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08415F"/>
    <a:srgbClr val="DDD38C"/>
    <a:srgbClr val="88B4CD"/>
    <a:srgbClr val="A4A3A4"/>
    <a:srgbClr val="994C52"/>
    <a:srgbClr val="215968"/>
    <a:srgbClr val="C9B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90" d="100"/>
          <a:sy n="90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1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1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8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4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流程图: 卡片 5"/>
          <p:cNvSpPr/>
          <p:nvPr userDrawn="1"/>
        </p:nvSpPr>
        <p:spPr>
          <a:xfrm flipH="1">
            <a:off x="0" y="218364"/>
            <a:ext cx="3753134" cy="668741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204 h 10204"/>
              <a:gd name="connsiteX1" fmla="*/ 909 w 10000"/>
              <a:gd name="connsiteY1" fmla="*/ 0 h 10204"/>
              <a:gd name="connsiteX2" fmla="*/ 10000 w 10000"/>
              <a:gd name="connsiteY2" fmla="*/ 204 h 10204"/>
              <a:gd name="connsiteX3" fmla="*/ 10000 w 10000"/>
              <a:gd name="connsiteY3" fmla="*/ 10204 h 10204"/>
              <a:gd name="connsiteX4" fmla="*/ 0 w 10000"/>
              <a:gd name="connsiteY4" fmla="*/ 10204 h 10204"/>
              <a:gd name="connsiteX5" fmla="*/ 0 w 10000"/>
              <a:gd name="connsiteY5" fmla="*/ 2204 h 10204"/>
              <a:gd name="connsiteX0" fmla="*/ 0 w 10000"/>
              <a:gd name="connsiteY0" fmla="*/ 2000 h 10000"/>
              <a:gd name="connsiteX1" fmla="*/ 873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873 w 10000"/>
              <a:gd name="connsiteY1" fmla="*/ 204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83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2000"/>
                </a:moveTo>
                <a:lnTo>
                  <a:pt x="837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6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E2C9-276E-41CF-AD29-D82BD2F3291E}" type="datetimeFigureOut">
              <a:rPr lang="zh-CN" altLang="en-US" smtClean="0"/>
              <a:t>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5EDF-C3CE-4B9D-9AB4-F814D1785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7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6097"/>
            <a:ext cx="12192000" cy="66131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12192000" cy="4812632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5666873"/>
            <a:ext cx="3905250" cy="866775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384665" y="3110090"/>
            <a:ext cx="84946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论文答辩</a:t>
            </a:r>
            <a:r>
              <a:rPr lang="en-US" altLang="zh-CN" sz="8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8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8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4665" y="4965207"/>
            <a:ext cx="352697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答辩人：臭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</a:t>
            </a:r>
            <a:endParaRPr lang="en-US" altLang="zh-CN" sz="2400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老师：关我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zh-CN" altLang="en-US" sz="2400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4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45533" y="191069"/>
            <a:ext cx="5050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研究内容</a:t>
            </a:r>
            <a:endParaRPr lang="zh-CN" altLang="en-US" sz="4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MH_Other_2"/>
          <p:cNvSpPr>
            <a:spLocks noEditPoints="1"/>
          </p:cNvSpPr>
          <p:nvPr/>
        </p:nvSpPr>
        <p:spPr bwMode="auto">
          <a:xfrm>
            <a:off x="5187950" y="3017838"/>
            <a:ext cx="1816100" cy="1816100"/>
          </a:xfrm>
          <a:custGeom>
            <a:avLst/>
            <a:gdLst>
              <a:gd name="T0" fmla="*/ 2147483646 w 211"/>
              <a:gd name="T1" fmla="*/ 2147483646 h 211"/>
              <a:gd name="T2" fmla="*/ 2147483646 w 211"/>
              <a:gd name="T3" fmla="*/ 0 h 211"/>
              <a:gd name="T4" fmla="*/ 2147483646 w 211"/>
              <a:gd name="T5" fmla="*/ 2147483646 h 211"/>
              <a:gd name="T6" fmla="*/ 2147483646 w 211"/>
              <a:gd name="T7" fmla="*/ 2147483646 h 211"/>
              <a:gd name="T8" fmla="*/ 2147483646 w 211"/>
              <a:gd name="T9" fmla="*/ 2147483646 h 211"/>
              <a:gd name="T10" fmla="*/ 2147483646 w 211"/>
              <a:gd name="T11" fmla="*/ 2147483646 h 211"/>
              <a:gd name="T12" fmla="*/ 2147483646 w 211"/>
              <a:gd name="T13" fmla="*/ 2147483646 h 211"/>
              <a:gd name="T14" fmla="*/ 2147483646 w 211"/>
              <a:gd name="T15" fmla="*/ 2147483646 h 211"/>
              <a:gd name="T16" fmla="*/ 0 w 211"/>
              <a:gd name="T17" fmla="*/ 2147483646 h 211"/>
              <a:gd name="T18" fmla="*/ 2147483646 w 211"/>
              <a:gd name="T19" fmla="*/ 2147483646 h 211"/>
              <a:gd name="T20" fmla="*/ 2147483646 w 211"/>
              <a:gd name="T21" fmla="*/ 2147483646 h 211"/>
              <a:gd name="T22" fmla="*/ 2147483646 w 211"/>
              <a:gd name="T23" fmla="*/ 2147483646 h 211"/>
              <a:gd name="T24" fmla="*/ 2147483646 w 211"/>
              <a:gd name="T25" fmla="*/ 2147483646 h 211"/>
              <a:gd name="T26" fmla="*/ 2147483646 w 211"/>
              <a:gd name="T27" fmla="*/ 2147483646 h 211"/>
              <a:gd name="T28" fmla="*/ 2147483646 w 211"/>
              <a:gd name="T29" fmla="*/ 2147483646 h 211"/>
              <a:gd name="T30" fmla="*/ 2147483646 w 211"/>
              <a:gd name="T31" fmla="*/ 2147483646 h 211"/>
              <a:gd name="T32" fmla="*/ 2147483646 w 211"/>
              <a:gd name="T33" fmla="*/ 2147483646 h 211"/>
              <a:gd name="T34" fmla="*/ 2147483646 w 211"/>
              <a:gd name="T35" fmla="*/ 0 h 211"/>
              <a:gd name="T36" fmla="*/ 2147483646 w 211"/>
              <a:gd name="T37" fmla="*/ 2147483646 h 211"/>
              <a:gd name="T38" fmla="*/ 0 w 211"/>
              <a:gd name="T39" fmla="*/ 2147483646 h 211"/>
              <a:gd name="T40" fmla="*/ 2147483646 w 211"/>
              <a:gd name="T41" fmla="*/ 2147483646 h 211"/>
              <a:gd name="T42" fmla="*/ 2147483646 w 211"/>
              <a:gd name="T43" fmla="*/ 2147483646 h 211"/>
              <a:gd name="T44" fmla="*/ 2147483646 w 211"/>
              <a:gd name="T45" fmla="*/ 2147483646 h 211"/>
              <a:gd name="T46" fmla="*/ 2147483646 w 211"/>
              <a:gd name="T47" fmla="*/ 2147483646 h 211"/>
              <a:gd name="T48" fmla="*/ 2147483646 w 211"/>
              <a:gd name="T49" fmla="*/ 2147483646 h 211"/>
              <a:gd name="T50" fmla="*/ 2147483646 w 211"/>
              <a:gd name="T51" fmla="*/ 2147483646 h 211"/>
              <a:gd name="T52" fmla="*/ 2147483646 w 211"/>
              <a:gd name="T53" fmla="*/ 2147483646 h 211"/>
              <a:gd name="T54" fmla="*/ 2147483646 w 211"/>
              <a:gd name="T55" fmla="*/ 2147483646 h 2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rgbClr val="BBBC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MH_Other_3"/>
          <p:cNvSpPr>
            <a:spLocks/>
          </p:cNvSpPr>
          <p:nvPr/>
        </p:nvSpPr>
        <p:spPr bwMode="auto">
          <a:xfrm>
            <a:off x="4267200" y="2089150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2147483646 h 203"/>
              <a:gd name="T6" fmla="*/ 2147483646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0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MH_Other_4"/>
          <p:cNvSpPr>
            <a:spLocks/>
          </p:cNvSpPr>
          <p:nvPr/>
        </p:nvSpPr>
        <p:spPr bwMode="auto">
          <a:xfrm>
            <a:off x="4267200" y="4008438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0 h 203"/>
              <a:gd name="T6" fmla="*/ 0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2147483646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5"/>
          <p:cNvSpPr>
            <a:spLocks/>
          </p:cNvSpPr>
          <p:nvPr/>
        </p:nvSpPr>
        <p:spPr bwMode="auto">
          <a:xfrm>
            <a:off x="6186488" y="2089150"/>
            <a:ext cx="1738312" cy="1746250"/>
          </a:xfrm>
          <a:custGeom>
            <a:avLst/>
            <a:gdLst>
              <a:gd name="T0" fmla="*/ 2147483646 w 202"/>
              <a:gd name="T1" fmla="*/ 2147483646 h 203"/>
              <a:gd name="T2" fmla="*/ 0 w 202"/>
              <a:gd name="T3" fmla="*/ 0 h 203"/>
              <a:gd name="T4" fmla="*/ 0 w 202"/>
              <a:gd name="T5" fmla="*/ 2147483646 h 203"/>
              <a:gd name="T6" fmla="*/ 2147483646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2147483646 h 203"/>
              <a:gd name="T16" fmla="*/ 2147483646 w 202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rgbClr val="08415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MH_Other_6"/>
          <p:cNvSpPr>
            <a:spLocks/>
          </p:cNvSpPr>
          <p:nvPr/>
        </p:nvSpPr>
        <p:spPr bwMode="auto">
          <a:xfrm>
            <a:off x="6186488" y="4008438"/>
            <a:ext cx="1738312" cy="1746250"/>
          </a:xfrm>
          <a:custGeom>
            <a:avLst/>
            <a:gdLst>
              <a:gd name="T0" fmla="*/ 2147483646 w 202"/>
              <a:gd name="T1" fmla="*/ 0 h 203"/>
              <a:gd name="T2" fmla="*/ 2147483646 w 202"/>
              <a:gd name="T3" fmla="*/ 2147483646 h 203"/>
              <a:gd name="T4" fmla="*/ 0 w 202"/>
              <a:gd name="T5" fmla="*/ 2147483646 h 203"/>
              <a:gd name="T6" fmla="*/ 0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0 h 203"/>
              <a:gd name="T16" fmla="*/ 2147483646 w 202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3587" y="2666932"/>
            <a:ext cx="64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5577" y="2666932"/>
            <a:ext cx="64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66271" y="4600069"/>
            <a:ext cx="64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8261" y="4600069"/>
            <a:ext cx="64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6351" y="1530366"/>
            <a:ext cx="2849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50" y="5184844"/>
            <a:ext cx="2849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29398" y="1530366"/>
            <a:ext cx="2849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29397" y="5184844"/>
            <a:ext cx="2849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0" y="180473"/>
            <a:ext cx="3905250" cy="866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661313"/>
            <a:ext cx="12192000" cy="1651380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9116" y="1825388"/>
            <a:ext cx="3207223" cy="3207223"/>
          </a:xfrm>
          <a:prstGeom prst="ellipse">
            <a:avLst/>
          </a:prstGeom>
          <a:solidFill>
            <a:srgbClr val="88B4CD"/>
          </a:solidFill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03110" y="1709383"/>
            <a:ext cx="3439234" cy="3439234"/>
          </a:xfrm>
          <a:prstGeom prst="ellipse">
            <a:avLst/>
          </a:prstGeom>
          <a:noFill/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8998" y="1431583"/>
            <a:ext cx="1247457" cy="3407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600" dirty="0" smtClean="0">
                <a:solidFill>
                  <a:srgbClr val="08415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5791744" y="2825283"/>
            <a:ext cx="5050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研究结论</a:t>
            </a:r>
            <a:endParaRPr lang="zh-CN" altLang="en-US" sz="8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45533" y="191069"/>
            <a:ext cx="5050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研究结论</a:t>
            </a:r>
            <a:endParaRPr lang="zh-CN" altLang="en-US" sz="4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6207" y="1594559"/>
            <a:ext cx="366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6207" y="2157608"/>
            <a:ext cx="9619861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、作者臭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猪的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事分享，每一件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事都有一个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点。 敬请期待哦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、作者臭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猪的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事分享，每一件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事都有一个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点。 敬请期待哦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  </a:t>
            </a:r>
            <a:endParaRPr lang="zh-CN" altLang="en-US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77" y="3429000"/>
            <a:ext cx="2696308" cy="33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812632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5666873"/>
            <a:ext cx="3905250" cy="866775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384665" y="3110090"/>
            <a:ext cx="84946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感谢各位指导老师</a:t>
            </a:r>
            <a:endParaRPr lang="zh-CN" altLang="en-US" sz="8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665" y="4965207"/>
            <a:ext cx="352697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答辩人：臭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</a:t>
            </a:r>
            <a:endParaRPr lang="en-US" altLang="zh-CN" sz="2400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老师：关我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zh-CN" altLang="en-US" sz="2400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02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4320" y="2163078"/>
            <a:ext cx="11704320" cy="2531843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47813"/>
            <a:ext cx="4788917" cy="2962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5714999" y="2163078"/>
            <a:ext cx="211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86400" y="2819854"/>
            <a:ext cx="35854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80272"/>
              </p:ext>
            </p:extLst>
          </p:nvPr>
        </p:nvGraphicFramePr>
        <p:xfrm>
          <a:off x="5486400" y="3195453"/>
          <a:ext cx="6256420" cy="128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105"/>
                <a:gridCol w="1564105"/>
                <a:gridCol w="1564105"/>
                <a:gridCol w="1564105"/>
              </a:tblGrid>
              <a:tr h="12802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486400" y="3043988"/>
            <a:ext cx="1564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论文概述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50505" y="3043988"/>
            <a:ext cx="1564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14610" y="3043988"/>
            <a:ext cx="1564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96625" y="3047150"/>
            <a:ext cx="1564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0" y="180473"/>
            <a:ext cx="3905250" cy="866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661313"/>
            <a:ext cx="12192000" cy="1651380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9116" y="1825388"/>
            <a:ext cx="3207223" cy="3207223"/>
          </a:xfrm>
          <a:prstGeom prst="ellipse">
            <a:avLst/>
          </a:prstGeom>
          <a:solidFill>
            <a:srgbClr val="88B4CD"/>
          </a:solidFill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03110" y="1709383"/>
            <a:ext cx="3439234" cy="3439234"/>
          </a:xfrm>
          <a:prstGeom prst="ellipse">
            <a:avLst/>
          </a:prstGeom>
          <a:noFill/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9300" y="1445231"/>
            <a:ext cx="995785" cy="3407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600" dirty="0" smtClean="0">
                <a:solidFill>
                  <a:srgbClr val="08415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5791744" y="2825283"/>
            <a:ext cx="5050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论文概述</a:t>
            </a:r>
            <a:endParaRPr lang="zh-CN" altLang="en-US" sz="8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1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45533" y="191069"/>
            <a:ext cx="5050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zh-CN" altLang="en-US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论文概述</a:t>
            </a:r>
            <a:endParaRPr lang="zh-CN" altLang="en-US" sz="4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00669" y="1637731"/>
            <a:ext cx="10590663" cy="4640239"/>
          </a:xfrm>
          <a:prstGeom prst="roundRect">
            <a:avLst>
              <a:gd name="adj" fmla="val 2843"/>
            </a:avLst>
          </a:prstGeom>
          <a:solidFill>
            <a:srgbClr val="0841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86051" y="1779760"/>
            <a:ext cx="10219898" cy="4356179"/>
          </a:xfrm>
          <a:prstGeom prst="roundRect">
            <a:avLst>
              <a:gd name="adj" fmla="val 2843"/>
            </a:avLst>
          </a:prstGeom>
          <a:solidFill>
            <a:srgbClr val="88B4C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KSO_Shape"/>
          <p:cNvSpPr/>
          <p:nvPr/>
        </p:nvSpPr>
        <p:spPr>
          <a:xfrm rot="18827316">
            <a:off x="796752" y="1718805"/>
            <a:ext cx="752946" cy="499454"/>
          </a:xfrm>
          <a:custGeom>
            <a:avLst/>
            <a:gdLst/>
            <a:ahLst/>
            <a:cxnLst/>
            <a:rect l="l" t="t" r="r" b="b"/>
            <a:pathLst>
              <a:path w="621184" h="412091">
                <a:moveTo>
                  <a:pt x="309039" y="0"/>
                </a:moveTo>
                <a:cubicBezTo>
                  <a:pt x="309558" y="0"/>
                  <a:pt x="310077" y="6"/>
                  <a:pt x="310593" y="149"/>
                </a:cubicBezTo>
                <a:cubicBezTo>
                  <a:pt x="330872" y="-390"/>
                  <a:pt x="351283" y="7145"/>
                  <a:pt x="366760" y="22622"/>
                </a:cubicBezTo>
                <a:lnTo>
                  <a:pt x="621184" y="277046"/>
                </a:lnTo>
                <a:cubicBezTo>
                  <a:pt x="651347" y="307208"/>
                  <a:pt x="651347" y="356112"/>
                  <a:pt x="621184" y="386274"/>
                </a:cubicBezTo>
                <a:lnTo>
                  <a:pt x="620186" y="387272"/>
                </a:lnTo>
                <a:cubicBezTo>
                  <a:pt x="602361" y="402896"/>
                  <a:pt x="578955" y="412091"/>
                  <a:pt x="553401" y="412091"/>
                </a:cubicBezTo>
                <a:lnTo>
                  <a:pt x="67784" y="412091"/>
                </a:lnTo>
                <a:cubicBezTo>
                  <a:pt x="42230" y="412091"/>
                  <a:pt x="18824" y="402896"/>
                  <a:pt x="998" y="387273"/>
                </a:cubicBezTo>
                <a:lnTo>
                  <a:pt x="0" y="386275"/>
                </a:lnTo>
                <a:cubicBezTo>
                  <a:pt x="-30162" y="356112"/>
                  <a:pt x="-30162" y="307209"/>
                  <a:pt x="0" y="277047"/>
                </a:cubicBezTo>
                <a:lnTo>
                  <a:pt x="254425" y="22622"/>
                </a:lnTo>
                <a:cubicBezTo>
                  <a:pt x="269506" y="7541"/>
                  <a:pt x="289273" y="0"/>
                  <a:pt x="309039" y="0"/>
                </a:cubicBezTo>
                <a:close/>
              </a:path>
            </a:pathLst>
          </a:custGeom>
          <a:solidFill>
            <a:srgbClr val="DD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4022" y="1899359"/>
            <a:ext cx="366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3200" b="1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6088" y="2886500"/>
            <a:ext cx="9619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、长期分享原创商务汇报、高校答辩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sz="2400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、作者臭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猪的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事分享，每一件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事都有一个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点。 敬请期待哦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、长期分享原创商务汇报、高校答辩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sz="2400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、作者臭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猪的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事分享，每一件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事都有一个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点。 敬请期待哦</a:t>
            </a:r>
            <a:r>
              <a:rPr lang="en-US" altLang="zh-CN" sz="2400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  </a:t>
            </a:r>
            <a:endParaRPr lang="zh-CN" altLang="en-US" sz="2400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4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0" y="180473"/>
            <a:ext cx="3905250" cy="866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661313"/>
            <a:ext cx="12192000" cy="1651380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9116" y="1825388"/>
            <a:ext cx="3207223" cy="3207223"/>
          </a:xfrm>
          <a:prstGeom prst="ellipse">
            <a:avLst/>
          </a:prstGeom>
          <a:solidFill>
            <a:srgbClr val="88B4CD"/>
          </a:solidFill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03110" y="1709383"/>
            <a:ext cx="3439234" cy="3439234"/>
          </a:xfrm>
          <a:prstGeom prst="ellipse">
            <a:avLst/>
          </a:prstGeom>
          <a:noFill/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5792" y="1445231"/>
            <a:ext cx="1253869" cy="3407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600" dirty="0" smtClean="0">
                <a:solidFill>
                  <a:srgbClr val="08415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5791744" y="2825283"/>
            <a:ext cx="5050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8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6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45533" y="191069"/>
            <a:ext cx="5050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4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KSO_Shape"/>
          <p:cNvSpPr/>
          <p:nvPr/>
        </p:nvSpPr>
        <p:spPr>
          <a:xfrm rot="5400000">
            <a:off x="4324350" y="3101170"/>
            <a:ext cx="1905000" cy="163830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 rot="16200000">
            <a:off x="5962650" y="3101170"/>
            <a:ext cx="1905000" cy="163830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5143500" y="3920320"/>
            <a:ext cx="1905000" cy="163830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 rot="10800000">
            <a:off x="5143500" y="2282020"/>
            <a:ext cx="1905000" cy="1638300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4676064" y="3587511"/>
            <a:ext cx="734136" cy="665617"/>
          </a:xfrm>
          <a:custGeom>
            <a:avLst/>
            <a:gdLst>
              <a:gd name="T0" fmla="*/ 489274 w 2228850"/>
              <a:gd name="T1" fmla="*/ 1171178 h 2019300"/>
              <a:gd name="T2" fmla="*/ 683136 w 2228850"/>
              <a:gd name="T3" fmla="*/ 1519238 h 2019300"/>
              <a:gd name="T4" fmla="*/ 1056587 w 2228850"/>
              <a:gd name="T5" fmla="*/ 1377950 h 2019300"/>
              <a:gd name="T6" fmla="*/ 970559 w 2228850"/>
              <a:gd name="T7" fmla="*/ 988219 h 2019300"/>
              <a:gd name="T8" fmla="*/ 1033990 w 2228850"/>
              <a:gd name="T9" fmla="*/ 962025 h 2019300"/>
              <a:gd name="T10" fmla="*/ 1091871 w 2228850"/>
              <a:gd name="T11" fmla="*/ 1437085 h 2019300"/>
              <a:gd name="T12" fmla="*/ 629616 w 2228850"/>
              <a:gd name="T13" fmla="*/ 1562498 h 2019300"/>
              <a:gd name="T14" fmla="*/ 438529 w 2228850"/>
              <a:gd name="T15" fmla="*/ 1123950 h 2019300"/>
              <a:gd name="T16" fmla="*/ 761603 w 2228850"/>
              <a:gd name="T17" fmla="*/ 832840 h 2019300"/>
              <a:gd name="T18" fmla="*/ 421481 w 2228850"/>
              <a:gd name="T19" fmla="*/ 1071482 h 2019300"/>
              <a:gd name="T20" fmla="*/ 410369 w 2228850"/>
              <a:gd name="T21" fmla="*/ 1364523 h 2019300"/>
              <a:gd name="T22" fmla="*/ 723503 w 2228850"/>
              <a:gd name="T23" fmla="*/ 1626196 h 2019300"/>
              <a:gd name="T24" fmla="*/ 1080294 w 2228850"/>
              <a:gd name="T25" fmla="*/ 1505088 h 2019300"/>
              <a:gd name="T26" fmla="*/ 1187053 w 2228850"/>
              <a:gd name="T27" fmla="*/ 1194972 h 2019300"/>
              <a:gd name="T28" fmla="*/ 939403 w 2228850"/>
              <a:gd name="T29" fmla="*/ 861826 h 2019300"/>
              <a:gd name="T30" fmla="*/ 989013 w 2228850"/>
              <a:gd name="T31" fmla="*/ 477060 h 2019300"/>
              <a:gd name="T32" fmla="*/ 1144985 w 2228850"/>
              <a:gd name="T33" fmla="*/ 702599 h 2019300"/>
              <a:gd name="T34" fmla="*/ 1411685 w 2228850"/>
              <a:gd name="T35" fmla="*/ 749454 h 2019300"/>
              <a:gd name="T36" fmla="*/ 1373188 w 2228850"/>
              <a:gd name="T37" fmla="*/ 975390 h 2019300"/>
              <a:gd name="T38" fmla="*/ 1560116 w 2228850"/>
              <a:gd name="T39" fmla="*/ 1219194 h 2019300"/>
              <a:gd name="T40" fmla="*/ 1448991 w 2228850"/>
              <a:gd name="T41" fmla="*/ 1425673 h 2019300"/>
              <a:gd name="T42" fmla="*/ 1267222 w 2228850"/>
              <a:gd name="T43" fmla="*/ 1667095 h 2019300"/>
              <a:gd name="T44" fmla="*/ 1175544 w 2228850"/>
              <a:gd name="T45" fmla="*/ 1906134 h 2019300"/>
              <a:gd name="T46" fmla="*/ 894953 w 2228850"/>
              <a:gd name="T47" fmla="*/ 1860470 h 2019300"/>
              <a:gd name="T48" fmla="*/ 731044 w 2228850"/>
              <a:gd name="T49" fmla="*/ 2017315 h 2019300"/>
              <a:gd name="T50" fmla="*/ 570309 w 2228850"/>
              <a:gd name="T51" fmla="*/ 1831881 h 2019300"/>
              <a:gd name="T52" fmla="*/ 246459 w 2228850"/>
              <a:gd name="T53" fmla="*/ 1787805 h 2019300"/>
              <a:gd name="T54" fmla="*/ 203994 w 2228850"/>
              <a:gd name="T55" fmla="*/ 1546781 h 2019300"/>
              <a:gd name="T56" fmla="*/ 137715 w 2228850"/>
              <a:gd name="T57" fmla="*/ 1259695 h 2019300"/>
              <a:gd name="T58" fmla="*/ 29369 w 2228850"/>
              <a:gd name="T59" fmla="*/ 1034157 h 2019300"/>
              <a:gd name="T60" fmla="*/ 249634 w 2228850"/>
              <a:gd name="T61" fmla="*/ 888430 h 2019300"/>
              <a:gd name="T62" fmla="*/ 288925 w 2228850"/>
              <a:gd name="T63" fmla="*/ 622390 h 2019300"/>
              <a:gd name="T64" fmla="*/ 517128 w 2228850"/>
              <a:gd name="T65" fmla="*/ 653759 h 2019300"/>
              <a:gd name="T66" fmla="*/ 775097 w 2228850"/>
              <a:gd name="T67" fmla="*/ 462766 h 2019300"/>
              <a:gd name="T68" fmla="*/ 1636253 w 2228850"/>
              <a:gd name="T69" fmla="*/ 339029 h 2019300"/>
              <a:gd name="T70" fmla="*/ 1653303 w 2228850"/>
              <a:gd name="T71" fmla="*/ 573804 h 2019300"/>
              <a:gd name="T72" fmla="*/ 1888031 w 2228850"/>
              <a:gd name="T73" fmla="*/ 591283 h 2019300"/>
              <a:gd name="T74" fmla="*/ 1938387 w 2228850"/>
              <a:gd name="T75" fmla="*/ 361275 h 2019300"/>
              <a:gd name="T76" fmla="*/ 1832918 w 2228850"/>
              <a:gd name="T77" fmla="*/ 242894 h 2019300"/>
              <a:gd name="T78" fmla="*/ 1989536 w 2228850"/>
              <a:gd name="T79" fmla="*/ 468135 h 2019300"/>
              <a:gd name="T80" fmla="*/ 1791285 w 2228850"/>
              <a:gd name="T81" fmla="*/ 656829 h 2019300"/>
              <a:gd name="T82" fmla="*/ 1574399 w 2228850"/>
              <a:gd name="T83" fmla="*/ 489587 h 2019300"/>
              <a:gd name="T84" fmla="*/ 1708020 w 2228850"/>
              <a:gd name="T85" fmla="*/ 248853 h 2019300"/>
              <a:gd name="T86" fmla="*/ 1575304 w 2228850"/>
              <a:gd name="T87" fmla="*/ 344885 h 2019300"/>
              <a:gd name="T88" fmla="*/ 1650744 w 2228850"/>
              <a:gd name="T89" fmla="*/ 635794 h 2019300"/>
              <a:gd name="T90" fmla="*/ 1949723 w 2228850"/>
              <a:gd name="T91" fmla="*/ 603250 h 2019300"/>
              <a:gd name="T92" fmla="*/ 1960841 w 2228850"/>
              <a:gd name="T93" fmla="*/ 303213 h 2019300"/>
              <a:gd name="T94" fmla="*/ 1737698 w 2228850"/>
              <a:gd name="T95" fmla="*/ 39687 h 2019300"/>
              <a:gd name="T96" fmla="*/ 1949326 w 2228850"/>
              <a:gd name="T97" fmla="*/ 34131 h 2019300"/>
              <a:gd name="T98" fmla="*/ 2021193 w 2228850"/>
              <a:gd name="T99" fmla="*/ 167481 h 2019300"/>
              <a:gd name="T100" fmla="*/ 2207807 w 2228850"/>
              <a:gd name="T101" fmla="*/ 295275 h 2019300"/>
              <a:gd name="T102" fmla="*/ 2145072 w 2228850"/>
              <a:gd name="T103" fmla="*/ 494904 h 2019300"/>
              <a:gd name="T104" fmla="*/ 2146661 w 2228850"/>
              <a:gd name="T105" fmla="*/ 713979 h 2019300"/>
              <a:gd name="T106" fmla="*/ 1938606 w 2228850"/>
              <a:gd name="T107" fmla="*/ 781447 h 2019300"/>
              <a:gd name="T108" fmla="*/ 1834182 w 2228850"/>
              <a:gd name="T109" fmla="*/ 887413 h 2019300"/>
              <a:gd name="T110" fmla="*/ 1618186 w 2228850"/>
              <a:gd name="T111" fmla="*/ 854076 h 2019300"/>
              <a:gd name="T112" fmla="*/ 1542349 w 2228850"/>
              <a:gd name="T113" fmla="*/ 733822 h 2019300"/>
              <a:gd name="T114" fmla="*/ 1362882 w 2228850"/>
              <a:gd name="T115" fmla="*/ 615157 h 2019300"/>
              <a:gd name="T116" fmla="*/ 1414895 w 2228850"/>
              <a:gd name="T117" fmla="*/ 452835 h 2019300"/>
              <a:gd name="T118" fmla="*/ 1395837 w 2228850"/>
              <a:gd name="T119" fmla="*/ 209947 h 2019300"/>
              <a:gd name="T120" fmla="*/ 1619377 w 2228850"/>
              <a:gd name="T121" fmla="*/ 118269 h 2019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5831999" y="2520139"/>
            <a:ext cx="528003" cy="793989"/>
          </a:xfrm>
          <a:custGeom>
            <a:avLst/>
            <a:gdLst>
              <a:gd name="T0" fmla="*/ 453571 w 1541463"/>
              <a:gd name="T1" fmla="*/ 1011877 h 2317750"/>
              <a:gd name="T2" fmla="*/ 435849 w 1541463"/>
              <a:gd name="T3" fmla="*/ 1421270 h 2317750"/>
              <a:gd name="T4" fmla="*/ 330657 w 1541463"/>
              <a:gd name="T5" fmla="*/ 1407465 h 2317750"/>
              <a:gd name="T6" fmla="*/ 342017 w 1541463"/>
              <a:gd name="T7" fmla="*/ 995130 h 2317750"/>
              <a:gd name="T8" fmla="*/ 929131 w 1541463"/>
              <a:gd name="T9" fmla="*/ 934126 h 2317750"/>
              <a:gd name="T10" fmla="*/ 927541 w 1541463"/>
              <a:gd name="T11" fmla="*/ 1414013 h 2317750"/>
              <a:gd name="T12" fmla="*/ 818940 w 1541463"/>
              <a:gd name="T13" fmla="*/ 1416053 h 2317750"/>
              <a:gd name="T14" fmla="*/ 813942 w 1541463"/>
              <a:gd name="T15" fmla="*/ 936393 h 2317750"/>
              <a:gd name="T16" fmla="*/ 590749 w 1541463"/>
              <a:gd name="T17" fmla="*/ 926192 h 2317750"/>
              <a:gd name="T18" fmla="*/ 605062 w 1541463"/>
              <a:gd name="T19" fmla="*/ 1402452 h 2317750"/>
              <a:gd name="T20" fmla="*/ 501460 w 1541463"/>
              <a:gd name="T21" fmla="*/ 1421947 h 2317750"/>
              <a:gd name="T22" fmla="*/ 481239 w 1541463"/>
              <a:gd name="T23" fmla="*/ 949314 h 2317750"/>
              <a:gd name="T24" fmla="*/ 987698 w 1541463"/>
              <a:gd name="T25" fmla="*/ 844550 h 2317750"/>
              <a:gd name="T26" fmla="*/ 1087211 w 1541463"/>
              <a:gd name="T27" fmla="*/ 874213 h 2317750"/>
              <a:gd name="T28" fmla="*/ 1066536 w 1541463"/>
              <a:gd name="T29" fmla="*/ 1421947 h 2317750"/>
              <a:gd name="T30" fmla="*/ 963161 w 1541463"/>
              <a:gd name="T31" fmla="*/ 1399078 h 2317750"/>
              <a:gd name="T32" fmla="*/ 977702 w 1541463"/>
              <a:gd name="T33" fmla="*/ 847041 h 2317750"/>
              <a:gd name="T34" fmla="*/ 763806 w 1541463"/>
              <a:gd name="T35" fmla="*/ 859042 h 2317750"/>
              <a:gd name="T36" fmla="*/ 759035 w 1541463"/>
              <a:gd name="T37" fmla="*/ 1414702 h 2317750"/>
              <a:gd name="T38" fmla="*/ 650662 w 1541463"/>
              <a:gd name="T39" fmla="*/ 1412664 h 2317750"/>
              <a:gd name="T40" fmla="*/ 648844 w 1541463"/>
              <a:gd name="T41" fmla="*/ 856551 h 2317750"/>
              <a:gd name="T42" fmla="*/ 1235934 w 1541463"/>
              <a:gd name="T43" fmla="*/ 764949 h 2317750"/>
              <a:gd name="T44" fmla="*/ 1247315 w 1541463"/>
              <a:gd name="T45" fmla="*/ 1399269 h 2317750"/>
              <a:gd name="T46" fmla="*/ 1141931 w 1541463"/>
              <a:gd name="T47" fmla="*/ 1420814 h 2317750"/>
              <a:gd name="T48" fmla="*/ 1124633 w 1541463"/>
              <a:gd name="T49" fmla="*/ 790576 h 2317750"/>
              <a:gd name="T50" fmla="*/ 1249135 w 1541463"/>
              <a:gd name="T51" fmla="*/ 573088 h 2317750"/>
              <a:gd name="T52" fmla="*/ 1079526 w 1541463"/>
              <a:gd name="T53" fmla="*/ 632697 h 2317750"/>
              <a:gd name="T54" fmla="*/ 208673 w 1541463"/>
              <a:gd name="T55" fmla="*/ 436066 h 2317750"/>
              <a:gd name="T56" fmla="*/ 183270 w 1541463"/>
              <a:gd name="T57" fmla="*/ 501374 h 2317750"/>
              <a:gd name="T58" fmla="*/ 193703 w 1541463"/>
              <a:gd name="T59" fmla="*/ 1491424 h 2317750"/>
              <a:gd name="T60" fmla="*/ 234758 w 1541463"/>
              <a:gd name="T61" fmla="*/ 1533829 h 2317750"/>
              <a:gd name="T62" fmla="*/ 1327573 w 1541463"/>
              <a:gd name="T63" fmla="*/ 1521357 h 2317750"/>
              <a:gd name="T64" fmla="*/ 1357059 w 1541463"/>
              <a:gd name="T65" fmla="*/ 1460131 h 2317750"/>
              <a:gd name="T66" fmla="*/ 1350935 w 1541463"/>
              <a:gd name="T67" fmla="*/ 468720 h 2317750"/>
              <a:gd name="T68" fmla="*/ 1312829 w 1541463"/>
              <a:gd name="T69" fmla="*/ 420419 h 2317750"/>
              <a:gd name="T70" fmla="*/ 1065143 w 1541463"/>
              <a:gd name="T71" fmla="*/ 4535 h 2317750"/>
              <a:gd name="T72" fmla="*/ 1103249 w 1541463"/>
              <a:gd name="T73" fmla="*/ 52609 h 2317750"/>
              <a:gd name="T74" fmla="*/ 1498594 w 1541463"/>
              <a:gd name="T75" fmla="*/ 128802 h 2317750"/>
              <a:gd name="T76" fmla="*/ 1537154 w 1541463"/>
              <a:gd name="T77" fmla="*/ 182998 h 2317750"/>
              <a:gd name="T78" fmla="*/ 1517874 w 1541463"/>
              <a:gd name="T79" fmla="*/ 294792 h 2317750"/>
              <a:gd name="T80" fmla="*/ 1399021 w 1541463"/>
              <a:gd name="T81" fmla="*/ 312480 h 2317750"/>
              <a:gd name="T82" fmla="*/ 1440075 w 1541463"/>
              <a:gd name="T83" fmla="*/ 354885 h 2317750"/>
              <a:gd name="T84" fmla="*/ 1450736 w 1541463"/>
              <a:gd name="T85" fmla="*/ 1556052 h 2317750"/>
              <a:gd name="T86" fmla="*/ 1424878 w 1541463"/>
              <a:gd name="T87" fmla="*/ 1621359 h 2317750"/>
              <a:gd name="T88" fmla="*/ 1144303 w 1541463"/>
              <a:gd name="T89" fmla="*/ 2082370 h 2317750"/>
              <a:gd name="T90" fmla="*/ 1130467 w 1541463"/>
              <a:gd name="T91" fmla="*/ 2188495 h 2317750"/>
              <a:gd name="T92" fmla="*/ 1094176 w 1541463"/>
              <a:gd name="T93" fmla="*/ 2208677 h 2317750"/>
              <a:gd name="T94" fmla="*/ 1057658 w 1541463"/>
              <a:gd name="T95" fmla="*/ 2188495 h 2317750"/>
              <a:gd name="T96" fmla="*/ 821766 w 1541463"/>
              <a:gd name="T97" fmla="*/ 2301877 h 2317750"/>
              <a:gd name="T98" fmla="*/ 719697 w 1541463"/>
              <a:gd name="T99" fmla="*/ 2301877 h 2317750"/>
              <a:gd name="T100" fmla="*/ 483579 w 1541463"/>
              <a:gd name="T101" fmla="*/ 2189629 h 2317750"/>
              <a:gd name="T102" fmla="*/ 447514 w 1541463"/>
              <a:gd name="T103" fmla="*/ 2209811 h 2317750"/>
              <a:gd name="T104" fmla="*/ 411223 w 1541463"/>
              <a:gd name="T105" fmla="*/ 2189629 h 2317750"/>
              <a:gd name="T106" fmla="*/ 397160 w 1541463"/>
              <a:gd name="T107" fmla="*/ 2083503 h 2317750"/>
              <a:gd name="T108" fmla="*/ 116358 w 1541463"/>
              <a:gd name="T109" fmla="*/ 1621359 h 2317750"/>
              <a:gd name="T110" fmla="*/ 90954 w 1541463"/>
              <a:gd name="T111" fmla="*/ 1556052 h 2317750"/>
              <a:gd name="T112" fmla="*/ 101161 w 1541463"/>
              <a:gd name="T113" fmla="*/ 354885 h 2317750"/>
              <a:gd name="T114" fmla="*/ 142442 w 1541463"/>
              <a:gd name="T115" fmla="*/ 312480 h 2317750"/>
              <a:gd name="T116" fmla="*/ 23589 w 1541463"/>
              <a:gd name="T117" fmla="*/ 294792 h 2317750"/>
              <a:gd name="T118" fmla="*/ 4309 w 1541463"/>
              <a:gd name="T119" fmla="*/ 182998 h 2317750"/>
              <a:gd name="T120" fmla="*/ 42642 w 1541463"/>
              <a:gd name="T121" fmla="*/ 128802 h 2317750"/>
              <a:gd name="T122" fmla="*/ 438442 w 1541463"/>
              <a:gd name="T123" fmla="*/ 52609 h 2317750"/>
              <a:gd name="T124" fmla="*/ 476547 w 1541463"/>
              <a:gd name="T125" fmla="*/ 4535 h 2317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41463" h="2317750">
                <a:moveTo>
                  <a:pt x="354513" y="992188"/>
                </a:moveTo>
                <a:lnTo>
                  <a:pt x="428352" y="992188"/>
                </a:lnTo>
                <a:lnTo>
                  <a:pt x="431078" y="992415"/>
                </a:lnTo>
                <a:lnTo>
                  <a:pt x="433577" y="992641"/>
                </a:lnTo>
                <a:lnTo>
                  <a:pt x="435849" y="993320"/>
                </a:lnTo>
                <a:lnTo>
                  <a:pt x="438349" y="994225"/>
                </a:lnTo>
                <a:lnTo>
                  <a:pt x="440620" y="995130"/>
                </a:lnTo>
                <a:lnTo>
                  <a:pt x="442665" y="996488"/>
                </a:lnTo>
                <a:lnTo>
                  <a:pt x="444710" y="997846"/>
                </a:lnTo>
                <a:lnTo>
                  <a:pt x="446528" y="999430"/>
                </a:lnTo>
                <a:lnTo>
                  <a:pt x="448118" y="1001241"/>
                </a:lnTo>
                <a:lnTo>
                  <a:pt x="449708" y="1003051"/>
                </a:lnTo>
                <a:lnTo>
                  <a:pt x="451072" y="1005314"/>
                </a:lnTo>
                <a:lnTo>
                  <a:pt x="451980" y="1007351"/>
                </a:lnTo>
                <a:lnTo>
                  <a:pt x="452889" y="1009614"/>
                </a:lnTo>
                <a:lnTo>
                  <a:pt x="453571" y="1011877"/>
                </a:lnTo>
                <a:lnTo>
                  <a:pt x="453798" y="1014367"/>
                </a:lnTo>
                <a:lnTo>
                  <a:pt x="454025" y="1016856"/>
                </a:lnTo>
                <a:lnTo>
                  <a:pt x="454025" y="1397960"/>
                </a:lnTo>
                <a:lnTo>
                  <a:pt x="453798" y="1400449"/>
                </a:lnTo>
                <a:lnTo>
                  <a:pt x="453571" y="1402712"/>
                </a:lnTo>
                <a:lnTo>
                  <a:pt x="452889" y="1405202"/>
                </a:lnTo>
                <a:lnTo>
                  <a:pt x="451980" y="1407465"/>
                </a:lnTo>
                <a:lnTo>
                  <a:pt x="451072" y="1409502"/>
                </a:lnTo>
                <a:lnTo>
                  <a:pt x="449708" y="1411538"/>
                </a:lnTo>
                <a:lnTo>
                  <a:pt x="448118" y="1413575"/>
                </a:lnTo>
                <a:lnTo>
                  <a:pt x="446528" y="1415386"/>
                </a:lnTo>
                <a:lnTo>
                  <a:pt x="444710" y="1416744"/>
                </a:lnTo>
                <a:lnTo>
                  <a:pt x="442665" y="1418328"/>
                </a:lnTo>
                <a:lnTo>
                  <a:pt x="440620" y="1419459"/>
                </a:lnTo>
                <a:lnTo>
                  <a:pt x="438349" y="1420591"/>
                </a:lnTo>
                <a:lnTo>
                  <a:pt x="435849" y="1421270"/>
                </a:lnTo>
                <a:lnTo>
                  <a:pt x="433577" y="1421949"/>
                </a:lnTo>
                <a:lnTo>
                  <a:pt x="431078" y="1422401"/>
                </a:lnTo>
                <a:lnTo>
                  <a:pt x="428352" y="1422401"/>
                </a:lnTo>
                <a:lnTo>
                  <a:pt x="354513" y="1422401"/>
                </a:lnTo>
                <a:lnTo>
                  <a:pt x="351559" y="1422401"/>
                </a:lnTo>
                <a:lnTo>
                  <a:pt x="349060" y="1421949"/>
                </a:lnTo>
                <a:lnTo>
                  <a:pt x="346788" y="1421270"/>
                </a:lnTo>
                <a:lnTo>
                  <a:pt x="344289" y="1420591"/>
                </a:lnTo>
                <a:lnTo>
                  <a:pt x="342017" y="1419459"/>
                </a:lnTo>
                <a:lnTo>
                  <a:pt x="339972" y="1418328"/>
                </a:lnTo>
                <a:lnTo>
                  <a:pt x="337927" y="1416744"/>
                </a:lnTo>
                <a:lnTo>
                  <a:pt x="336337" y="1415386"/>
                </a:lnTo>
                <a:lnTo>
                  <a:pt x="334519" y="1413575"/>
                </a:lnTo>
                <a:lnTo>
                  <a:pt x="333156" y="1411538"/>
                </a:lnTo>
                <a:lnTo>
                  <a:pt x="331793" y="1409502"/>
                </a:lnTo>
                <a:lnTo>
                  <a:pt x="330657" y="1407465"/>
                </a:lnTo>
                <a:lnTo>
                  <a:pt x="329975" y="1405202"/>
                </a:lnTo>
                <a:lnTo>
                  <a:pt x="329067" y="1402712"/>
                </a:lnTo>
                <a:lnTo>
                  <a:pt x="328839" y="1400449"/>
                </a:lnTo>
                <a:lnTo>
                  <a:pt x="328612" y="1397960"/>
                </a:lnTo>
                <a:lnTo>
                  <a:pt x="328612" y="1016856"/>
                </a:lnTo>
                <a:lnTo>
                  <a:pt x="328839" y="1014367"/>
                </a:lnTo>
                <a:lnTo>
                  <a:pt x="329067" y="1011877"/>
                </a:lnTo>
                <a:lnTo>
                  <a:pt x="329975" y="1009614"/>
                </a:lnTo>
                <a:lnTo>
                  <a:pt x="330657" y="1007351"/>
                </a:lnTo>
                <a:lnTo>
                  <a:pt x="331793" y="1005314"/>
                </a:lnTo>
                <a:lnTo>
                  <a:pt x="333156" y="1003051"/>
                </a:lnTo>
                <a:lnTo>
                  <a:pt x="334519" y="1001241"/>
                </a:lnTo>
                <a:lnTo>
                  <a:pt x="336337" y="999430"/>
                </a:lnTo>
                <a:lnTo>
                  <a:pt x="337927" y="997846"/>
                </a:lnTo>
                <a:lnTo>
                  <a:pt x="339972" y="996488"/>
                </a:lnTo>
                <a:lnTo>
                  <a:pt x="342017" y="995130"/>
                </a:lnTo>
                <a:lnTo>
                  <a:pt x="344289" y="994225"/>
                </a:lnTo>
                <a:lnTo>
                  <a:pt x="346788" y="993320"/>
                </a:lnTo>
                <a:lnTo>
                  <a:pt x="349060" y="992641"/>
                </a:lnTo>
                <a:lnTo>
                  <a:pt x="351559" y="992415"/>
                </a:lnTo>
                <a:lnTo>
                  <a:pt x="354513" y="992188"/>
                </a:lnTo>
                <a:close/>
                <a:moveTo>
                  <a:pt x="835526" y="923925"/>
                </a:moveTo>
                <a:lnTo>
                  <a:pt x="909138" y="923925"/>
                </a:lnTo>
                <a:lnTo>
                  <a:pt x="911864" y="924152"/>
                </a:lnTo>
                <a:lnTo>
                  <a:pt x="914590" y="924379"/>
                </a:lnTo>
                <a:lnTo>
                  <a:pt x="916862" y="925059"/>
                </a:lnTo>
                <a:lnTo>
                  <a:pt x="919362" y="926192"/>
                </a:lnTo>
                <a:lnTo>
                  <a:pt x="921633" y="927325"/>
                </a:lnTo>
                <a:lnTo>
                  <a:pt x="923678" y="928686"/>
                </a:lnTo>
                <a:lnTo>
                  <a:pt x="925723" y="930499"/>
                </a:lnTo>
                <a:lnTo>
                  <a:pt x="927541" y="932086"/>
                </a:lnTo>
                <a:lnTo>
                  <a:pt x="929131" y="934126"/>
                </a:lnTo>
                <a:lnTo>
                  <a:pt x="930494" y="936393"/>
                </a:lnTo>
                <a:lnTo>
                  <a:pt x="932085" y="938660"/>
                </a:lnTo>
                <a:lnTo>
                  <a:pt x="932993" y="941153"/>
                </a:lnTo>
                <a:lnTo>
                  <a:pt x="933675" y="943873"/>
                </a:lnTo>
                <a:lnTo>
                  <a:pt x="934584" y="946594"/>
                </a:lnTo>
                <a:lnTo>
                  <a:pt x="934811" y="949314"/>
                </a:lnTo>
                <a:lnTo>
                  <a:pt x="935038" y="952261"/>
                </a:lnTo>
                <a:lnTo>
                  <a:pt x="935038" y="1393838"/>
                </a:lnTo>
                <a:lnTo>
                  <a:pt x="934811" y="1396785"/>
                </a:lnTo>
                <a:lnTo>
                  <a:pt x="934584" y="1399732"/>
                </a:lnTo>
                <a:lnTo>
                  <a:pt x="933675" y="1402452"/>
                </a:lnTo>
                <a:lnTo>
                  <a:pt x="932993" y="1404946"/>
                </a:lnTo>
                <a:lnTo>
                  <a:pt x="932085" y="1407439"/>
                </a:lnTo>
                <a:lnTo>
                  <a:pt x="930494" y="1409933"/>
                </a:lnTo>
                <a:lnTo>
                  <a:pt x="929131" y="1411973"/>
                </a:lnTo>
                <a:lnTo>
                  <a:pt x="927541" y="1414013"/>
                </a:lnTo>
                <a:lnTo>
                  <a:pt x="925723" y="1416053"/>
                </a:lnTo>
                <a:lnTo>
                  <a:pt x="923678" y="1417640"/>
                </a:lnTo>
                <a:lnTo>
                  <a:pt x="921633" y="1419000"/>
                </a:lnTo>
                <a:lnTo>
                  <a:pt x="919362" y="1420133"/>
                </a:lnTo>
                <a:lnTo>
                  <a:pt x="916862" y="1421040"/>
                </a:lnTo>
                <a:lnTo>
                  <a:pt x="914590" y="1421947"/>
                </a:lnTo>
                <a:lnTo>
                  <a:pt x="911864" y="1422400"/>
                </a:lnTo>
                <a:lnTo>
                  <a:pt x="909138" y="1422400"/>
                </a:lnTo>
                <a:lnTo>
                  <a:pt x="835526" y="1422400"/>
                </a:lnTo>
                <a:lnTo>
                  <a:pt x="832572" y="1422400"/>
                </a:lnTo>
                <a:lnTo>
                  <a:pt x="830073" y="1421947"/>
                </a:lnTo>
                <a:lnTo>
                  <a:pt x="827801" y="1421040"/>
                </a:lnTo>
                <a:lnTo>
                  <a:pt x="825302" y="1420133"/>
                </a:lnTo>
                <a:lnTo>
                  <a:pt x="823030" y="1419000"/>
                </a:lnTo>
                <a:lnTo>
                  <a:pt x="820985" y="1417640"/>
                </a:lnTo>
                <a:lnTo>
                  <a:pt x="818940" y="1416053"/>
                </a:lnTo>
                <a:lnTo>
                  <a:pt x="817123" y="1414013"/>
                </a:lnTo>
                <a:lnTo>
                  <a:pt x="815532" y="1411973"/>
                </a:lnTo>
                <a:lnTo>
                  <a:pt x="813942" y="1409933"/>
                </a:lnTo>
                <a:lnTo>
                  <a:pt x="812579" y="1407439"/>
                </a:lnTo>
                <a:lnTo>
                  <a:pt x="811670" y="1404946"/>
                </a:lnTo>
                <a:lnTo>
                  <a:pt x="810988" y="1402452"/>
                </a:lnTo>
                <a:lnTo>
                  <a:pt x="810080" y="1399732"/>
                </a:lnTo>
                <a:lnTo>
                  <a:pt x="809852" y="1396785"/>
                </a:lnTo>
                <a:lnTo>
                  <a:pt x="809625" y="1393838"/>
                </a:lnTo>
                <a:lnTo>
                  <a:pt x="809625" y="952261"/>
                </a:lnTo>
                <a:lnTo>
                  <a:pt x="809852" y="949314"/>
                </a:lnTo>
                <a:lnTo>
                  <a:pt x="810080" y="946594"/>
                </a:lnTo>
                <a:lnTo>
                  <a:pt x="810988" y="943873"/>
                </a:lnTo>
                <a:lnTo>
                  <a:pt x="811670" y="941153"/>
                </a:lnTo>
                <a:lnTo>
                  <a:pt x="812579" y="938660"/>
                </a:lnTo>
                <a:lnTo>
                  <a:pt x="813942" y="936393"/>
                </a:lnTo>
                <a:lnTo>
                  <a:pt x="815532" y="934126"/>
                </a:lnTo>
                <a:lnTo>
                  <a:pt x="817123" y="932086"/>
                </a:lnTo>
                <a:lnTo>
                  <a:pt x="818940" y="930499"/>
                </a:lnTo>
                <a:lnTo>
                  <a:pt x="820985" y="928686"/>
                </a:lnTo>
                <a:lnTo>
                  <a:pt x="823030" y="927325"/>
                </a:lnTo>
                <a:lnTo>
                  <a:pt x="825302" y="926192"/>
                </a:lnTo>
                <a:lnTo>
                  <a:pt x="827801" y="925059"/>
                </a:lnTo>
                <a:lnTo>
                  <a:pt x="830073" y="924379"/>
                </a:lnTo>
                <a:lnTo>
                  <a:pt x="832572" y="924152"/>
                </a:lnTo>
                <a:lnTo>
                  <a:pt x="835526" y="923925"/>
                </a:lnTo>
                <a:close/>
                <a:moveTo>
                  <a:pt x="506685" y="923925"/>
                </a:moveTo>
                <a:lnTo>
                  <a:pt x="580525" y="923925"/>
                </a:lnTo>
                <a:lnTo>
                  <a:pt x="583478" y="924152"/>
                </a:lnTo>
                <a:lnTo>
                  <a:pt x="585977" y="924379"/>
                </a:lnTo>
                <a:lnTo>
                  <a:pt x="588249" y="925059"/>
                </a:lnTo>
                <a:lnTo>
                  <a:pt x="590749" y="926192"/>
                </a:lnTo>
                <a:lnTo>
                  <a:pt x="593020" y="927325"/>
                </a:lnTo>
                <a:lnTo>
                  <a:pt x="595065" y="928686"/>
                </a:lnTo>
                <a:lnTo>
                  <a:pt x="597110" y="930499"/>
                </a:lnTo>
                <a:lnTo>
                  <a:pt x="598700" y="932086"/>
                </a:lnTo>
                <a:lnTo>
                  <a:pt x="600518" y="934126"/>
                </a:lnTo>
                <a:lnTo>
                  <a:pt x="601881" y="936393"/>
                </a:lnTo>
                <a:lnTo>
                  <a:pt x="603244" y="938660"/>
                </a:lnTo>
                <a:lnTo>
                  <a:pt x="604380" y="941153"/>
                </a:lnTo>
                <a:lnTo>
                  <a:pt x="605062" y="943873"/>
                </a:lnTo>
                <a:lnTo>
                  <a:pt x="605971" y="946594"/>
                </a:lnTo>
                <a:lnTo>
                  <a:pt x="606198" y="949314"/>
                </a:lnTo>
                <a:lnTo>
                  <a:pt x="606425" y="952261"/>
                </a:lnTo>
                <a:lnTo>
                  <a:pt x="606425" y="1393838"/>
                </a:lnTo>
                <a:lnTo>
                  <a:pt x="606198" y="1396785"/>
                </a:lnTo>
                <a:lnTo>
                  <a:pt x="605971" y="1399732"/>
                </a:lnTo>
                <a:lnTo>
                  <a:pt x="605062" y="1402452"/>
                </a:lnTo>
                <a:lnTo>
                  <a:pt x="604380" y="1404946"/>
                </a:lnTo>
                <a:lnTo>
                  <a:pt x="603244" y="1407439"/>
                </a:lnTo>
                <a:lnTo>
                  <a:pt x="601881" y="1409933"/>
                </a:lnTo>
                <a:lnTo>
                  <a:pt x="600518" y="1411973"/>
                </a:lnTo>
                <a:lnTo>
                  <a:pt x="598700" y="1414013"/>
                </a:lnTo>
                <a:lnTo>
                  <a:pt x="597110" y="1416053"/>
                </a:lnTo>
                <a:lnTo>
                  <a:pt x="595065" y="1417640"/>
                </a:lnTo>
                <a:lnTo>
                  <a:pt x="593020" y="1419000"/>
                </a:lnTo>
                <a:lnTo>
                  <a:pt x="590749" y="1420133"/>
                </a:lnTo>
                <a:lnTo>
                  <a:pt x="588249" y="1421040"/>
                </a:lnTo>
                <a:lnTo>
                  <a:pt x="585977" y="1421947"/>
                </a:lnTo>
                <a:lnTo>
                  <a:pt x="583478" y="1422400"/>
                </a:lnTo>
                <a:lnTo>
                  <a:pt x="580525" y="1422400"/>
                </a:lnTo>
                <a:lnTo>
                  <a:pt x="506685" y="1422400"/>
                </a:lnTo>
                <a:lnTo>
                  <a:pt x="503959" y="1422400"/>
                </a:lnTo>
                <a:lnTo>
                  <a:pt x="501460" y="1421947"/>
                </a:lnTo>
                <a:lnTo>
                  <a:pt x="499188" y="1421040"/>
                </a:lnTo>
                <a:lnTo>
                  <a:pt x="496689" y="1420133"/>
                </a:lnTo>
                <a:lnTo>
                  <a:pt x="494417" y="1419000"/>
                </a:lnTo>
                <a:lnTo>
                  <a:pt x="492372" y="1417640"/>
                </a:lnTo>
                <a:lnTo>
                  <a:pt x="490327" y="1416053"/>
                </a:lnTo>
                <a:lnTo>
                  <a:pt x="488510" y="1414013"/>
                </a:lnTo>
                <a:lnTo>
                  <a:pt x="486692" y="1411973"/>
                </a:lnTo>
                <a:lnTo>
                  <a:pt x="485556" y="1409933"/>
                </a:lnTo>
                <a:lnTo>
                  <a:pt x="483966" y="1407439"/>
                </a:lnTo>
                <a:lnTo>
                  <a:pt x="483057" y="1404946"/>
                </a:lnTo>
                <a:lnTo>
                  <a:pt x="482148" y="1402452"/>
                </a:lnTo>
                <a:lnTo>
                  <a:pt x="481467" y="1399732"/>
                </a:lnTo>
                <a:lnTo>
                  <a:pt x="481239" y="1396785"/>
                </a:lnTo>
                <a:lnTo>
                  <a:pt x="481012" y="1393838"/>
                </a:lnTo>
                <a:lnTo>
                  <a:pt x="481012" y="952261"/>
                </a:lnTo>
                <a:lnTo>
                  <a:pt x="481239" y="949314"/>
                </a:lnTo>
                <a:lnTo>
                  <a:pt x="481467" y="946594"/>
                </a:lnTo>
                <a:lnTo>
                  <a:pt x="482148" y="943873"/>
                </a:lnTo>
                <a:lnTo>
                  <a:pt x="483057" y="941153"/>
                </a:lnTo>
                <a:lnTo>
                  <a:pt x="483966" y="938660"/>
                </a:lnTo>
                <a:lnTo>
                  <a:pt x="485556" y="936393"/>
                </a:lnTo>
                <a:lnTo>
                  <a:pt x="486692" y="934126"/>
                </a:lnTo>
                <a:lnTo>
                  <a:pt x="488510" y="932086"/>
                </a:lnTo>
                <a:lnTo>
                  <a:pt x="490327" y="930499"/>
                </a:lnTo>
                <a:lnTo>
                  <a:pt x="492372" y="928686"/>
                </a:lnTo>
                <a:lnTo>
                  <a:pt x="494417" y="927325"/>
                </a:lnTo>
                <a:lnTo>
                  <a:pt x="496689" y="926192"/>
                </a:lnTo>
                <a:lnTo>
                  <a:pt x="499188" y="925059"/>
                </a:lnTo>
                <a:lnTo>
                  <a:pt x="501460" y="924379"/>
                </a:lnTo>
                <a:lnTo>
                  <a:pt x="503959" y="924152"/>
                </a:lnTo>
                <a:lnTo>
                  <a:pt x="506685" y="923925"/>
                </a:lnTo>
                <a:close/>
                <a:moveTo>
                  <a:pt x="987698" y="844550"/>
                </a:moveTo>
                <a:lnTo>
                  <a:pt x="1061538" y="844550"/>
                </a:lnTo>
                <a:lnTo>
                  <a:pt x="1064037" y="844777"/>
                </a:lnTo>
                <a:lnTo>
                  <a:pt x="1066536" y="845230"/>
                </a:lnTo>
                <a:lnTo>
                  <a:pt x="1069262" y="846135"/>
                </a:lnTo>
                <a:lnTo>
                  <a:pt x="1071762" y="847041"/>
                </a:lnTo>
                <a:lnTo>
                  <a:pt x="1073806" y="848626"/>
                </a:lnTo>
                <a:lnTo>
                  <a:pt x="1076078" y="849985"/>
                </a:lnTo>
                <a:lnTo>
                  <a:pt x="1077896" y="852022"/>
                </a:lnTo>
                <a:lnTo>
                  <a:pt x="1079713" y="854060"/>
                </a:lnTo>
                <a:lnTo>
                  <a:pt x="1081304" y="856551"/>
                </a:lnTo>
                <a:lnTo>
                  <a:pt x="1082894" y="859042"/>
                </a:lnTo>
                <a:lnTo>
                  <a:pt x="1084030" y="861759"/>
                </a:lnTo>
                <a:lnTo>
                  <a:pt x="1085393" y="864703"/>
                </a:lnTo>
                <a:lnTo>
                  <a:pt x="1086075" y="867646"/>
                </a:lnTo>
                <a:lnTo>
                  <a:pt x="1086757" y="871043"/>
                </a:lnTo>
                <a:lnTo>
                  <a:pt x="1087211" y="874213"/>
                </a:lnTo>
                <a:lnTo>
                  <a:pt x="1087438" y="877609"/>
                </a:lnTo>
                <a:lnTo>
                  <a:pt x="1087438" y="1389341"/>
                </a:lnTo>
                <a:lnTo>
                  <a:pt x="1087211" y="1392964"/>
                </a:lnTo>
                <a:lnTo>
                  <a:pt x="1086757" y="1396134"/>
                </a:lnTo>
                <a:lnTo>
                  <a:pt x="1086075" y="1399078"/>
                </a:lnTo>
                <a:lnTo>
                  <a:pt x="1085393" y="1402248"/>
                </a:lnTo>
                <a:lnTo>
                  <a:pt x="1084030" y="1405192"/>
                </a:lnTo>
                <a:lnTo>
                  <a:pt x="1082894" y="1407909"/>
                </a:lnTo>
                <a:lnTo>
                  <a:pt x="1081304" y="1410399"/>
                </a:lnTo>
                <a:lnTo>
                  <a:pt x="1079713" y="1412664"/>
                </a:lnTo>
                <a:lnTo>
                  <a:pt x="1077896" y="1414702"/>
                </a:lnTo>
                <a:lnTo>
                  <a:pt x="1076078" y="1416739"/>
                </a:lnTo>
                <a:lnTo>
                  <a:pt x="1073806" y="1418551"/>
                </a:lnTo>
                <a:lnTo>
                  <a:pt x="1071762" y="1419909"/>
                </a:lnTo>
                <a:lnTo>
                  <a:pt x="1069262" y="1420815"/>
                </a:lnTo>
                <a:lnTo>
                  <a:pt x="1066536" y="1421947"/>
                </a:lnTo>
                <a:lnTo>
                  <a:pt x="1064037" y="1422400"/>
                </a:lnTo>
                <a:lnTo>
                  <a:pt x="1061538" y="1422400"/>
                </a:lnTo>
                <a:lnTo>
                  <a:pt x="987698" y="1422400"/>
                </a:lnTo>
                <a:lnTo>
                  <a:pt x="984972" y="1422400"/>
                </a:lnTo>
                <a:lnTo>
                  <a:pt x="982473" y="1421947"/>
                </a:lnTo>
                <a:lnTo>
                  <a:pt x="979974" y="1420815"/>
                </a:lnTo>
                <a:lnTo>
                  <a:pt x="977702" y="1419909"/>
                </a:lnTo>
                <a:lnTo>
                  <a:pt x="975430" y="1418551"/>
                </a:lnTo>
                <a:lnTo>
                  <a:pt x="973385" y="1416739"/>
                </a:lnTo>
                <a:lnTo>
                  <a:pt x="971340" y="1414702"/>
                </a:lnTo>
                <a:lnTo>
                  <a:pt x="969523" y="1412664"/>
                </a:lnTo>
                <a:lnTo>
                  <a:pt x="967705" y="1410399"/>
                </a:lnTo>
                <a:lnTo>
                  <a:pt x="966342" y="1407909"/>
                </a:lnTo>
                <a:lnTo>
                  <a:pt x="964979" y="1405192"/>
                </a:lnTo>
                <a:lnTo>
                  <a:pt x="964070" y="1402248"/>
                </a:lnTo>
                <a:lnTo>
                  <a:pt x="963161" y="1399078"/>
                </a:lnTo>
                <a:lnTo>
                  <a:pt x="962480" y="1396134"/>
                </a:lnTo>
                <a:lnTo>
                  <a:pt x="962252" y="1392964"/>
                </a:lnTo>
                <a:lnTo>
                  <a:pt x="962025" y="1389341"/>
                </a:lnTo>
                <a:lnTo>
                  <a:pt x="962025" y="877609"/>
                </a:lnTo>
                <a:lnTo>
                  <a:pt x="962252" y="874213"/>
                </a:lnTo>
                <a:lnTo>
                  <a:pt x="962480" y="871043"/>
                </a:lnTo>
                <a:lnTo>
                  <a:pt x="963161" y="867646"/>
                </a:lnTo>
                <a:lnTo>
                  <a:pt x="964070" y="864703"/>
                </a:lnTo>
                <a:lnTo>
                  <a:pt x="964979" y="861759"/>
                </a:lnTo>
                <a:lnTo>
                  <a:pt x="966342" y="859042"/>
                </a:lnTo>
                <a:lnTo>
                  <a:pt x="967705" y="856551"/>
                </a:lnTo>
                <a:lnTo>
                  <a:pt x="969523" y="854060"/>
                </a:lnTo>
                <a:lnTo>
                  <a:pt x="971340" y="852022"/>
                </a:lnTo>
                <a:lnTo>
                  <a:pt x="973385" y="849985"/>
                </a:lnTo>
                <a:lnTo>
                  <a:pt x="975430" y="848626"/>
                </a:lnTo>
                <a:lnTo>
                  <a:pt x="977702" y="847041"/>
                </a:lnTo>
                <a:lnTo>
                  <a:pt x="979974" y="846135"/>
                </a:lnTo>
                <a:lnTo>
                  <a:pt x="982473" y="845230"/>
                </a:lnTo>
                <a:lnTo>
                  <a:pt x="984972" y="844777"/>
                </a:lnTo>
                <a:lnTo>
                  <a:pt x="987698" y="844550"/>
                </a:lnTo>
                <a:close/>
                <a:moveTo>
                  <a:pt x="668838" y="844550"/>
                </a:moveTo>
                <a:lnTo>
                  <a:pt x="742677" y="844550"/>
                </a:lnTo>
                <a:lnTo>
                  <a:pt x="745176" y="844777"/>
                </a:lnTo>
                <a:lnTo>
                  <a:pt x="747675" y="845230"/>
                </a:lnTo>
                <a:lnTo>
                  <a:pt x="750174" y="846135"/>
                </a:lnTo>
                <a:lnTo>
                  <a:pt x="752446" y="847041"/>
                </a:lnTo>
                <a:lnTo>
                  <a:pt x="754718" y="848626"/>
                </a:lnTo>
                <a:lnTo>
                  <a:pt x="756990" y="849985"/>
                </a:lnTo>
                <a:lnTo>
                  <a:pt x="759035" y="852022"/>
                </a:lnTo>
                <a:lnTo>
                  <a:pt x="760853" y="854060"/>
                </a:lnTo>
                <a:lnTo>
                  <a:pt x="762443" y="856551"/>
                </a:lnTo>
                <a:lnTo>
                  <a:pt x="763806" y="859042"/>
                </a:lnTo>
                <a:lnTo>
                  <a:pt x="765169" y="861759"/>
                </a:lnTo>
                <a:lnTo>
                  <a:pt x="766305" y="864703"/>
                </a:lnTo>
                <a:lnTo>
                  <a:pt x="767214" y="867646"/>
                </a:lnTo>
                <a:lnTo>
                  <a:pt x="767896" y="871043"/>
                </a:lnTo>
                <a:lnTo>
                  <a:pt x="768123" y="874213"/>
                </a:lnTo>
                <a:lnTo>
                  <a:pt x="768350" y="877609"/>
                </a:lnTo>
                <a:lnTo>
                  <a:pt x="768350" y="1389341"/>
                </a:lnTo>
                <a:lnTo>
                  <a:pt x="768123" y="1392964"/>
                </a:lnTo>
                <a:lnTo>
                  <a:pt x="767896" y="1396134"/>
                </a:lnTo>
                <a:lnTo>
                  <a:pt x="767214" y="1399078"/>
                </a:lnTo>
                <a:lnTo>
                  <a:pt x="766305" y="1402248"/>
                </a:lnTo>
                <a:lnTo>
                  <a:pt x="765169" y="1405192"/>
                </a:lnTo>
                <a:lnTo>
                  <a:pt x="763806" y="1407909"/>
                </a:lnTo>
                <a:lnTo>
                  <a:pt x="762443" y="1410399"/>
                </a:lnTo>
                <a:lnTo>
                  <a:pt x="760853" y="1412664"/>
                </a:lnTo>
                <a:lnTo>
                  <a:pt x="759035" y="1414702"/>
                </a:lnTo>
                <a:lnTo>
                  <a:pt x="756990" y="1416739"/>
                </a:lnTo>
                <a:lnTo>
                  <a:pt x="754718" y="1418551"/>
                </a:lnTo>
                <a:lnTo>
                  <a:pt x="752446" y="1419909"/>
                </a:lnTo>
                <a:lnTo>
                  <a:pt x="750174" y="1420815"/>
                </a:lnTo>
                <a:lnTo>
                  <a:pt x="747675" y="1421947"/>
                </a:lnTo>
                <a:lnTo>
                  <a:pt x="745176" y="1422400"/>
                </a:lnTo>
                <a:lnTo>
                  <a:pt x="742677" y="1422400"/>
                </a:lnTo>
                <a:lnTo>
                  <a:pt x="668838" y="1422400"/>
                </a:lnTo>
                <a:lnTo>
                  <a:pt x="666111" y="1422400"/>
                </a:lnTo>
                <a:lnTo>
                  <a:pt x="663612" y="1421947"/>
                </a:lnTo>
                <a:lnTo>
                  <a:pt x="660886" y="1420815"/>
                </a:lnTo>
                <a:lnTo>
                  <a:pt x="658614" y="1419909"/>
                </a:lnTo>
                <a:lnTo>
                  <a:pt x="656342" y="1418551"/>
                </a:lnTo>
                <a:lnTo>
                  <a:pt x="654524" y="1416739"/>
                </a:lnTo>
                <a:lnTo>
                  <a:pt x="652479" y="1414702"/>
                </a:lnTo>
                <a:lnTo>
                  <a:pt x="650662" y="1412664"/>
                </a:lnTo>
                <a:lnTo>
                  <a:pt x="648844" y="1410399"/>
                </a:lnTo>
                <a:lnTo>
                  <a:pt x="647254" y="1407909"/>
                </a:lnTo>
                <a:lnTo>
                  <a:pt x="646118" y="1405192"/>
                </a:lnTo>
                <a:lnTo>
                  <a:pt x="644982" y="1402248"/>
                </a:lnTo>
                <a:lnTo>
                  <a:pt x="644073" y="1399078"/>
                </a:lnTo>
                <a:lnTo>
                  <a:pt x="643619" y="1396134"/>
                </a:lnTo>
                <a:lnTo>
                  <a:pt x="642937" y="1392964"/>
                </a:lnTo>
                <a:lnTo>
                  <a:pt x="642937" y="1389341"/>
                </a:lnTo>
                <a:lnTo>
                  <a:pt x="642937" y="877609"/>
                </a:lnTo>
                <a:lnTo>
                  <a:pt x="642937" y="874213"/>
                </a:lnTo>
                <a:lnTo>
                  <a:pt x="643619" y="871043"/>
                </a:lnTo>
                <a:lnTo>
                  <a:pt x="644073" y="867646"/>
                </a:lnTo>
                <a:lnTo>
                  <a:pt x="644982" y="864703"/>
                </a:lnTo>
                <a:lnTo>
                  <a:pt x="646118" y="861759"/>
                </a:lnTo>
                <a:lnTo>
                  <a:pt x="647254" y="859042"/>
                </a:lnTo>
                <a:lnTo>
                  <a:pt x="648844" y="856551"/>
                </a:lnTo>
                <a:lnTo>
                  <a:pt x="650662" y="854060"/>
                </a:lnTo>
                <a:lnTo>
                  <a:pt x="652479" y="852022"/>
                </a:lnTo>
                <a:lnTo>
                  <a:pt x="654524" y="849985"/>
                </a:lnTo>
                <a:lnTo>
                  <a:pt x="656342" y="848626"/>
                </a:lnTo>
                <a:lnTo>
                  <a:pt x="658614" y="847041"/>
                </a:lnTo>
                <a:lnTo>
                  <a:pt x="660886" y="846135"/>
                </a:lnTo>
                <a:lnTo>
                  <a:pt x="663612" y="845230"/>
                </a:lnTo>
                <a:lnTo>
                  <a:pt x="666111" y="844777"/>
                </a:lnTo>
                <a:lnTo>
                  <a:pt x="668838" y="844550"/>
                </a:lnTo>
                <a:close/>
                <a:moveTo>
                  <a:pt x="1149898" y="760413"/>
                </a:moveTo>
                <a:lnTo>
                  <a:pt x="1223871" y="760413"/>
                </a:lnTo>
                <a:lnTo>
                  <a:pt x="1226375" y="760640"/>
                </a:lnTo>
                <a:lnTo>
                  <a:pt x="1228878" y="761094"/>
                </a:lnTo>
                <a:lnTo>
                  <a:pt x="1231382" y="762001"/>
                </a:lnTo>
                <a:lnTo>
                  <a:pt x="1233658" y="763361"/>
                </a:lnTo>
                <a:lnTo>
                  <a:pt x="1235934" y="764949"/>
                </a:lnTo>
                <a:lnTo>
                  <a:pt x="1238210" y="766990"/>
                </a:lnTo>
                <a:lnTo>
                  <a:pt x="1240031" y="768804"/>
                </a:lnTo>
                <a:lnTo>
                  <a:pt x="1242080" y="771526"/>
                </a:lnTo>
                <a:lnTo>
                  <a:pt x="1243445" y="774020"/>
                </a:lnTo>
                <a:lnTo>
                  <a:pt x="1245039" y="776969"/>
                </a:lnTo>
                <a:lnTo>
                  <a:pt x="1246404" y="779917"/>
                </a:lnTo>
                <a:lnTo>
                  <a:pt x="1247315" y="783319"/>
                </a:lnTo>
                <a:lnTo>
                  <a:pt x="1248453" y="786720"/>
                </a:lnTo>
                <a:lnTo>
                  <a:pt x="1248908" y="790576"/>
                </a:lnTo>
                <a:lnTo>
                  <a:pt x="1249363" y="794431"/>
                </a:lnTo>
                <a:lnTo>
                  <a:pt x="1249363" y="798286"/>
                </a:lnTo>
                <a:lnTo>
                  <a:pt x="1249363" y="1384528"/>
                </a:lnTo>
                <a:lnTo>
                  <a:pt x="1249363" y="1388610"/>
                </a:lnTo>
                <a:lnTo>
                  <a:pt x="1248908" y="1392239"/>
                </a:lnTo>
                <a:lnTo>
                  <a:pt x="1248453" y="1395867"/>
                </a:lnTo>
                <a:lnTo>
                  <a:pt x="1247315" y="1399269"/>
                </a:lnTo>
                <a:lnTo>
                  <a:pt x="1246404" y="1402671"/>
                </a:lnTo>
                <a:lnTo>
                  <a:pt x="1245039" y="1405619"/>
                </a:lnTo>
                <a:lnTo>
                  <a:pt x="1243445" y="1408794"/>
                </a:lnTo>
                <a:lnTo>
                  <a:pt x="1242080" y="1411289"/>
                </a:lnTo>
                <a:lnTo>
                  <a:pt x="1240031" y="1413783"/>
                </a:lnTo>
                <a:lnTo>
                  <a:pt x="1238210" y="1416051"/>
                </a:lnTo>
                <a:lnTo>
                  <a:pt x="1235934" y="1417866"/>
                </a:lnTo>
                <a:lnTo>
                  <a:pt x="1233658" y="1419453"/>
                </a:lnTo>
                <a:lnTo>
                  <a:pt x="1231382" y="1420814"/>
                </a:lnTo>
                <a:lnTo>
                  <a:pt x="1228878" y="1421494"/>
                </a:lnTo>
                <a:lnTo>
                  <a:pt x="1226375" y="1422401"/>
                </a:lnTo>
                <a:lnTo>
                  <a:pt x="1223871" y="1422401"/>
                </a:lnTo>
                <a:lnTo>
                  <a:pt x="1149898" y="1422401"/>
                </a:lnTo>
                <a:lnTo>
                  <a:pt x="1147166" y="1422401"/>
                </a:lnTo>
                <a:lnTo>
                  <a:pt x="1144435" y="1421494"/>
                </a:lnTo>
                <a:lnTo>
                  <a:pt x="1141931" y="1420814"/>
                </a:lnTo>
                <a:lnTo>
                  <a:pt x="1139655" y="1419453"/>
                </a:lnTo>
                <a:lnTo>
                  <a:pt x="1137379" y="1417866"/>
                </a:lnTo>
                <a:lnTo>
                  <a:pt x="1135331" y="1416051"/>
                </a:lnTo>
                <a:lnTo>
                  <a:pt x="1133282" y="1413783"/>
                </a:lnTo>
                <a:lnTo>
                  <a:pt x="1131689" y="1411289"/>
                </a:lnTo>
                <a:lnTo>
                  <a:pt x="1129868" y="1408794"/>
                </a:lnTo>
                <a:lnTo>
                  <a:pt x="1128275" y="1405619"/>
                </a:lnTo>
                <a:lnTo>
                  <a:pt x="1127137" y="1402671"/>
                </a:lnTo>
                <a:lnTo>
                  <a:pt x="1125999" y="1399269"/>
                </a:lnTo>
                <a:lnTo>
                  <a:pt x="1125088" y="1395867"/>
                </a:lnTo>
                <a:lnTo>
                  <a:pt x="1124633" y="1392239"/>
                </a:lnTo>
                <a:lnTo>
                  <a:pt x="1123950" y="1388610"/>
                </a:lnTo>
                <a:lnTo>
                  <a:pt x="1123950" y="1384528"/>
                </a:lnTo>
                <a:lnTo>
                  <a:pt x="1123950" y="798286"/>
                </a:lnTo>
                <a:lnTo>
                  <a:pt x="1123950" y="794431"/>
                </a:lnTo>
                <a:lnTo>
                  <a:pt x="1124633" y="790576"/>
                </a:lnTo>
                <a:lnTo>
                  <a:pt x="1125088" y="786720"/>
                </a:lnTo>
                <a:lnTo>
                  <a:pt x="1125999" y="783319"/>
                </a:lnTo>
                <a:lnTo>
                  <a:pt x="1127137" y="779917"/>
                </a:lnTo>
                <a:lnTo>
                  <a:pt x="1128275" y="776969"/>
                </a:lnTo>
                <a:lnTo>
                  <a:pt x="1129868" y="774020"/>
                </a:lnTo>
                <a:lnTo>
                  <a:pt x="1131689" y="771526"/>
                </a:lnTo>
                <a:lnTo>
                  <a:pt x="1133282" y="768804"/>
                </a:lnTo>
                <a:lnTo>
                  <a:pt x="1135331" y="766990"/>
                </a:lnTo>
                <a:lnTo>
                  <a:pt x="1137379" y="764949"/>
                </a:lnTo>
                <a:lnTo>
                  <a:pt x="1139655" y="763361"/>
                </a:lnTo>
                <a:lnTo>
                  <a:pt x="1141931" y="762001"/>
                </a:lnTo>
                <a:lnTo>
                  <a:pt x="1144435" y="761094"/>
                </a:lnTo>
                <a:lnTo>
                  <a:pt x="1147166" y="760640"/>
                </a:lnTo>
                <a:lnTo>
                  <a:pt x="1149898" y="760413"/>
                </a:lnTo>
                <a:close/>
                <a:moveTo>
                  <a:pt x="1016632" y="573088"/>
                </a:moveTo>
                <a:lnTo>
                  <a:pt x="1249135" y="573088"/>
                </a:lnTo>
                <a:lnTo>
                  <a:pt x="1249135" y="573315"/>
                </a:lnTo>
                <a:lnTo>
                  <a:pt x="1249362" y="573315"/>
                </a:lnTo>
                <a:lnTo>
                  <a:pt x="1249362" y="717463"/>
                </a:lnTo>
                <a:lnTo>
                  <a:pt x="1153091" y="717463"/>
                </a:lnTo>
                <a:lnTo>
                  <a:pt x="1153091" y="671454"/>
                </a:lnTo>
                <a:lnTo>
                  <a:pt x="833853" y="869998"/>
                </a:lnTo>
                <a:lnTo>
                  <a:pt x="765737" y="827841"/>
                </a:lnTo>
                <a:lnTo>
                  <a:pt x="768234" y="826028"/>
                </a:lnTo>
                <a:lnTo>
                  <a:pt x="661519" y="759620"/>
                </a:lnTo>
                <a:lnTo>
                  <a:pt x="358628" y="947738"/>
                </a:lnTo>
                <a:lnTo>
                  <a:pt x="290512" y="905355"/>
                </a:lnTo>
                <a:lnTo>
                  <a:pt x="661973" y="674853"/>
                </a:lnTo>
                <a:lnTo>
                  <a:pt x="729862" y="717010"/>
                </a:lnTo>
                <a:lnTo>
                  <a:pt x="729408" y="717237"/>
                </a:lnTo>
                <a:lnTo>
                  <a:pt x="836351" y="783871"/>
                </a:lnTo>
                <a:lnTo>
                  <a:pt x="1079526" y="632697"/>
                </a:lnTo>
                <a:lnTo>
                  <a:pt x="1016632" y="632697"/>
                </a:lnTo>
                <a:lnTo>
                  <a:pt x="1016632" y="573088"/>
                </a:lnTo>
                <a:close/>
                <a:moveTo>
                  <a:pt x="247913" y="415884"/>
                </a:moveTo>
                <a:lnTo>
                  <a:pt x="244511" y="416111"/>
                </a:lnTo>
                <a:lnTo>
                  <a:pt x="241335" y="416338"/>
                </a:lnTo>
                <a:lnTo>
                  <a:pt x="237933" y="417245"/>
                </a:lnTo>
                <a:lnTo>
                  <a:pt x="234758" y="418152"/>
                </a:lnTo>
                <a:lnTo>
                  <a:pt x="231809" y="419286"/>
                </a:lnTo>
                <a:lnTo>
                  <a:pt x="228407" y="420419"/>
                </a:lnTo>
                <a:lnTo>
                  <a:pt x="225458" y="422233"/>
                </a:lnTo>
                <a:lnTo>
                  <a:pt x="222283" y="424048"/>
                </a:lnTo>
                <a:lnTo>
                  <a:pt x="219561" y="426088"/>
                </a:lnTo>
                <a:lnTo>
                  <a:pt x="216839" y="428356"/>
                </a:lnTo>
                <a:lnTo>
                  <a:pt x="214117" y="430624"/>
                </a:lnTo>
                <a:lnTo>
                  <a:pt x="211169" y="433345"/>
                </a:lnTo>
                <a:lnTo>
                  <a:pt x="208673" y="436066"/>
                </a:lnTo>
                <a:lnTo>
                  <a:pt x="206178" y="439014"/>
                </a:lnTo>
                <a:lnTo>
                  <a:pt x="203910" y="442189"/>
                </a:lnTo>
                <a:lnTo>
                  <a:pt x="201642" y="445363"/>
                </a:lnTo>
                <a:lnTo>
                  <a:pt x="199374" y="448992"/>
                </a:lnTo>
                <a:lnTo>
                  <a:pt x="197333" y="452847"/>
                </a:lnTo>
                <a:lnTo>
                  <a:pt x="195291" y="456475"/>
                </a:lnTo>
                <a:lnTo>
                  <a:pt x="193703" y="460330"/>
                </a:lnTo>
                <a:lnTo>
                  <a:pt x="191889" y="464638"/>
                </a:lnTo>
                <a:lnTo>
                  <a:pt x="190301" y="468720"/>
                </a:lnTo>
                <a:lnTo>
                  <a:pt x="188713" y="473255"/>
                </a:lnTo>
                <a:lnTo>
                  <a:pt x="187579" y="477564"/>
                </a:lnTo>
                <a:lnTo>
                  <a:pt x="186445" y="482099"/>
                </a:lnTo>
                <a:lnTo>
                  <a:pt x="185538" y="486861"/>
                </a:lnTo>
                <a:lnTo>
                  <a:pt x="184631" y="491623"/>
                </a:lnTo>
                <a:lnTo>
                  <a:pt x="183723" y="496385"/>
                </a:lnTo>
                <a:lnTo>
                  <a:pt x="183270" y="501374"/>
                </a:lnTo>
                <a:lnTo>
                  <a:pt x="182816" y="506589"/>
                </a:lnTo>
                <a:lnTo>
                  <a:pt x="182589" y="511578"/>
                </a:lnTo>
                <a:lnTo>
                  <a:pt x="182589" y="516794"/>
                </a:lnTo>
                <a:lnTo>
                  <a:pt x="182589" y="1434960"/>
                </a:lnTo>
                <a:lnTo>
                  <a:pt x="182589" y="1440175"/>
                </a:lnTo>
                <a:lnTo>
                  <a:pt x="182816" y="1445391"/>
                </a:lnTo>
                <a:lnTo>
                  <a:pt x="183270" y="1450380"/>
                </a:lnTo>
                <a:lnTo>
                  <a:pt x="183723" y="1455368"/>
                </a:lnTo>
                <a:lnTo>
                  <a:pt x="184631" y="1460131"/>
                </a:lnTo>
                <a:lnTo>
                  <a:pt x="185538" y="1464893"/>
                </a:lnTo>
                <a:lnTo>
                  <a:pt x="186445" y="1469881"/>
                </a:lnTo>
                <a:lnTo>
                  <a:pt x="187579" y="1474417"/>
                </a:lnTo>
                <a:lnTo>
                  <a:pt x="188713" y="1478952"/>
                </a:lnTo>
                <a:lnTo>
                  <a:pt x="190301" y="1483260"/>
                </a:lnTo>
                <a:lnTo>
                  <a:pt x="191889" y="1487115"/>
                </a:lnTo>
                <a:lnTo>
                  <a:pt x="193703" y="1491424"/>
                </a:lnTo>
                <a:lnTo>
                  <a:pt x="195291" y="1495279"/>
                </a:lnTo>
                <a:lnTo>
                  <a:pt x="197333" y="1499134"/>
                </a:lnTo>
                <a:lnTo>
                  <a:pt x="199374" y="1502762"/>
                </a:lnTo>
                <a:lnTo>
                  <a:pt x="201642" y="1506390"/>
                </a:lnTo>
                <a:lnTo>
                  <a:pt x="203910" y="1509565"/>
                </a:lnTo>
                <a:lnTo>
                  <a:pt x="206178" y="1512966"/>
                </a:lnTo>
                <a:lnTo>
                  <a:pt x="208673" y="1515688"/>
                </a:lnTo>
                <a:lnTo>
                  <a:pt x="211169" y="1518862"/>
                </a:lnTo>
                <a:lnTo>
                  <a:pt x="214117" y="1521357"/>
                </a:lnTo>
                <a:lnTo>
                  <a:pt x="216839" y="1523851"/>
                </a:lnTo>
                <a:lnTo>
                  <a:pt x="219561" y="1525892"/>
                </a:lnTo>
                <a:lnTo>
                  <a:pt x="222283" y="1527933"/>
                </a:lnTo>
                <a:lnTo>
                  <a:pt x="225458" y="1529747"/>
                </a:lnTo>
                <a:lnTo>
                  <a:pt x="228407" y="1531334"/>
                </a:lnTo>
                <a:lnTo>
                  <a:pt x="231809" y="1532695"/>
                </a:lnTo>
                <a:lnTo>
                  <a:pt x="234758" y="1533829"/>
                </a:lnTo>
                <a:lnTo>
                  <a:pt x="237933" y="1534736"/>
                </a:lnTo>
                <a:lnTo>
                  <a:pt x="241335" y="1535416"/>
                </a:lnTo>
                <a:lnTo>
                  <a:pt x="244511" y="1535643"/>
                </a:lnTo>
                <a:lnTo>
                  <a:pt x="247913" y="1535870"/>
                </a:lnTo>
                <a:lnTo>
                  <a:pt x="1293550" y="1535870"/>
                </a:lnTo>
                <a:lnTo>
                  <a:pt x="1296725" y="1535643"/>
                </a:lnTo>
                <a:lnTo>
                  <a:pt x="1300354" y="1535416"/>
                </a:lnTo>
                <a:lnTo>
                  <a:pt x="1303530" y="1534736"/>
                </a:lnTo>
                <a:lnTo>
                  <a:pt x="1306479" y="1533829"/>
                </a:lnTo>
                <a:lnTo>
                  <a:pt x="1309881" y="1532695"/>
                </a:lnTo>
                <a:lnTo>
                  <a:pt x="1312829" y="1531334"/>
                </a:lnTo>
                <a:lnTo>
                  <a:pt x="1316005" y="1529747"/>
                </a:lnTo>
                <a:lnTo>
                  <a:pt x="1318954" y="1527933"/>
                </a:lnTo>
                <a:lnTo>
                  <a:pt x="1321902" y="1525892"/>
                </a:lnTo>
                <a:lnTo>
                  <a:pt x="1324851" y="1523851"/>
                </a:lnTo>
                <a:lnTo>
                  <a:pt x="1327573" y="1521357"/>
                </a:lnTo>
                <a:lnTo>
                  <a:pt x="1330068" y="1518862"/>
                </a:lnTo>
                <a:lnTo>
                  <a:pt x="1332563" y="1515688"/>
                </a:lnTo>
                <a:lnTo>
                  <a:pt x="1335058" y="1512966"/>
                </a:lnTo>
                <a:lnTo>
                  <a:pt x="1337553" y="1509565"/>
                </a:lnTo>
                <a:lnTo>
                  <a:pt x="1339821" y="1506390"/>
                </a:lnTo>
                <a:lnTo>
                  <a:pt x="1341862" y="1502762"/>
                </a:lnTo>
                <a:lnTo>
                  <a:pt x="1343904" y="1499134"/>
                </a:lnTo>
                <a:lnTo>
                  <a:pt x="1345945" y="1495279"/>
                </a:lnTo>
                <a:lnTo>
                  <a:pt x="1347760" y="1491424"/>
                </a:lnTo>
                <a:lnTo>
                  <a:pt x="1349574" y="1487115"/>
                </a:lnTo>
                <a:lnTo>
                  <a:pt x="1350935" y="1483260"/>
                </a:lnTo>
                <a:lnTo>
                  <a:pt x="1352523" y="1478952"/>
                </a:lnTo>
                <a:lnTo>
                  <a:pt x="1353657" y="1474417"/>
                </a:lnTo>
                <a:lnTo>
                  <a:pt x="1355018" y="1469881"/>
                </a:lnTo>
                <a:lnTo>
                  <a:pt x="1356152" y="1464893"/>
                </a:lnTo>
                <a:lnTo>
                  <a:pt x="1357059" y="1460131"/>
                </a:lnTo>
                <a:lnTo>
                  <a:pt x="1357740" y="1455368"/>
                </a:lnTo>
                <a:lnTo>
                  <a:pt x="1358420" y="1450380"/>
                </a:lnTo>
                <a:lnTo>
                  <a:pt x="1358647" y="1445391"/>
                </a:lnTo>
                <a:lnTo>
                  <a:pt x="1358874" y="1440175"/>
                </a:lnTo>
                <a:lnTo>
                  <a:pt x="1359101" y="1434960"/>
                </a:lnTo>
                <a:lnTo>
                  <a:pt x="1359101" y="516794"/>
                </a:lnTo>
                <a:lnTo>
                  <a:pt x="1358874" y="511578"/>
                </a:lnTo>
                <a:lnTo>
                  <a:pt x="1358647" y="506589"/>
                </a:lnTo>
                <a:lnTo>
                  <a:pt x="1358420" y="501374"/>
                </a:lnTo>
                <a:lnTo>
                  <a:pt x="1357740" y="496385"/>
                </a:lnTo>
                <a:lnTo>
                  <a:pt x="1357059" y="491623"/>
                </a:lnTo>
                <a:lnTo>
                  <a:pt x="1356152" y="486861"/>
                </a:lnTo>
                <a:lnTo>
                  <a:pt x="1355018" y="482099"/>
                </a:lnTo>
                <a:lnTo>
                  <a:pt x="1353657" y="477564"/>
                </a:lnTo>
                <a:lnTo>
                  <a:pt x="1352523" y="473255"/>
                </a:lnTo>
                <a:lnTo>
                  <a:pt x="1350935" y="468720"/>
                </a:lnTo>
                <a:lnTo>
                  <a:pt x="1349574" y="464638"/>
                </a:lnTo>
                <a:lnTo>
                  <a:pt x="1347760" y="460330"/>
                </a:lnTo>
                <a:lnTo>
                  <a:pt x="1345945" y="456475"/>
                </a:lnTo>
                <a:lnTo>
                  <a:pt x="1343904" y="452847"/>
                </a:lnTo>
                <a:lnTo>
                  <a:pt x="1341862" y="448992"/>
                </a:lnTo>
                <a:lnTo>
                  <a:pt x="1339821" y="445363"/>
                </a:lnTo>
                <a:lnTo>
                  <a:pt x="1337553" y="442189"/>
                </a:lnTo>
                <a:lnTo>
                  <a:pt x="1335058" y="439014"/>
                </a:lnTo>
                <a:lnTo>
                  <a:pt x="1332563" y="436066"/>
                </a:lnTo>
                <a:lnTo>
                  <a:pt x="1330068" y="433345"/>
                </a:lnTo>
                <a:lnTo>
                  <a:pt x="1327573" y="430624"/>
                </a:lnTo>
                <a:lnTo>
                  <a:pt x="1324851" y="428356"/>
                </a:lnTo>
                <a:lnTo>
                  <a:pt x="1321902" y="426088"/>
                </a:lnTo>
                <a:lnTo>
                  <a:pt x="1318954" y="424048"/>
                </a:lnTo>
                <a:lnTo>
                  <a:pt x="1316005" y="422233"/>
                </a:lnTo>
                <a:lnTo>
                  <a:pt x="1312829" y="420419"/>
                </a:lnTo>
                <a:lnTo>
                  <a:pt x="1309881" y="419286"/>
                </a:lnTo>
                <a:lnTo>
                  <a:pt x="1306479" y="418152"/>
                </a:lnTo>
                <a:lnTo>
                  <a:pt x="1303530" y="417245"/>
                </a:lnTo>
                <a:lnTo>
                  <a:pt x="1300354" y="416338"/>
                </a:lnTo>
                <a:lnTo>
                  <a:pt x="1296725" y="416111"/>
                </a:lnTo>
                <a:lnTo>
                  <a:pt x="1293550" y="415884"/>
                </a:lnTo>
                <a:lnTo>
                  <a:pt x="247913" y="415884"/>
                </a:lnTo>
                <a:close/>
                <a:moveTo>
                  <a:pt x="492651" y="0"/>
                </a:moveTo>
                <a:lnTo>
                  <a:pt x="496054" y="0"/>
                </a:lnTo>
                <a:lnTo>
                  <a:pt x="1045410" y="0"/>
                </a:lnTo>
                <a:lnTo>
                  <a:pt x="1048812" y="0"/>
                </a:lnTo>
                <a:lnTo>
                  <a:pt x="1052214" y="453"/>
                </a:lnTo>
                <a:lnTo>
                  <a:pt x="1055390" y="907"/>
                </a:lnTo>
                <a:lnTo>
                  <a:pt x="1058792" y="2041"/>
                </a:lnTo>
                <a:lnTo>
                  <a:pt x="1061741" y="2948"/>
                </a:lnTo>
                <a:lnTo>
                  <a:pt x="1065143" y="4535"/>
                </a:lnTo>
                <a:lnTo>
                  <a:pt x="1068092" y="6122"/>
                </a:lnTo>
                <a:lnTo>
                  <a:pt x="1071040" y="7937"/>
                </a:lnTo>
                <a:lnTo>
                  <a:pt x="1073989" y="9751"/>
                </a:lnTo>
                <a:lnTo>
                  <a:pt x="1076711" y="12018"/>
                </a:lnTo>
                <a:lnTo>
                  <a:pt x="1079433" y="14286"/>
                </a:lnTo>
                <a:lnTo>
                  <a:pt x="1082154" y="17234"/>
                </a:lnTo>
                <a:lnTo>
                  <a:pt x="1084649" y="19955"/>
                </a:lnTo>
                <a:lnTo>
                  <a:pt x="1087371" y="22903"/>
                </a:lnTo>
                <a:lnTo>
                  <a:pt x="1089639" y="26078"/>
                </a:lnTo>
                <a:lnTo>
                  <a:pt x="1091908" y="29252"/>
                </a:lnTo>
                <a:lnTo>
                  <a:pt x="1094176" y="32881"/>
                </a:lnTo>
                <a:lnTo>
                  <a:pt x="1095990" y="36509"/>
                </a:lnTo>
                <a:lnTo>
                  <a:pt x="1098032" y="40364"/>
                </a:lnTo>
                <a:lnTo>
                  <a:pt x="1099846" y="44446"/>
                </a:lnTo>
                <a:lnTo>
                  <a:pt x="1101661" y="48527"/>
                </a:lnTo>
                <a:lnTo>
                  <a:pt x="1103249" y="52609"/>
                </a:lnTo>
                <a:lnTo>
                  <a:pt x="1104609" y="57144"/>
                </a:lnTo>
                <a:lnTo>
                  <a:pt x="1105970" y="61226"/>
                </a:lnTo>
                <a:lnTo>
                  <a:pt x="1106878" y="65988"/>
                </a:lnTo>
                <a:lnTo>
                  <a:pt x="1108239" y="70750"/>
                </a:lnTo>
                <a:lnTo>
                  <a:pt x="1108919" y="75512"/>
                </a:lnTo>
                <a:lnTo>
                  <a:pt x="1109826" y="80274"/>
                </a:lnTo>
                <a:lnTo>
                  <a:pt x="1110280" y="85263"/>
                </a:lnTo>
                <a:lnTo>
                  <a:pt x="1110734" y="90252"/>
                </a:lnTo>
                <a:lnTo>
                  <a:pt x="1110960" y="95467"/>
                </a:lnTo>
                <a:lnTo>
                  <a:pt x="1110960" y="100683"/>
                </a:lnTo>
                <a:lnTo>
                  <a:pt x="1110960" y="126987"/>
                </a:lnTo>
                <a:lnTo>
                  <a:pt x="1487934" y="126987"/>
                </a:lnTo>
                <a:lnTo>
                  <a:pt x="1490656" y="126987"/>
                </a:lnTo>
                <a:lnTo>
                  <a:pt x="1493378" y="127441"/>
                </a:lnTo>
                <a:lnTo>
                  <a:pt x="1496099" y="127894"/>
                </a:lnTo>
                <a:lnTo>
                  <a:pt x="1498594" y="128802"/>
                </a:lnTo>
                <a:lnTo>
                  <a:pt x="1501316" y="129709"/>
                </a:lnTo>
                <a:lnTo>
                  <a:pt x="1504038" y="131069"/>
                </a:lnTo>
                <a:lnTo>
                  <a:pt x="1506533" y="132430"/>
                </a:lnTo>
                <a:lnTo>
                  <a:pt x="1508801" y="134244"/>
                </a:lnTo>
                <a:lnTo>
                  <a:pt x="1511296" y="136058"/>
                </a:lnTo>
                <a:lnTo>
                  <a:pt x="1513564" y="138099"/>
                </a:lnTo>
                <a:lnTo>
                  <a:pt x="1515833" y="140366"/>
                </a:lnTo>
                <a:lnTo>
                  <a:pt x="1517874" y="142634"/>
                </a:lnTo>
                <a:lnTo>
                  <a:pt x="1519915" y="145129"/>
                </a:lnTo>
                <a:lnTo>
                  <a:pt x="1521957" y="147850"/>
                </a:lnTo>
                <a:lnTo>
                  <a:pt x="1523771" y="150571"/>
                </a:lnTo>
                <a:lnTo>
                  <a:pt x="1525813" y="153746"/>
                </a:lnTo>
                <a:lnTo>
                  <a:pt x="1529215" y="160322"/>
                </a:lnTo>
                <a:lnTo>
                  <a:pt x="1532164" y="167351"/>
                </a:lnTo>
                <a:lnTo>
                  <a:pt x="1534885" y="174835"/>
                </a:lnTo>
                <a:lnTo>
                  <a:pt x="1537154" y="182998"/>
                </a:lnTo>
                <a:lnTo>
                  <a:pt x="1538968" y="191388"/>
                </a:lnTo>
                <a:lnTo>
                  <a:pt x="1540329" y="200232"/>
                </a:lnTo>
                <a:lnTo>
                  <a:pt x="1541236" y="209303"/>
                </a:lnTo>
                <a:lnTo>
                  <a:pt x="1541463" y="218600"/>
                </a:lnTo>
                <a:lnTo>
                  <a:pt x="1541236" y="227897"/>
                </a:lnTo>
                <a:lnTo>
                  <a:pt x="1540329" y="237195"/>
                </a:lnTo>
                <a:lnTo>
                  <a:pt x="1538968" y="245812"/>
                </a:lnTo>
                <a:lnTo>
                  <a:pt x="1537154" y="254429"/>
                </a:lnTo>
                <a:lnTo>
                  <a:pt x="1534885" y="262365"/>
                </a:lnTo>
                <a:lnTo>
                  <a:pt x="1532164" y="269848"/>
                </a:lnTo>
                <a:lnTo>
                  <a:pt x="1529215" y="276878"/>
                </a:lnTo>
                <a:lnTo>
                  <a:pt x="1525813" y="283454"/>
                </a:lnTo>
                <a:lnTo>
                  <a:pt x="1523771" y="286402"/>
                </a:lnTo>
                <a:lnTo>
                  <a:pt x="1521957" y="289577"/>
                </a:lnTo>
                <a:lnTo>
                  <a:pt x="1519915" y="292071"/>
                </a:lnTo>
                <a:lnTo>
                  <a:pt x="1517874" y="294792"/>
                </a:lnTo>
                <a:lnTo>
                  <a:pt x="1515833" y="297060"/>
                </a:lnTo>
                <a:lnTo>
                  <a:pt x="1513564" y="299328"/>
                </a:lnTo>
                <a:lnTo>
                  <a:pt x="1511296" y="301369"/>
                </a:lnTo>
                <a:lnTo>
                  <a:pt x="1508801" y="303183"/>
                </a:lnTo>
                <a:lnTo>
                  <a:pt x="1506533" y="304770"/>
                </a:lnTo>
                <a:lnTo>
                  <a:pt x="1504038" y="306131"/>
                </a:lnTo>
                <a:lnTo>
                  <a:pt x="1501316" y="307491"/>
                </a:lnTo>
                <a:lnTo>
                  <a:pt x="1498594" y="308398"/>
                </a:lnTo>
                <a:lnTo>
                  <a:pt x="1496099" y="309305"/>
                </a:lnTo>
                <a:lnTo>
                  <a:pt x="1493378" y="309986"/>
                </a:lnTo>
                <a:lnTo>
                  <a:pt x="1490656" y="310212"/>
                </a:lnTo>
                <a:lnTo>
                  <a:pt x="1487934" y="310439"/>
                </a:lnTo>
                <a:lnTo>
                  <a:pt x="1389041" y="310439"/>
                </a:lnTo>
                <a:lnTo>
                  <a:pt x="1392670" y="310893"/>
                </a:lnTo>
                <a:lnTo>
                  <a:pt x="1395845" y="311346"/>
                </a:lnTo>
                <a:lnTo>
                  <a:pt x="1399021" y="312480"/>
                </a:lnTo>
                <a:lnTo>
                  <a:pt x="1402196" y="313387"/>
                </a:lnTo>
                <a:lnTo>
                  <a:pt x="1405145" y="314974"/>
                </a:lnTo>
                <a:lnTo>
                  <a:pt x="1408320" y="316562"/>
                </a:lnTo>
                <a:lnTo>
                  <a:pt x="1411269" y="318149"/>
                </a:lnTo>
                <a:lnTo>
                  <a:pt x="1414444" y="320190"/>
                </a:lnTo>
                <a:lnTo>
                  <a:pt x="1417166" y="322458"/>
                </a:lnTo>
                <a:lnTo>
                  <a:pt x="1419888" y="324952"/>
                </a:lnTo>
                <a:lnTo>
                  <a:pt x="1422383" y="327673"/>
                </a:lnTo>
                <a:lnTo>
                  <a:pt x="1424878" y="330394"/>
                </a:lnTo>
                <a:lnTo>
                  <a:pt x="1427373" y="333342"/>
                </a:lnTo>
                <a:lnTo>
                  <a:pt x="1430095" y="336517"/>
                </a:lnTo>
                <a:lnTo>
                  <a:pt x="1432363" y="339918"/>
                </a:lnTo>
                <a:lnTo>
                  <a:pt x="1434178" y="343547"/>
                </a:lnTo>
                <a:lnTo>
                  <a:pt x="1436219" y="346948"/>
                </a:lnTo>
                <a:lnTo>
                  <a:pt x="1438260" y="350803"/>
                </a:lnTo>
                <a:lnTo>
                  <a:pt x="1440075" y="354885"/>
                </a:lnTo>
                <a:lnTo>
                  <a:pt x="1441890" y="358967"/>
                </a:lnTo>
                <a:lnTo>
                  <a:pt x="1443250" y="363275"/>
                </a:lnTo>
                <a:lnTo>
                  <a:pt x="1444838" y="367357"/>
                </a:lnTo>
                <a:lnTo>
                  <a:pt x="1446199" y="371892"/>
                </a:lnTo>
                <a:lnTo>
                  <a:pt x="1447333" y="376427"/>
                </a:lnTo>
                <a:lnTo>
                  <a:pt x="1448467" y="381189"/>
                </a:lnTo>
                <a:lnTo>
                  <a:pt x="1449375" y="385951"/>
                </a:lnTo>
                <a:lnTo>
                  <a:pt x="1449828" y="390940"/>
                </a:lnTo>
                <a:lnTo>
                  <a:pt x="1450736" y="395702"/>
                </a:lnTo>
                <a:lnTo>
                  <a:pt x="1450962" y="400691"/>
                </a:lnTo>
                <a:lnTo>
                  <a:pt x="1451189" y="406133"/>
                </a:lnTo>
                <a:lnTo>
                  <a:pt x="1451416" y="411122"/>
                </a:lnTo>
                <a:lnTo>
                  <a:pt x="1451416" y="1540632"/>
                </a:lnTo>
                <a:lnTo>
                  <a:pt x="1451189" y="1546074"/>
                </a:lnTo>
                <a:lnTo>
                  <a:pt x="1450962" y="1551063"/>
                </a:lnTo>
                <a:lnTo>
                  <a:pt x="1450736" y="1556052"/>
                </a:lnTo>
                <a:lnTo>
                  <a:pt x="1449828" y="1561040"/>
                </a:lnTo>
                <a:lnTo>
                  <a:pt x="1449375" y="1566029"/>
                </a:lnTo>
                <a:lnTo>
                  <a:pt x="1448467" y="1570791"/>
                </a:lnTo>
                <a:lnTo>
                  <a:pt x="1447333" y="1575326"/>
                </a:lnTo>
                <a:lnTo>
                  <a:pt x="1446199" y="1580088"/>
                </a:lnTo>
                <a:lnTo>
                  <a:pt x="1444838" y="1584397"/>
                </a:lnTo>
                <a:lnTo>
                  <a:pt x="1443250" y="1588705"/>
                </a:lnTo>
                <a:lnTo>
                  <a:pt x="1441890" y="1593014"/>
                </a:lnTo>
                <a:lnTo>
                  <a:pt x="1440075" y="1597096"/>
                </a:lnTo>
                <a:lnTo>
                  <a:pt x="1438260" y="1600951"/>
                </a:lnTo>
                <a:lnTo>
                  <a:pt x="1436219" y="1604806"/>
                </a:lnTo>
                <a:lnTo>
                  <a:pt x="1434178" y="1608661"/>
                </a:lnTo>
                <a:lnTo>
                  <a:pt x="1432363" y="1612062"/>
                </a:lnTo>
                <a:lnTo>
                  <a:pt x="1430095" y="1615464"/>
                </a:lnTo>
                <a:lnTo>
                  <a:pt x="1427373" y="1618411"/>
                </a:lnTo>
                <a:lnTo>
                  <a:pt x="1424878" y="1621359"/>
                </a:lnTo>
                <a:lnTo>
                  <a:pt x="1422383" y="1624307"/>
                </a:lnTo>
                <a:lnTo>
                  <a:pt x="1419888" y="1627028"/>
                </a:lnTo>
                <a:lnTo>
                  <a:pt x="1417166" y="1629296"/>
                </a:lnTo>
                <a:lnTo>
                  <a:pt x="1414444" y="1631564"/>
                </a:lnTo>
                <a:lnTo>
                  <a:pt x="1411269" y="1633605"/>
                </a:lnTo>
                <a:lnTo>
                  <a:pt x="1408320" y="1635419"/>
                </a:lnTo>
                <a:lnTo>
                  <a:pt x="1405145" y="1637006"/>
                </a:lnTo>
                <a:lnTo>
                  <a:pt x="1402196" y="1638367"/>
                </a:lnTo>
                <a:lnTo>
                  <a:pt x="1399021" y="1639274"/>
                </a:lnTo>
                <a:lnTo>
                  <a:pt x="1395845" y="1640408"/>
                </a:lnTo>
                <a:lnTo>
                  <a:pt x="1392670" y="1640861"/>
                </a:lnTo>
                <a:lnTo>
                  <a:pt x="1389041" y="1641315"/>
                </a:lnTo>
                <a:lnTo>
                  <a:pt x="1385865" y="1641768"/>
                </a:lnTo>
                <a:lnTo>
                  <a:pt x="816549" y="1641768"/>
                </a:lnTo>
                <a:lnTo>
                  <a:pt x="1140674" y="2077154"/>
                </a:lnTo>
                <a:lnTo>
                  <a:pt x="1144303" y="2082370"/>
                </a:lnTo>
                <a:lnTo>
                  <a:pt x="1147251" y="2088039"/>
                </a:lnTo>
                <a:lnTo>
                  <a:pt x="1149747" y="2093935"/>
                </a:lnTo>
                <a:lnTo>
                  <a:pt x="1151788" y="2100057"/>
                </a:lnTo>
                <a:lnTo>
                  <a:pt x="1153602" y="2106180"/>
                </a:lnTo>
                <a:lnTo>
                  <a:pt x="1154737" y="2112756"/>
                </a:lnTo>
                <a:lnTo>
                  <a:pt x="1155417" y="2119332"/>
                </a:lnTo>
                <a:lnTo>
                  <a:pt x="1155644" y="2125908"/>
                </a:lnTo>
                <a:lnTo>
                  <a:pt x="1155417" y="2132484"/>
                </a:lnTo>
                <a:lnTo>
                  <a:pt x="1154737" y="2139060"/>
                </a:lnTo>
                <a:lnTo>
                  <a:pt x="1153602" y="2145637"/>
                </a:lnTo>
                <a:lnTo>
                  <a:pt x="1151788" y="2151986"/>
                </a:lnTo>
                <a:lnTo>
                  <a:pt x="1149747" y="2158109"/>
                </a:lnTo>
                <a:lnTo>
                  <a:pt x="1147251" y="2163778"/>
                </a:lnTo>
                <a:lnTo>
                  <a:pt x="1144303" y="2169447"/>
                </a:lnTo>
                <a:lnTo>
                  <a:pt x="1140674" y="2174662"/>
                </a:lnTo>
                <a:lnTo>
                  <a:pt x="1130467" y="2188495"/>
                </a:lnTo>
                <a:lnTo>
                  <a:pt x="1128426" y="2190989"/>
                </a:lnTo>
                <a:lnTo>
                  <a:pt x="1126384" y="2193257"/>
                </a:lnTo>
                <a:lnTo>
                  <a:pt x="1124343" y="2195298"/>
                </a:lnTo>
                <a:lnTo>
                  <a:pt x="1122301" y="2197339"/>
                </a:lnTo>
                <a:lnTo>
                  <a:pt x="1120033" y="2199153"/>
                </a:lnTo>
                <a:lnTo>
                  <a:pt x="1117765" y="2200967"/>
                </a:lnTo>
                <a:lnTo>
                  <a:pt x="1115724" y="2202327"/>
                </a:lnTo>
                <a:lnTo>
                  <a:pt x="1113229" y="2203688"/>
                </a:lnTo>
                <a:lnTo>
                  <a:pt x="1110960" y="2205049"/>
                </a:lnTo>
                <a:lnTo>
                  <a:pt x="1108692" y="2205956"/>
                </a:lnTo>
                <a:lnTo>
                  <a:pt x="1106197" y="2206636"/>
                </a:lnTo>
                <a:lnTo>
                  <a:pt x="1103929" y="2207543"/>
                </a:lnTo>
                <a:lnTo>
                  <a:pt x="1101434" y="2207997"/>
                </a:lnTo>
                <a:lnTo>
                  <a:pt x="1098939" y="2208450"/>
                </a:lnTo>
                <a:lnTo>
                  <a:pt x="1096671" y="2208677"/>
                </a:lnTo>
                <a:lnTo>
                  <a:pt x="1094176" y="2208677"/>
                </a:lnTo>
                <a:lnTo>
                  <a:pt x="1091454" y="2208677"/>
                </a:lnTo>
                <a:lnTo>
                  <a:pt x="1088959" y="2208450"/>
                </a:lnTo>
                <a:lnTo>
                  <a:pt x="1086691" y="2207997"/>
                </a:lnTo>
                <a:lnTo>
                  <a:pt x="1084196" y="2207543"/>
                </a:lnTo>
                <a:lnTo>
                  <a:pt x="1081928" y="2206636"/>
                </a:lnTo>
                <a:lnTo>
                  <a:pt x="1079433" y="2205956"/>
                </a:lnTo>
                <a:lnTo>
                  <a:pt x="1077164" y="2205049"/>
                </a:lnTo>
                <a:lnTo>
                  <a:pt x="1074669" y="2203688"/>
                </a:lnTo>
                <a:lnTo>
                  <a:pt x="1072401" y="2202327"/>
                </a:lnTo>
                <a:lnTo>
                  <a:pt x="1070133" y="2200967"/>
                </a:lnTo>
                <a:lnTo>
                  <a:pt x="1068092" y="2199153"/>
                </a:lnTo>
                <a:lnTo>
                  <a:pt x="1065823" y="2197339"/>
                </a:lnTo>
                <a:lnTo>
                  <a:pt x="1063782" y="2195298"/>
                </a:lnTo>
                <a:lnTo>
                  <a:pt x="1061741" y="2193257"/>
                </a:lnTo>
                <a:lnTo>
                  <a:pt x="1059699" y="2190989"/>
                </a:lnTo>
                <a:lnTo>
                  <a:pt x="1057658" y="2188495"/>
                </a:lnTo>
                <a:lnTo>
                  <a:pt x="842633" y="1899598"/>
                </a:lnTo>
                <a:lnTo>
                  <a:pt x="842633" y="2264234"/>
                </a:lnTo>
                <a:lnTo>
                  <a:pt x="842633" y="2266728"/>
                </a:lnTo>
                <a:lnTo>
                  <a:pt x="842407" y="2269449"/>
                </a:lnTo>
                <a:lnTo>
                  <a:pt x="841953" y="2272397"/>
                </a:lnTo>
                <a:lnTo>
                  <a:pt x="841272" y="2274892"/>
                </a:lnTo>
                <a:lnTo>
                  <a:pt x="840365" y="2277613"/>
                </a:lnTo>
                <a:lnTo>
                  <a:pt x="839458" y="2280107"/>
                </a:lnTo>
                <a:lnTo>
                  <a:pt x="838324" y="2282375"/>
                </a:lnTo>
                <a:lnTo>
                  <a:pt x="837190" y="2284869"/>
                </a:lnTo>
                <a:lnTo>
                  <a:pt x="835602" y="2287137"/>
                </a:lnTo>
                <a:lnTo>
                  <a:pt x="834241" y="2289631"/>
                </a:lnTo>
                <a:lnTo>
                  <a:pt x="832426" y="2291672"/>
                </a:lnTo>
                <a:lnTo>
                  <a:pt x="830385" y="2293940"/>
                </a:lnTo>
                <a:lnTo>
                  <a:pt x="826302" y="2298022"/>
                </a:lnTo>
                <a:lnTo>
                  <a:pt x="821766" y="2301877"/>
                </a:lnTo>
                <a:lnTo>
                  <a:pt x="816549" y="2305278"/>
                </a:lnTo>
                <a:lnTo>
                  <a:pt x="810879" y="2308453"/>
                </a:lnTo>
                <a:lnTo>
                  <a:pt x="805208" y="2311174"/>
                </a:lnTo>
                <a:lnTo>
                  <a:pt x="798857" y="2313442"/>
                </a:lnTo>
                <a:lnTo>
                  <a:pt x="792279" y="2315256"/>
                </a:lnTo>
                <a:lnTo>
                  <a:pt x="785248" y="2316390"/>
                </a:lnTo>
                <a:lnTo>
                  <a:pt x="778217" y="2317297"/>
                </a:lnTo>
                <a:lnTo>
                  <a:pt x="770732" y="2317750"/>
                </a:lnTo>
                <a:lnTo>
                  <a:pt x="763473" y="2317297"/>
                </a:lnTo>
                <a:lnTo>
                  <a:pt x="756215" y="2316390"/>
                </a:lnTo>
                <a:lnTo>
                  <a:pt x="749411" y="2315256"/>
                </a:lnTo>
                <a:lnTo>
                  <a:pt x="742833" y="2313442"/>
                </a:lnTo>
                <a:lnTo>
                  <a:pt x="736482" y="2311174"/>
                </a:lnTo>
                <a:lnTo>
                  <a:pt x="730358" y="2308453"/>
                </a:lnTo>
                <a:lnTo>
                  <a:pt x="724914" y="2305278"/>
                </a:lnTo>
                <a:lnTo>
                  <a:pt x="719697" y="2301877"/>
                </a:lnTo>
                <a:lnTo>
                  <a:pt x="715161" y="2298022"/>
                </a:lnTo>
                <a:lnTo>
                  <a:pt x="711078" y="2293940"/>
                </a:lnTo>
                <a:lnTo>
                  <a:pt x="709264" y="2291672"/>
                </a:lnTo>
                <a:lnTo>
                  <a:pt x="707449" y="2289631"/>
                </a:lnTo>
                <a:lnTo>
                  <a:pt x="705861" y="2287137"/>
                </a:lnTo>
                <a:lnTo>
                  <a:pt x="704500" y="2284869"/>
                </a:lnTo>
                <a:lnTo>
                  <a:pt x="703140" y="2282375"/>
                </a:lnTo>
                <a:lnTo>
                  <a:pt x="701779" y="2280107"/>
                </a:lnTo>
                <a:lnTo>
                  <a:pt x="700871" y="2277613"/>
                </a:lnTo>
                <a:lnTo>
                  <a:pt x="700191" y="2274892"/>
                </a:lnTo>
                <a:lnTo>
                  <a:pt x="699510" y="2272397"/>
                </a:lnTo>
                <a:lnTo>
                  <a:pt x="699057" y="2269449"/>
                </a:lnTo>
                <a:lnTo>
                  <a:pt x="698830" y="2266728"/>
                </a:lnTo>
                <a:lnTo>
                  <a:pt x="698603" y="2264234"/>
                </a:lnTo>
                <a:lnTo>
                  <a:pt x="698603" y="1900505"/>
                </a:lnTo>
                <a:lnTo>
                  <a:pt x="483579" y="2189629"/>
                </a:lnTo>
                <a:lnTo>
                  <a:pt x="481764" y="2192123"/>
                </a:lnTo>
                <a:lnTo>
                  <a:pt x="479723" y="2194391"/>
                </a:lnTo>
                <a:lnTo>
                  <a:pt x="477681" y="2196432"/>
                </a:lnTo>
                <a:lnTo>
                  <a:pt x="475413" y="2198473"/>
                </a:lnTo>
                <a:lnTo>
                  <a:pt x="473599" y="2200060"/>
                </a:lnTo>
                <a:lnTo>
                  <a:pt x="471330" y="2201874"/>
                </a:lnTo>
                <a:lnTo>
                  <a:pt x="468835" y="2203461"/>
                </a:lnTo>
                <a:lnTo>
                  <a:pt x="466567" y="2204595"/>
                </a:lnTo>
                <a:lnTo>
                  <a:pt x="464299" y="2205956"/>
                </a:lnTo>
                <a:lnTo>
                  <a:pt x="461804" y="2206863"/>
                </a:lnTo>
                <a:lnTo>
                  <a:pt x="459536" y="2207770"/>
                </a:lnTo>
                <a:lnTo>
                  <a:pt x="457041" y="2208450"/>
                </a:lnTo>
                <a:lnTo>
                  <a:pt x="454773" y="2208904"/>
                </a:lnTo>
                <a:lnTo>
                  <a:pt x="452278" y="2209584"/>
                </a:lnTo>
                <a:lnTo>
                  <a:pt x="449783" y="2209811"/>
                </a:lnTo>
                <a:lnTo>
                  <a:pt x="447514" y="2209811"/>
                </a:lnTo>
                <a:lnTo>
                  <a:pt x="445019" y="2209811"/>
                </a:lnTo>
                <a:lnTo>
                  <a:pt x="442524" y="2209584"/>
                </a:lnTo>
                <a:lnTo>
                  <a:pt x="440029" y="2208904"/>
                </a:lnTo>
                <a:lnTo>
                  <a:pt x="437761" y="2208450"/>
                </a:lnTo>
                <a:lnTo>
                  <a:pt x="435039" y="2207770"/>
                </a:lnTo>
                <a:lnTo>
                  <a:pt x="432771" y="2206863"/>
                </a:lnTo>
                <a:lnTo>
                  <a:pt x="430276" y="2205956"/>
                </a:lnTo>
                <a:lnTo>
                  <a:pt x="428008" y="2204595"/>
                </a:lnTo>
                <a:lnTo>
                  <a:pt x="425740" y="2203461"/>
                </a:lnTo>
                <a:lnTo>
                  <a:pt x="423472" y="2201874"/>
                </a:lnTo>
                <a:lnTo>
                  <a:pt x="421203" y="2200060"/>
                </a:lnTo>
                <a:lnTo>
                  <a:pt x="419162" y="2198473"/>
                </a:lnTo>
                <a:lnTo>
                  <a:pt x="416894" y="2196432"/>
                </a:lnTo>
                <a:lnTo>
                  <a:pt x="414852" y="2194391"/>
                </a:lnTo>
                <a:lnTo>
                  <a:pt x="413265" y="2192123"/>
                </a:lnTo>
                <a:lnTo>
                  <a:pt x="411223" y="2189629"/>
                </a:lnTo>
                <a:lnTo>
                  <a:pt x="400790" y="2175569"/>
                </a:lnTo>
                <a:lnTo>
                  <a:pt x="397160" y="2170581"/>
                </a:lnTo>
                <a:lnTo>
                  <a:pt x="394212" y="2164912"/>
                </a:lnTo>
                <a:lnTo>
                  <a:pt x="391717" y="2159016"/>
                </a:lnTo>
                <a:lnTo>
                  <a:pt x="389449" y="2152893"/>
                </a:lnTo>
                <a:lnTo>
                  <a:pt x="387861" y="2146544"/>
                </a:lnTo>
                <a:lnTo>
                  <a:pt x="386727" y="2140194"/>
                </a:lnTo>
                <a:lnTo>
                  <a:pt x="385820" y="2133618"/>
                </a:lnTo>
                <a:lnTo>
                  <a:pt x="385593" y="2127042"/>
                </a:lnTo>
                <a:lnTo>
                  <a:pt x="385820" y="2120466"/>
                </a:lnTo>
                <a:lnTo>
                  <a:pt x="386727" y="2113890"/>
                </a:lnTo>
                <a:lnTo>
                  <a:pt x="387861" y="2107314"/>
                </a:lnTo>
                <a:lnTo>
                  <a:pt x="389449" y="2100964"/>
                </a:lnTo>
                <a:lnTo>
                  <a:pt x="391717" y="2094842"/>
                </a:lnTo>
                <a:lnTo>
                  <a:pt x="394212" y="2089173"/>
                </a:lnTo>
                <a:lnTo>
                  <a:pt x="397160" y="2083503"/>
                </a:lnTo>
                <a:lnTo>
                  <a:pt x="400790" y="2078288"/>
                </a:lnTo>
                <a:lnTo>
                  <a:pt x="725821" y="1641768"/>
                </a:lnTo>
                <a:lnTo>
                  <a:pt x="155598" y="1641768"/>
                </a:lnTo>
                <a:lnTo>
                  <a:pt x="152196" y="1641315"/>
                </a:lnTo>
                <a:lnTo>
                  <a:pt x="149020" y="1640861"/>
                </a:lnTo>
                <a:lnTo>
                  <a:pt x="145618" y="1640408"/>
                </a:lnTo>
                <a:lnTo>
                  <a:pt x="142442" y="1639274"/>
                </a:lnTo>
                <a:lnTo>
                  <a:pt x="139267" y="1638367"/>
                </a:lnTo>
                <a:lnTo>
                  <a:pt x="136091" y="1637006"/>
                </a:lnTo>
                <a:lnTo>
                  <a:pt x="133143" y="1635419"/>
                </a:lnTo>
                <a:lnTo>
                  <a:pt x="129967" y="1633605"/>
                </a:lnTo>
                <a:lnTo>
                  <a:pt x="127245" y="1631564"/>
                </a:lnTo>
                <a:lnTo>
                  <a:pt x="124524" y="1629296"/>
                </a:lnTo>
                <a:lnTo>
                  <a:pt x="121575" y="1627028"/>
                </a:lnTo>
                <a:lnTo>
                  <a:pt x="118853" y="1624307"/>
                </a:lnTo>
                <a:lnTo>
                  <a:pt x="116358" y="1621359"/>
                </a:lnTo>
                <a:lnTo>
                  <a:pt x="113863" y="1618411"/>
                </a:lnTo>
                <a:lnTo>
                  <a:pt x="111595" y="1615464"/>
                </a:lnTo>
                <a:lnTo>
                  <a:pt x="109327" y="1612062"/>
                </a:lnTo>
                <a:lnTo>
                  <a:pt x="107059" y="1608661"/>
                </a:lnTo>
                <a:lnTo>
                  <a:pt x="105017" y="1604806"/>
                </a:lnTo>
                <a:lnTo>
                  <a:pt x="102976" y="1600951"/>
                </a:lnTo>
                <a:lnTo>
                  <a:pt x="101161" y="1597096"/>
                </a:lnTo>
                <a:lnTo>
                  <a:pt x="99573" y="1593014"/>
                </a:lnTo>
                <a:lnTo>
                  <a:pt x="97986" y="1588705"/>
                </a:lnTo>
                <a:lnTo>
                  <a:pt x="96398" y="1584397"/>
                </a:lnTo>
                <a:lnTo>
                  <a:pt x="95264" y="1580088"/>
                </a:lnTo>
                <a:lnTo>
                  <a:pt x="94130" y="1575326"/>
                </a:lnTo>
                <a:lnTo>
                  <a:pt x="92996" y="1570791"/>
                </a:lnTo>
                <a:lnTo>
                  <a:pt x="92088" y="1566029"/>
                </a:lnTo>
                <a:lnTo>
                  <a:pt x="91408" y="1561040"/>
                </a:lnTo>
                <a:lnTo>
                  <a:pt x="90954" y="1556052"/>
                </a:lnTo>
                <a:lnTo>
                  <a:pt x="90274" y="1551063"/>
                </a:lnTo>
                <a:lnTo>
                  <a:pt x="90047" y="1546074"/>
                </a:lnTo>
                <a:lnTo>
                  <a:pt x="90047" y="1540632"/>
                </a:lnTo>
                <a:lnTo>
                  <a:pt x="90047" y="411122"/>
                </a:lnTo>
                <a:lnTo>
                  <a:pt x="90047" y="406133"/>
                </a:lnTo>
                <a:lnTo>
                  <a:pt x="90274" y="400691"/>
                </a:lnTo>
                <a:lnTo>
                  <a:pt x="90954" y="395702"/>
                </a:lnTo>
                <a:lnTo>
                  <a:pt x="91408" y="390940"/>
                </a:lnTo>
                <a:lnTo>
                  <a:pt x="92088" y="385951"/>
                </a:lnTo>
                <a:lnTo>
                  <a:pt x="92996" y="381189"/>
                </a:lnTo>
                <a:lnTo>
                  <a:pt x="94130" y="376427"/>
                </a:lnTo>
                <a:lnTo>
                  <a:pt x="95264" y="371892"/>
                </a:lnTo>
                <a:lnTo>
                  <a:pt x="96398" y="367357"/>
                </a:lnTo>
                <a:lnTo>
                  <a:pt x="97986" y="363275"/>
                </a:lnTo>
                <a:lnTo>
                  <a:pt x="99573" y="358967"/>
                </a:lnTo>
                <a:lnTo>
                  <a:pt x="101161" y="354885"/>
                </a:lnTo>
                <a:lnTo>
                  <a:pt x="102976" y="350803"/>
                </a:lnTo>
                <a:lnTo>
                  <a:pt x="105017" y="346948"/>
                </a:lnTo>
                <a:lnTo>
                  <a:pt x="107059" y="343547"/>
                </a:lnTo>
                <a:lnTo>
                  <a:pt x="109327" y="339918"/>
                </a:lnTo>
                <a:lnTo>
                  <a:pt x="111595" y="336517"/>
                </a:lnTo>
                <a:lnTo>
                  <a:pt x="113863" y="333342"/>
                </a:lnTo>
                <a:lnTo>
                  <a:pt x="116358" y="330394"/>
                </a:lnTo>
                <a:lnTo>
                  <a:pt x="118853" y="327673"/>
                </a:lnTo>
                <a:lnTo>
                  <a:pt x="121575" y="324952"/>
                </a:lnTo>
                <a:lnTo>
                  <a:pt x="124524" y="322458"/>
                </a:lnTo>
                <a:lnTo>
                  <a:pt x="127245" y="320190"/>
                </a:lnTo>
                <a:lnTo>
                  <a:pt x="129967" y="318149"/>
                </a:lnTo>
                <a:lnTo>
                  <a:pt x="133143" y="316562"/>
                </a:lnTo>
                <a:lnTo>
                  <a:pt x="136091" y="314974"/>
                </a:lnTo>
                <a:lnTo>
                  <a:pt x="139267" y="313387"/>
                </a:lnTo>
                <a:lnTo>
                  <a:pt x="142442" y="312480"/>
                </a:lnTo>
                <a:lnTo>
                  <a:pt x="145618" y="311346"/>
                </a:lnTo>
                <a:lnTo>
                  <a:pt x="149020" y="310893"/>
                </a:lnTo>
                <a:lnTo>
                  <a:pt x="152196" y="310439"/>
                </a:lnTo>
                <a:lnTo>
                  <a:pt x="53529" y="310439"/>
                </a:lnTo>
                <a:lnTo>
                  <a:pt x="50807" y="310212"/>
                </a:lnTo>
                <a:lnTo>
                  <a:pt x="48086" y="309986"/>
                </a:lnTo>
                <a:lnTo>
                  <a:pt x="45364" y="309305"/>
                </a:lnTo>
                <a:lnTo>
                  <a:pt x="42642" y="308398"/>
                </a:lnTo>
                <a:lnTo>
                  <a:pt x="40147" y="307491"/>
                </a:lnTo>
                <a:lnTo>
                  <a:pt x="37652" y="306131"/>
                </a:lnTo>
                <a:lnTo>
                  <a:pt x="35157" y="304770"/>
                </a:lnTo>
                <a:lnTo>
                  <a:pt x="32662" y="303183"/>
                </a:lnTo>
                <a:lnTo>
                  <a:pt x="30394" y="301369"/>
                </a:lnTo>
                <a:lnTo>
                  <a:pt x="28125" y="299328"/>
                </a:lnTo>
                <a:lnTo>
                  <a:pt x="25857" y="297060"/>
                </a:lnTo>
                <a:lnTo>
                  <a:pt x="23589" y="294792"/>
                </a:lnTo>
                <a:lnTo>
                  <a:pt x="21548" y="292071"/>
                </a:lnTo>
                <a:lnTo>
                  <a:pt x="19506" y="289577"/>
                </a:lnTo>
                <a:lnTo>
                  <a:pt x="17465" y="286402"/>
                </a:lnTo>
                <a:lnTo>
                  <a:pt x="15650" y="283454"/>
                </a:lnTo>
                <a:lnTo>
                  <a:pt x="12248" y="276878"/>
                </a:lnTo>
                <a:lnTo>
                  <a:pt x="9073" y="269848"/>
                </a:lnTo>
                <a:lnTo>
                  <a:pt x="6351" y="262365"/>
                </a:lnTo>
                <a:lnTo>
                  <a:pt x="4309" y="254429"/>
                </a:lnTo>
                <a:lnTo>
                  <a:pt x="2268" y="245812"/>
                </a:lnTo>
                <a:lnTo>
                  <a:pt x="1134" y="237195"/>
                </a:lnTo>
                <a:lnTo>
                  <a:pt x="227" y="227897"/>
                </a:lnTo>
                <a:lnTo>
                  <a:pt x="0" y="218600"/>
                </a:lnTo>
                <a:lnTo>
                  <a:pt x="227" y="209303"/>
                </a:lnTo>
                <a:lnTo>
                  <a:pt x="1134" y="200232"/>
                </a:lnTo>
                <a:lnTo>
                  <a:pt x="2268" y="191388"/>
                </a:lnTo>
                <a:lnTo>
                  <a:pt x="4309" y="182998"/>
                </a:lnTo>
                <a:lnTo>
                  <a:pt x="6351" y="174835"/>
                </a:lnTo>
                <a:lnTo>
                  <a:pt x="9073" y="167351"/>
                </a:lnTo>
                <a:lnTo>
                  <a:pt x="12248" y="160322"/>
                </a:lnTo>
                <a:lnTo>
                  <a:pt x="15650" y="153746"/>
                </a:lnTo>
                <a:lnTo>
                  <a:pt x="17465" y="150571"/>
                </a:lnTo>
                <a:lnTo>
                  <a:pt x="19506" y="147850"/>
                </a:lnTo>
                <a:lnTo>
                  <a:pt x="21548" y="145129"/>
                </a:lnTo>
                <a:lnTo>
                  <a:pt x="23589" y="142634"/>
                </a:lnTo>
                <a:lnTo>
                  <a:pt x="25857" y="140366"/>
                </a:lnTo>
                <a:lnTo>
                  <a:pt x="28125" y="138099"/>
                </a:lnTo>
                <a:lnTo>
                  <a:pt x="30394" y="136058"/>
                </a:lnTo>
                <a:lnTo>
                  <a:pt x="32662" y="134244"/>
                </a:lnTo>
                <a:lnTo>
                  <a:pt x="35157" y="132430"/>
                </a:lnTo>
                <a:lnTo>
                  <a:pt x="37652" y="131069"/>
                </a:lnTo>
                <a:lnTo>
                  <a:pt x="40147" y="129709"/>
                </a:lnTo>
                <a:lnTo>
                  <a:pt x="42642" y="128802"/>
                </a:lnTo>
                <a:lnTo>
                  <a:pt x="45364" y="127894"/>
                </a:lnTo>
                <a:lnTo>
                  <a:pt x="48086" y="127441"/>
                </a:lnTo>
                <a:lnTo>
                  <a:pt x="50807" y="126987"/>
                </a:lnTo>
                <a:lnTo>
                  <a:pt x="53529" y="126987"/>
                </a:lnTo>
                <a:lnTo>
                  <a:pt x="430276" y="126987"/>
                </a:lnTo>
                <a:lnTo>
                  <a:pt x="430276" y="100683"/>
                </a:lnTo>
                <a:lnTo>
                  <a:pt x="430503" y="95467"/>
                </a:lnTo>
                <a:lnTo>
                  <a:pt x="430730" y="90252"/>
                </a:lnTo>
                <a:lnTo>
                  <a:pt x="431183" y="85263"/>
                </a:lnTo>
                <a:lnTo>
                  <a:pt x="431864" y="80274"/>
                </a:lnTo>
                <a:lnTo>
                  <a:pt x="432544" y="75512"/>
                </a:lnTo>
                <a:lnTo>
                  <a:pt x="433452" y="70750"/>
                </a:lnTo>
                <a:lnTo>
                  <a:pt x="434359" y="65988"/>
                </a:lnTo>
                <a:lnTo>
                  <a:pt x="435720" y="61226"/>
                </a:lnTo>
                <a:lnTo>
                  <a:pt x="436854" y="57144"/>
                </a:lnTo>
                <a:lnTo>
                  <a:pt x="438442" y="52609"/>
                </a:lnTo>
                <a:lnTo>
                  <a:pt x="440029" y="48527"/>
                </a:lnTo>
                <a:lnTo>
                  <a:pt x="441617" y="44446"/>
                </a:lnTo>
                <a:lnTo>
                  <a:pt x="443432" y="40364"/>
                </a:lnTo>
                <a:lnTo>
                  <a:pt x="445473" y="36509"/>
                </a:lnTo>
                <a:lnTo>
                  <a:pt x="447514" y="32881"/>
                </a:lnTo>
                <a:lnTo>
                  <a:pt x="449556" y="29252"/>
                </a:lnTo>
                <a:lnTo>
                  <a:pt x="451824" y="26078"/>
                </a:lnTo>
                <a:lnTo>
                  <a:pt x="454319" y="22903"/>
                </a:lnTo>
                <a:lnTo>
                  <a:pt x="456814" y="19955"/>
                </a:lnTo>
                <a:lnTo>
                  <a:pt x="459309" y="17234"/>
                </a:lnTo>
                <a:lnTo>
                  <a:pt x="461804" y="14286"/>
                </a:lnTo>
                <a:lnTo>
                  <a:pt x="464753" y="12018"/>
                </a:lnTo>
                <a:lnTo>
                  <a:pt x="467474" y="9751"/>
                </a:lnTo>
                <a:lnTo>
                  <a:pt x="470423" y="7937"/>
                </a:lnTo>
                <a:lnTo>
                  <a:pt x="473599" y="6122"/>
                </a:lnTo>
                <a:lnTo>
                  <a:pt x="476547" y="4535"/>
                </a:lnTo>
                <a:lnTo>
                  <a:pt x="479496" y="2948"/>
                </a:lnTo>
                <a:lnTo>
                  <a:pt x="482898" y="2041"/>
                </a:lnTo>
                <a:lnTo>
                  <a:pt x="485847" y="907"/>
                </a:lnTo>
                <a:lnTo>
                  <a:pt x="489249" y="453"/>
                </a:lnTo>
                <a:lnTo>
                  <a:pt x="4926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5709131" y="4739470"/>
            <a:ext cx="729769" cy="519352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MH_Other_8"/>
          <p:cNvSpPr>
            <a:spLocks noEditPoints="1"/>
          </p:cNvSpPr>
          <p:nvPr/>
        </p:nvSpPr>
        <p:spPr bwMode="auto">
          <a:xfrm>
            <a:off x="7087700" y="3602180"/>
            <a:ext cx="379155" cy="638303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43499" y="1325508"/>
            <a:ext cx="184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zh-CN" altLang="en-US" sz="3200" b="1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84164" y="3627931"/>
            <a:ext cx="184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zh-CN" altLang="en-US" sz="3200" b="1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29408" y="3587511"/>
            <a:ext cx="184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zh-CN" altLang="en-US" sz="3200" b="1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50284" y="5785584"/>
            <a:ext cx="184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b="1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endParaRPr lang="zh-CN" altLang="en-US" sz="3200" b="1" dirty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45533" y="191069"/>
            <a:ext cx="5050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4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MH_Other_1"/>
          <p:cNvSpPr/>
          <p:nvPr/>
        </p:nvSpPr>
        <p:spPr>
          <a:xfrm flipV="1">
            <a:off x="1150655" y="2671143"/>
            <a:ext cx="9857604" cy="2228407"/>
          </a:xfrm>
          <a:custGeom>
            <a:avLst/>
            <a:gdLst>
              <a:gd name="connsiteX0" fmla="*/ 4716760 w 6069011"/>
              <a:gd name="connsiteY0" fmla="*/ 686328 h 1372657"/>
              <a:gd name="connsiteX1" fmla="*/ 4891468 w 6069011"/>
              <a:gd name="connsiteY1" fmla="*/ 686328 h 1372657"/>
              <a:gd name="connsiteX2" fmla="*/ 4906152 w 6069011"/>
              <a:gd name="connsiteY2" fmla="*/ 571775 h 1372657"/>
              <a:gd name="connsiteX3" fmla="*/ 5145587 w 6069011"/>
              <a:gd name="connsiteY3" fmla="*/ 250697 h 1372657"/>
              <a:gd name="connsiteX4" fmla="*/ 5655516 w 6069011"/>
              <a:gd name="connsiteY4" fmla="*/ 258992 h 1372657"/>
              <a:gd name="connsiteX5" fmla="*/ 5885276 w 6069011"/>
              <a:gd name="connsiteY5" fmla="*/ 587701 h 1372657"/>
              <a:gd name="connsiteX6" fmla="*/ 5894941 w 6069011"/>
              <a:gd name="connsiteY6" fmla="*/ 686328 h 1372657"/>
              <a:gd name="connsiteX7" fmla="*/ 6069011 w 6069011"/>
              <a:gd name="connsiteY7" fmla="*/ 686328 h 1372657"/>
              <a:gd name="connsiteX8" fmla="*/ 6055169 w 6069011"/>
              <a:gd name="connsiteY8" fmla="*/ 545090 h 1372657"/>
              <a:gd name="connsiteX9" fmla="*/ 5745994 w 6069011"/>
              <a:gd name="connsiteY9" fmla="*/ 102762 h 1372657"/>
              <a:gd name="connsiteX10" fmla="*/ 5404349 w 6069011"/>
              <a:gd name="connsiteY10" fmla="*/ 87 h 1372657"/>
              <a:gd name="connsiteX11" fmla="*/ 5059812 w 6069011"/>
              <a:gd name="connsiteY11" fmla="*/ 91599 h 1372657"/>
              <a:gd name="connsiteX12" fmla="*/ 4737616 w 6069011"/>
              <a:gd name="connsiteY12" fmla="*/ 523654 h 1372657"/>
              <a:gd name="connsiteX13" fmla="*/ 2358380 w 6069011"/>
              <a:gd name="connsiteY13" fmla="*/ 686328 h 1372657"/>
              <a:gd name="connsiteX14" fmla="*/ 2533087 w 6069011"/>
              <a:gd name="connsiteY14" fmla="*/ 686328 h 1372657"/>
              <a:gd name="connsiteX15" fmla="*/ 2547772 w 6069011"/>
              <a:gd name="connsiteY15" fmla="*/ 571775 h 1372657"/>
              <a:gd name="connsiteX16" fmla="*/ 2787206 w 6069011"/>
              <a:gd name="connsiteY16" fmla="*/ 250697 h 1372657"/>
              <a:gd name="connsiteX17" fmla="*/ 3297136 w 6069011"/>
              <a:gd name="connsiteY17" fmla="*/ 258992 h 1372657"/>
              <a:gd name="connsiteX18" fmla="*/ 3526896 w 6069011"/>
              <a:gd name="connsiteY18" fmla="*/ 587701 h 1372657"/>
              <a:gd name="connsiteX19" fmla="*/ 3536561 w 6069011"/>
              <a:gd name="connsiteY19" fmla="*/ 686328 h 1372657"/>
              <a:gd name="connsiteX20" fmla="*/ 3710631 w 6069011"/>
              <a:gd name="connsiteY20" fmla="*/ 686328 h 1372657"/>
              <a:gd name="connsiteX21" fmla="*/ 3696788 w 6069011"/>
              <a:gd name="connsiteY21" fmla="*/ 545090 h 1372657"/>
              <a:gd name="connsiteX22" fmla="*/ 3387613 w 6069011"/>
              <a:gd name="connsiteY22" fmla="*/ 102762 h 1372657"/>
              <a:gd name="connsiteX23" fmla="*/ 3045969 w 6069011"/>
              <a:gd name="connsiteY23" fmla="*/ 87 h 1372657"/>
              <a:gd name="connsiteX24" fmla="*/ 2701431 w 6069011"/>
              <a:gd name="connsiteY24" fmla="*/ 91599 h 1372657"/>
              <a:gd name="connsiteX25" fmla="*/ 2379236 w 6069011"/>
              <a:gd name="connsiteY25" fmla="*/ 523654 h 1372657"/>
              <a:gd name="connsiteX26" fmla="*/ 0 w 6069011"/>
              <a:gd name="connsiteY26" fmla="*/ 686328 h 1372657"/>
              <a:gd name="connsiteX27" fmla="*/ 174707 w 6069011"/>
              <a:gd name="connsiteY27" fmla="*/ 686328 h 1372657"/>
              <a:gd name="connsiteX28" fmla="*/ 189392 w 6069011"/>
              <a:gd name="connsiteY28" fmla="*/ 571775 h 1372657"/>
              <a:gd name="connsiteX29" fmla="*/ 428827 w 6069011"/>
              <a:gd name="connsiteY29" fmla="*/ 250697 h 1372657"/>
              <a:gd name="connsiteX30" fmla="*/ 938756 w 6069011"/>
              <a:gd name="connsiteY30" fmla="*/ 258992 h 1372657"/>
              <a:gd name="connsiteX31" fmla="*/ 1168516 w 6069011"/>
              <a:gd name="connsiteY31" fmla="*/ 587701 h 1372657"/>
              <a:gd name="connsiteX32" fmla="*/ 1178181 w 6069011"/>
              <a:gd name="connsiteY32" fmla="*/ 686328 h 1372657"/>
              <a:gd name="connsiteX33" fmla="*/ 1352251 w 6069011"/>
              <a:gd name="connsiteY33" fmla="*/ 686328 h 1372657"/>
              <a:gd name="connsiteX34" fmla="*/ 1338408 w 6069011"/>
              <a:gd name="connsiteY34" fmla="*/ 545090 h 1372657"/>
              <a:gd name="connsiteX35" fmla="*/ 1029233 w 6069011"/>
              <a:gd name="connsiteY35" fmla="*/ 102762 h 1372657"/>
              <a:gd name="connsiteX36" fmla="*/ 687589 w 6069011"/>
              <a:gd name="connsiteY36" fmla="*/ 87 h 1372657"/>
              <a:gd name="connsiteX37" fmla="*/ 343051 w 6069011"/>
              <a:gd name="connsiteY37" fmla="*/ 91599 h 1372657"/>
              <a:gd name="connsiteX38" fmla="*/ 20856 w 6069011"/>
              <a:gd name="connsiteY38" fmla="*/ 523654 h 1372657"/>
              <a:gd name="connsiteX39" fmla="*/ 4225159 w 6069011"/>
              <a:gd name="connsiteY39" fmla="*/ 1372571 h 1372657"/>
              <a:gd name="connsiteX40" fmla="*/ 4566803 w 6069011"/>
              <a:gd name="connsiteY40" fmla="*/ 1269895 h 1372657"/>
              <a:gd name="connsiteX41" fmla="*/ 4875979 w 6069011"/>
              <a:gd name="connsiteY41" fmla="*/ 827568 h 1372657"/>
              <a:gd name="connsiteX42" fmla="*/ 4889821 w 6069011"/>
              <a:gd name="connsiteY42" fmla="*/ 686329 h 1372657"/>
              <a:gd name="connsiteX43" fmla="*/ 4715751 w 6069011"/>
              <a:gd name="connsiteY43" fmla="*/ 686329 h 1372657"/>
              <a:gd name="connsiteX44" fmla="*/ 4706086 w 6069011"/>
              <a:gd name="connsiteY44" fmla="*/ 784956 h 1372657"/>
              <a:gd name="connsiteX45" fmla="*/ 4476326 w 6069011"/>
              <a:gd name="connsiteY45" fmla="*/ 1113666 h 1372657"/>
              <a:gd name="connsiteX46" fmla="*/ 3966396 w 6069011"/>
              <a:gd name="connsiteY46" fmla="*/ 1121960 h 1372657"/>
              <a:gd name="connsiteX47" fmla="*/ 3726961 w 6069011"/>
              <a:gd name="connsiteY47" fmla="*/ 800882 h 1372657"/>
              <a:gd name="connsiteX48" fmla="*/ 3712277 w 6069011"/>
              <a:gd name="connsiteY48" fmla="*/ 686329 h 1372657"/>
              <a:gd name="connsiteX49" fmla="*/ 3537570 w 6069011"/>
              <a:gd name="connsiteY49" fmla="*/ 686329 h 1372657"/>
              <a:gd name="connsiteX50" fmla="*/ 3558426 w 6069011"/>
              <a:gd name="connsiteY50" fmla="*/ 849003 h 1372657"/>
              <a:gd name="connsiteX51" fmla="*/ 3880621 w 6069011"/>
              <a:gd name="connsiteY51" fmla="*/ 1281058 h 1372657"/>
              <a:gd name="connsiteX52" fmla="*/ 4225159 w 6069011"/>
              <a:gd name="connsiteY52" fmla="*/ 1372571 h 1372657"/>
              <a:gd name="connsiteX53" fmla="*/ 1866779 w 6069011"/>
              <a:gd name="connsiteY53" fmla="*/ 1372571 h 1372657"/>
              <a:gd name="connsiteX54" fmla="*/ 2208423 w 6069011"/>
              <a:gd name="connsiteY54" fmla="*/ 1269895 h 1372657"/>
              <a:gd name="connsiteX55" fmla="*/ 2517598 w 6069011"/>
              <a:gd name="connsiteY55" fmla="*/ 827568 h 1372657"/>
              <a:gd name="connsiteX56" fmla="*/ 2531441 w 6069011"/>
              <a:gd name="connsiteY56" fmla="*/ 686329 h 1372657"/>
              <a:gd name="connsiteX57" fmla="*/ 2357371 w 6069011"/>
              <a:gd name="connsiteY57" fmla="*/ 686329 h 1372657"/>
              <a:gd name="connsiteX58" fmla="*/ 2347706 w 6069011"/>
              <a:gd name="connsiteY58" fmla="*/ 784956 h 1372657"/>
              <a:gd name="connsiteX59" fmla="*/ 2117946 w 6069011"/>
              <a:gd name="connsiteY59" fmla="*/ 1113666 h 1372657"/>
              <a:gd name="connsiteX60" fmla="*/ 1608016 w 6069011"/>
              <a:gd name="connsiteY60" fmla="*/ 1121960 h 1372657"/>
              <a:gd name="connsiteX61" fmla="*/ 1368582 w 6069011"/>
              <a:gd name="connsiteY61" fmla="*/ 800882 h 1372657"/>
              <a:gd name="connsiteX62" fmla="*/ 1353897 w 6069011"/>
              <a:gd name="connsiteY62" fmla="*/ 686329 h 1372657"/>
              <a:gd name="connsiteX63" fmla="*/ 1179190 w 6069011"/>
              <a:gd name="connsiteY63" fmla="*/ 686329 h 1372657"/>
              <a:gd name="connsiteX64" fmla="*/ 1200046 w 6069011"/>
              <a:gd name="connsiteY64" fmla="*/ 849003 h 1372657"/>
              <a:gd name="connsiteX65" fmla="*/ 1522241 w 6069011"/>
              <a:gd name="connsiteY65" fmla="*/ 1281058 h 1372657"/>
              <a:gd name="connsiteX66" fmla="*/ 1866779 w 6069011"/>
              <a:gd name="connsiteY66" fmla="*/ 1372571 h 13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69011" h="1372657">
                <a:moveTo>
                  <a:pt x="4716760" y="686328"/>
                </a:moveTo>
                <a:lnTo>
                  <a:pt x="4891468" y="686328"/>
                </a:lnTo>
                <a:lnTo>
                  <a:pt x="4906152" y="571775"/>
                </a:lnTo>
                <a:cubicBezTo>
                  <a:pt x="4941260" y="437447"/>
                  <a:pt x="5026375" y="320930"/>
                  <a:pt x="5145587" y="250697"/>
                </a:cubicBezTo>
                <a:cubicBezTo>
                  <a:pt x="5304540" y="157051"/>
                  <a:pt x="5499429" y="160223"/>
                  <a:pt x="5655516" y="258992"/>
                </a:cubicBezTo>
                <a:cubicBezTo>
                  <a:pt x="5772579" y="333070"/>
                  <a:pt x="5854187" y="452296"/>
                  <a:pt x="5885276" y="587701"/>
                </a:cubicBezTo>
                <a:lnTo>
                  <a:pt x="5894941" y="686328"/>
                </a:lnTo>
                <a:lnTo>
                  <a:pt x="6069011" y="686328"/>
                </a:lnTo>
                <a:lnTo>
                  <a:pt x="6055169" y="545090"/>
                </a:lnTo>
                <a:cubicBezTo>
                  <a:pt x="6013335" y="362882"/>
                  <a:pt x="5903520" y="202445"/>
                  <a:pt x="5745994" y="102762"/>
                </a:cubicBezTo>
                <a:cubicBezTo>
                  <a:pt x="5640977" y="36309"/>
                  <a:pt x="5522904" y="2016"/>
                  <a:pt x="5404349" y="87"/>
                </a:cubicBezTo>
                <a:cubicBezTo>
                  <a:pt x="5285794" y="-1843"/>
                  <a:pt x="5166757" y="28595"/>
                  <a:pt x="5059812" y="91599"/>
                </a:cubicBezTo>
                <a:cubicBezTo>
                  <a:pt x="4899396" y="186108"/>
                  <a:pt x="4784859" y="342897"/>
                  <a:pt x="4737616" y="523654"/>
                </a:cubicBezTo>
                <a:close/>
                <a:moveTo>
                  <a:pt x="2358380" y="686328"/>
                </a:moveTo>
                <a:lnTo>
                  <a:pt x="2533087" y="686328"/>
                </a:lnTo>
                <a:lnTo>
                  <a:pt x="2547772" y="571775"/>
                </a:lnTo>
                <a:cubicBezTo>
                  <a:pt x="2582879" y="437447"/>
                  <a:pt x="2667994" y="320930"/>
                  <a:pt x="2787206" y="250697"/>
                </a:cubicBezTo>
                <a:cubicBezTo>
                  <a:pt x="2946159" y="157051"/>
                  <a:pt x="3141049" y="160223"/>
                  <a:pt x="3297136" y="258992"/>
                </a:cubicBezTo>
                <a:cubicBezTo>
                  <a:pt x="3414198" y="333070"/>
                  <a:pt x="3495806" y="452296"/>
                  <a:pt x="3526896" y="587701"/>
                </a:cubicBezTo>
                <a:lnTo>
                  <a:pt x="3536561" y="686328"/>
                </a:lnTo>
                <a:lnTo>
                  <a:pt x="3710631" y="686328"/>
                </a:lnTo>
                <a:lnTo>
                  <a:pt x="3696788" y="545090"/>
                </a:lnTo>
                <a:cubicBezTo>
                  <a:pt x="3654954" y="362882"/>
                  <a:pt x="3545140" y="202445"/>
                  <a:pt x="3387613" y="102762"/>
                </a:cubicBezTo>
                <a:cubicBezTo>
                  <a:pt x="3282597" y="36309"/>
                  <a:pt x="3164524" y="2016"/>
                  <a:pt x="3045969" y="87"/>
                </a:cubicBezTo>
                <a:cubicBezTo>
                  <a:pt x="2927413" y="-1843"/>
                  <a:pt x="2808376" y="28595"/>
                  <a:pt x="2701431" y="91599"/>
                </a:cubicBezTo>
                <a:cubicBezTo>
                  <a:pt x="2541015" y="186108"/>
                  <a:pt x="2426479" y="342897"/>
                  <a:pt x="2379236" y="523654"/>
                </a:cubicBezTo>
                <a:close/>
                <a:moveTo>
                  <a:pt x="0" y="686328"/>
                </a:moveTo>
                <a:lnTo>
                  <a:pt x="174707" y="686328"/>
                </a:lnTo>
                <a:lnTo>
                  <a:pt x="189392" y="571775"/>
                </a:lnTo>
                <a:cubicBezTo>
                  <a:pt x="224499" y="437447"/>
                  <a:pt x="309614" y="320930"/>
                  <a:pt x="428827" y="250697"/>
                </a:cubicBezTo>
                <a:cubicBezTo>
                  <a:pt x="587779" y="157051"/>
                  <a:pt x="782669" y="160223"/>
                  <a:pt x="938756" y="258992"/>
                </a:cubicBezTo>
                <a:cubicBezTo>
                  <a:pt x="1055818" y="333070"/>
                  <a:pt x="1137426" y="452296"/>
                  <a:pt x="1168516" y="587701"/>
                </a:cubicBezTo>
                <a:lnTo>
                  <a:pt x="1178181" y="686328"/>
                </a:lnTo>
                <a:lnTo>
                  <a:pt x="1352251" y="686328"/>
                </a:lnTo>
                <a:lnTo>
                  <a:pt x="1338408" y="545090"/>
                </a:lnTo>
                <a:cubicBezTo>
                  <a:pt x="1296574" y="362882"/>
                  <a:pt x="1186760" y="202445"/>
                  <a:pt x="1029233" y="102762"/>
                </a:cubicBezTo>
                <a:cubicBezTo>
                  <a:pt x="924217" y="36309"/>
                  <a:pt x="806144" y="2016"/>
                  <a:pt x="687589" y="87"/>
                </a:cubicBezTo>
                <a:cubicBezTo>
                  <a:pt x="569033" y="-1843"/>
                  <a:pt x="449996" y="28595"/>
                  <a:pt x="343051" y="91599"/>
                </a:cubicBezTo>
                <a:cubicBezTo>
                  <a:pt x="182636" y="186108"/>
                  <a:pt x="68099" y="342897"/>
                  <a:pt x="20856" y="523654"/>
                </a:cubicBezTo>
                <a:close/>
                <a:moveTo>
                  <a:pt x="4225159" y="1372571"/>
                </a:moveTo>
                <a:cubicBezTo>
                  <a:pt x="4343714" y="1370641"/>
                  <a:pt x="4461787" y="1336348"/>
                  <a:pt x="4566803" y="1269895"/>
                </a:cubicBezTo>
                <a:cubicBezTo>
                  <a:pt x="4724330" y="1170212"/>
                  <a:pt x="4834145" y="1009775"/>
                  <a:pt x="4875979" y="827568"/>
                </a:cubicBezTo>
                <a:lnTo>
                  <a:pt x="4889821" y="686329"/>
                </a:lnTo>
                <a:lnTo>
                  <a:pt x="4715751" y="686329"/>
                </a:lnTo>
                <a:lnTo>
                  <a:pt x="4706086" y="784956"/>
                </a:lnTo>
                <a:cubicBezTo>
                  <a:pt x="4674996" y="920361"/>
                  <a:pt x="4593388" y="1039588"/>
                  <a:pt x="4476326" y="1113666"/>
                </a:cubicBezTo>
                <a:cubicBezTo>
                  <a:pt x="4320239" y="1212434"/>
                  <a:pt x="4125349" y="1215606"/>
                  <a:pt x="3966396" y="1121960"/>
                </a:cubicBezTo>
                <a:cubicBezTo>
                  <a:pt x="3847184" y="1051728"/>
                  <a:pt x="3762069" y="935210"/>
                  <a:pt x="3726961" y="800882"/>
                </a:cubicBezTo>
                <a:lnTo>
                  <a:pt x="3712277" y="686329"/>
                </a:lnTo>
                <a:lnTo>
                  <a:pt x="3537570" y="686329"/>
                </a:lnTo>
                <a:lnTo>
                  <a:pt x="3558426" y="849003"/>
                </a:lnTo>
                <a:cubicBezTo>
                  <a:pt x="3605669" y="1029761"/>
                  <a:pt x="3720205" y="1186549"/>
                  <a:pt x="3880621" y="1281058"/>
                </a:cubicBezTo>
                <a:cubicBezTo>
                  <a:pt x="3987566" y="1344063"/>
                  <a:pt x="4106603" y="1374500"/>
                  <a:pt x="4225159" y="1372571"/>
                </a:cubicBezTo>
                <a:close/>
                <a:moveTo>
                  <a:pt x="1866779" y="1372571"/>
                </a:moveTo>
                <a:cubicBezTo>
                  <a:pt x="1985334" y="1370641"/>
                  <a:pt x="2103407" y="1336348"/>
                  <a:pt x="2208423" y="1269895"/>
                </a:cubicBezTo>
                <a:cubicBezTo>
                  <a:pt x="2365950" y="1170212"/>
                  <a:pt x="2475764" y="1009775"/>
                  <a:pt x="2517598" y="827568"/>
                </a:cubicBezTo>
                <a:lnTo>
                  <a:pt x="2531441" y="686329"/>
                </a:lnTo>
                <a:lnTo>
                  <a:pt x="2357371" y="686329"/>
                </a:lnTo>
                <a:lnTo>
                  <a:pt x="2347706" y="784956"/>
                </a:lnTo>
                <a:cubicBezTo>
                  <a:pt x="2316616" y="920361"/>
                  <a:pt x="2235008" y="1039588"/>
                  <a:pt x="2117946" y="1113666"/>
                </a:cubicBezTo>
                <a:cubicBezTo>
                  <a:pt x="1961859" y="1212434"/>
                  <a:pt x="1766969" y="1215606"/>
                  <a:pt x="1608016" y="1121960"/>
                </a:cubicBezTo>
                <a:cubicBezTo>
                  <a:pt x="1488804" y="1051728"/>
                  <a:pt x="1403689" y="935210"/>
                  <a:pt x="1368582" y="800882"/>
                </a:cubicBezTo>
                <a:lnTo>
                  <a:pt x="1353897" y="686329"/>
                </a:lnTo>
                <a:lnTo>
                  <a:pt x="1179190" y="686329"/>
                </a:lnTo>
                <a:lnTo>
                  <a:pt x="1200046" y="849003"/>
                </a:lnTo>
                <a:cubicBezTo>
                  <a:pt x="1247289" y="1029761"/>
                  <a:pt x="1361825" y="1186549"/>
                  <a:pt x="1522241" y="1281058"/>
                </a:cubicBezTo>
                <a:cubicBezTo>
                  <a:pt x="1629186" y="1344063"/>
                  <a:pt x="1748223" y="1374500"/>
                  <a:pt x="1866779" y="1372571"/>
                </a:cubicBez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gradFill>
                <a:gsLst>
                  <a:gs pos="75000">
                    <a:srgbClr val="FA5B6E"/>
                  </a:gs>
                  <a:gs pos="51000">
                    <a:srgbClr val="FB6167"/>
                  </a:gs>
                  <a:gs pos="25000">
                    <a:srgbClr val="FA4532"/>
                  </a:gs>
                  <a:gs pos="0">
                    <a:srgbClr val="FC5528"/>
                  </a:gs>
                  <a:gs pos="100000">
                    <a:srgbClr val="FA5575"/>
                  </a:gs>
                </a:gsLst>
                <a:lin ang="5400000" scaled="0"/>
              </a:gra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2"/>
          <p:cNvSpPr/>
          <p:nvPr/>
        </p:nvSpPr>
        <p:spPr>
          <a:xfrm>
            <a:off x="1150655" y="2671143"/>
            <a:ext cx="9857604" cy="2228407"/>
          </a:xfrm>
          <a:custGeom>
            <a:avLst/>
            <a:gdLst>
              <a:gd name="connsiteX0" fmla="*/ 3537570 w 6069011"/>
              <a:gd name="connsiteY0" fmla="*/ 686329 h 1372657"/>
              <a:gd name="connsiteX1" fmla="*/ 3712278 w 6069011"/>
              <a:gd name="connsiteY1" fmla="*/ 686329 h 1372657"/>
              <a:gd name="connsiteX2" fmla="*/ 3726962 w 6069011"/>
              <a:gd name="connsiteY2" fmla="*/ 800882 h 1372657"/>
              <a:gd name="connsiteX3" fmla="*/ 3966397 w 6069011"/>
              <a:gd name="connsiteY3" fmla="*/ 1121960 h 1372657"/>
              <a:gd name="connsiteX4" fmla="*/ 4476326 w 6069011"/>
              <a:gd name="connsiteY4" fmla="*/ 1113666 h 1372657"/>
              <a:gd name="connsiteX5" fmla="*/ 4706086 w 6069011"/>
              <a:gd name="connsiteY5" fmla="*/ 784956 h 1372657"/>
              <a:gd name="connsiteX6" fmla="*/ 4715751 w 6069011"/>
              <a:gd name="connsiteY6" fmla="*/ 686329 h 1372657"/>
              <a:gd name="connsiteX7" fmla="*/ 4889821 w 6069011"/>
              <a:gd name="connsiteY7" fmla="*/ 686329 h 1372657"/>
              <a:gd name="connsiteX8" fmla="*/ 4875979 w 6069011"/>
              <a:gd name="connsiteY8" fmla="*/ 827568 h 1372657"/>
              <a:gd name="connsiteX9" fmla="*/ 4566804 w 6069011"/>
              <a:gd name="connsiteY9" fmla="*/ 1269895 h 1372657"/>
              <a:gd name="connsiteX10" fmla="*/ 4225159 w 6069011"/>
              <a:gd name="connsiteY10" fmla="*/ 1372571 h 1372657"/>
              <a:gd name="connsiteX11" fmla="*/ 3880622 w 6069011"/>
              <a:gd name="connsiteY11" fmla="*/ 1281058 h 1372657"/>
              <a:gd name="connsiteX12" fmla="*/ 3558426 w 6069011"/>
              <a:gd name="connsiteY12" fmla="*/ 849003 h 1372657"/>
              <a:gd name="connsiteX13" fmla="*/ 1179190 w 6069011"/>
              <a:gd name="connsiteY13" fmla="*/ 686329 h 1372657"/>
              <a:gd name="connsiteX14" fmla="*/ 1353897 w 6069011"/>
              <a:gd name="connsiteY14" fmla="*/ 686329 h 1372657"/>
              <a:gd name="connsiteX15" fmla="*/ 1368582 w 6069011"/>
              <a:gd name="connsiteY15" fmla="*/ 800882 h 1372657"/>
              <a:gd name="connsiteX16" fmla="*/ 1608017 w 6069011"/>
              <a:gd name="connsiteY16" fmla="*/ 1121960 h 1372657"/>
              <a:gd name="connsiteX17" fmla="*/ 2117946 w 6069011"/>
              <a:gd name="connsiteY17" fmla="*/ 1113666 h 1372657"/>
              <a:gd name="connsiteX18" fmla="*/ 2347706 w 6069011"/>
              <a:gd name="connsiteY18" fmla="*/ 784956 h 1372657"/>
              <a:gd name="connsiteX19" fmla="*/ 2357371 w 6069011"/>
              <a:gd name="connsiteY19" fmla="*/ 686329 h 1372657"/>
              <a:gd name="connsiteX20" fmla="*/ 2531441 w 6069011"/>
              <a:gd name="connsiteY20" fmla="*/ 686329 h 1372657"/>
              <a:gd name="connsiteX21" fmla="*/ 2517599 w 6069011"/>
              <a:gd name="connsiteY21" fmla="*/ 827568 h 1372657"/>
              <a:gd name="connsiteX22" fmla="*/ 2208424 w 6069011"/>
              <a:gd name="connsiteY22" fmla="*/ 1269895 h 1372657"/>
              <a:gd name="connsiteX23" fmla="*/ 1866779 w 6069011"/>
              <a:gd name="connsiteY23" fmla="*/ 1372571 h 1372657"/>
              <a:gd name="connsiteX24" fmla="*/ 1522242 w 6069011"/>
              <a:gd name="connsiteY24" fmla="*/ 1281058 h 1372657"/>
              <a:gd name="connsiteX25" fmla="*/ 1200046 w 6069011"/>
              <a:gd name="connsiteY25" fmla="*/ 849003 h 1372657"/>
              <a:gd name="connsiteX26" fmla="*/ 5404349 w 6069011"/>
              <a:gd name="connsiteY26" fmla="*/ 86 h 1372657"/>
              <a:gd name="connsiteX27" fmla="*/ 5745994 w 6069011"/>
              <a:gd name="connsiteY27" fmla="*/ 102762 h 1372657"/>
              <a:gd name="connsiteX28" fmla="*/ 6055169 w 6069011"/>
              <a:gd name="connsiteY28" fmla="*/ 545090 h 1372657"/>
              <a:gd name="connsiteX29" fmla="*/ 6069011 w 6069011"/>
              <a:gd name="connsiteY29" fmla="*/ 686328 h 1372657"/>
              <a:gd name="connsiteX30" fmla="*/ 5894941 w 6069011"/>
              <a:gd name="connsiteY30" fmla="*/ 686328 h 1372657"/>
              <a:gd name="connsiteX31" fmla="*/ 5885276 w 6069011"/>
              <a:gd name="connsiteY31" fmla="*/ 587701 h 1372657"/>
              <a:gd name="connsiteX32" fmla="*/ 5655516 w 6069011"/>
              <a:gd name="connsiteY32" fmla="*/ 258992 h 1372657"/>
              <a:gd name="connsiteX33" fmla="*/ 5145587 w 6069011"/>
              <a:gd name="connsiteY33" fmla="*/ 250697 h 1372657"/>
              <a:gd name="connsiteX34" fmla="*/ 4906152 w 6069011"/>
              <a:gd name="connsiteY34" fmla="*/ 571775 h 1372657"/>
              <a:gd name="connsiteX35" fmla="*/ 4891468 w 6069011"/>
              <a:gd name="connsiteY35" fmla="*/ 686328 h 1372657"/>
              <a:gd name="connsiteX36" fmla="*/ 4716760 w 6069011"/>
              <a:gd name="connsiteY36" fmla="*/ 686328 h 1372657"/>
              <a:gd name="connsiteX37" fmla="*/ 4737616 w 6069011"/>
              <a:gd name="connsiteY37" fmla="*/ 523654 h 1372657"/>
              <a:gd name="connsiteX38" fmla="*/ 5059812 w 6069011"/>
              <a:gd name="connsiteY38" fmla="*/ 91599 h 1372657"/>
              <a:gd name="connsiteX39" fmla="*/ 5404349 w 6069011"/>
              <a:gd name="connsiteY39" fmla="*/ 86 h 1372657"/>
              <a:gd name="connsiteX40" fmla="*/ 3045969 w 6069011"/>
              <a:gd name="connsiteY40" fmla="*/ 86 h 1372657"/>
              <a:gd name="connsiteX41" fmla="*/ 3387614 w 6069011"/>
              <a:gd name="connsiteY41" fmla="*/ 102762 h 1372657"/>
              <a:gd name="connsiteX42" fmla="*/ 3696789 w 6069011"/>
              <a:gd name="connsiteY42" fmla="*/ 545090 h 1372657"/>
              <a:gd name="connsiteX43" fmla="*/ 3710631 w 6069011"/>
              <a:gd name="connsiteY43" fmla="*/ 686328 h 1372657"/>
              <a:gd name="connsiteX44" fmla="*/ 3536561 w 6069011"/>
              <a:gd name="connsiteY44" fmla="*/ 686328 h 1372657"/>
              <a:gd name="connsiteX45" fmla="*/ 3526896 w 6069011"/>
              <a:gd name="connsiteY45" fmla="*/ 587701 h 1372657"/>
              <a:gd name="connsiteX46" fmla="*/ 3297136 w 6069011"/>
              <a:gd name="connsiteY46" fmla="*/ 258992 h 1372657"/>
              <a:gd name="connsiteX47" fmla="*/ 2787207 w 6069011"/>
              <a:gd name="connsiteY47" fmla="*/ 250697 h 1372657"/>
              <a:gd name="connsiteX48" fmla="*/ 2547772 w 6069011"/>
              <a:gd name="connsiteY48" fmla="*/ 571775 h 1372657"/>
              <a:gd name="connsiteX49" fmla="*/ 2533087 w 6069011"/>
              <a:gd name="connsiteY49" fmla="*/ 686328 h 1372657"/>
              <a:gd name="connsiteX50" fmla="*/ 2358380 w 6069011"/>
              <a:gd name="connsiteY50" fmla="*/ 686328 h 1372657"/>
              <a:gd name="connsiteX51" fmla="*/ 2379236 w 6069011"/>
              <a:gd name="connsiteY51" fmla="*/ 523654 h 1372657"/>
              <a:gd name="connsiteX52" fmla="*/ 2701432 w 6069011"/>
              <a:gd name="connsiteY52" fmla="*/ 91599 h 1372657"/>
              <a:gd name="connsiteX53" fmla="*/ 3045969 w 6069011"/>
              <a:gd name="connsiteY53" fmla="*/ 86 h 1372657"/>
              <a:gd name="connsiteX54" fmla="*/ 687589 w 6069011"/>
              <a:gd name="connsiteY54" fmla="*/ 86 h 1372657"/>
              <a:gd name="connsiteX55" fmla="*/ 1029234 w 6069011"/>
              <a:gd name="connsiteY55" fmla="*/ 102762 h 1372657"/>
              <a:gd name="connsiteX56" fmla="*/ 1338409 w 6069011"/>
              <a:gd name="connsiteY56" fmla="*/ 545090 h 1372657"/>
              <a:gd name="connsiteX57" fmla="*/ 1352251 w 6069011"/>
              <a:gd name="connsiteY57" fmla="*/ 686328 h 1372657"/>
              <a:gd name="connsiteX58" fmla="*/ 1178181 w 6069011"/>
              <a:gd name="connsiteY58" fmla="*/ 686328 h 1372657"/>
              <a:gd name="connsiteX59" fmla="*/ 1168516 w 6069011"/>
              <a:gd name="connsiteY59" fmla="*/ 587701 h 1372657"/>
              <a:gd name="connsiteX60" fmla="*/ 938756 w 6069011"/>
              <a:gd name="connsiteY60" fmla="*/ 258992 h 1372657"/>
              <a:gd name="connsiteX61" fmla="*/ 428827 w 6069011"/>
              <a:gd name="connsiteY61" fmla="*/ 250697 h 1372657"/>
              <a:gd name="connsiteX62" fmla="*/ 189392 w 6069011"/>
              <a:gd name="connsiteY62" fmla="*/ 571775 h 1372657"/>
              <a:gd name="connsiteX63" fmla="*/ 174707 w 6069011"/>
              <a:gd name="connsiteY63" fmla="*/ 686328 h 1372657"/>
              <a:gd name="connsiteX64" fmla="*/ 0 w 6069011"/>
              <a:gd name="connsiteY64" fmla="*/ 686328 h 1372657"/>
              <a:gd name="connsiteX65" fmla="*/ 20856 w 6069011"/>
              <a:gd name="connsiteY65" fmla="*/ 523654 h 1372657"/>
              <a:gd name="connsiteX66" fmla="*/ 343052 w 6069011"/>
              <a:gd name="connsiteY66" fmla="*/ 91599 h 1372657"/>
              <a:gd name="connsiteX67" fmla="*/ 687589 w 6069011"/>
              <a:gd name="connsiteY67" fmla="*/ 86 h 13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69011" h="1372657">
                <a:moveTo>
                  <a:pt x="3537570" y="686329"/>
                </a:moveTo>
                <a:lnTo>
                  <a:pt x="3712278" y="686329"/>
                </a:lnTo>
                <a:lnTo>
                  <a:pt x="3726962" y="800882"/>
                </a:lnTo>
                <a:cubicBezTo>
                  <a:pt x="3762070" y="935210"/>
                  <a:pt x="3847185" y="1051728"/>
                  <a:pt x="3966397" y="1121960"/>
                </a:cubicBezTo>
                <a:cubicBezTo>
                  <a:pt x="4125350" y="1215606"/>
                  <a:pt x="4320239" y="1212434"/>
                  <a:pt x="4476326" y="1113666"/>
                </a:cubicBezTo>
                <a:cubicBezTo>
                  <a:pt x="4593389" y="1039588"/>
                  <a:pt x="4674997" y="920361"/>
                  <a:pt x="4706086" y="784956"/>
                </a:cubicBezTo>
                <a:lnTo>
                  <a:pt x="4715751" y="686329"/>
                </a:lnTo>
                <a:lnTo>
                  <a:pt x="4889821" y="686329"/>
                </a:lnTo>
                <a:lnTo>
                  <a:pt x="4875979" y="827568"/>
                </a:lnTo>
                <a:cubicBezTo>
                  <a:pt x="4834145" y="1009775"/>
                  <a:pt x="4724330" y="1170212"/>
                  <a:pt x="4566804" y="1269895"/>
                </a:cubicBezTo>
                <a:cubicBezTo>
                  <a:pt x="4461787" y="1336348"/>
                  <a:pt x="4343714" y="1370641"/>
                  <a:pt x="4225159" y="1372571"/>
                </a:cubicBezTo>
                <a:cubicBezTo>
                  <a:pt x="4106604" y="1374500"/>
                  <a:pt x="3987567" y="1344063"/>
                  <a:pt x="3880622" y="1281058"/>
                </a:cubicBezTo>
                <a:cubicBezTo>
                  <a:pt x="3720206" y="1186549"/>
                  <a:pt x="3605669" y="1029761"/>
                  <a:pt x="3558426" y="849003"/>
                </a:cubicBezTo>
                <a:close/>
                <a:moveTo>
                  <a:pt x="1179190" y="686329"/>
                </a:moveTo>
                <a:lnTo>
                  <a:pt x="1353897" y="686329"/>
                </a:lnTo>
                <a:lnTo>
                  <a:pt x="1368582" y="800882"/>
                </a:lnTo>
                <a:cubicBezTo>
                  <a:pt x="1403690" y="935210"/>
                  <a:pt x="1488805" y="1051728"/>
                  <a:pt x="1608017" y="1121960"/>
                </a:cubicBezTo>
                <a:cubicBezTo>
                  <a:pt x="1766970" y="1215606"/>
                  <a:pt x="1961859" y="1212434"/>
                  <a:pt x="2117946" y="1113666"/>
                </a:cubicBezTo>
                <a:cubicBezTo>
                  <a:pt x="2235009" y="1039588"/>
                  <a:pt x="2316617" y="920361"/>
                  <a:pt x="2347706" y="784956"/>
                </a:cubicBezTo>
                <a:lnTo>
                  <a:pt x="2357371" y="686329"/>
                </a:lnTo>
                <a:lnTo>
                  <a:pt x="2531441" y="686329"/>
                </a:lnTo>
                <a:lnTo>
                  <a:pt x="2517599" y="827568"/>
                </a:lnTo>
                <a:cubicBezTo>
                  <a:pt x="2475765" y="1009775"/>
                  <a:pt x="2365950" y="1170212"/>
                  <a:pt x="2208424" y="1269895"/>
                </a:cubicBezTo>
                <a:cubicBezTo>
                  <a:pt x="2103407" y="1336348"/>
                  <a:pt x="1985334" y="1370641"/>
                  <a:pt x="1866779" y="1372571"/>
                </a:cubicBezTo>
                <a:cubicBezTo>
                  <a:pt x="1748224" y="1374500"/>
                  <a:pt x="1629186" y="1344063"/>
                  <a:pt x="1522242" y="1281058"/>
                </a:cubicBezTo>
                <a:cubicBezTo>
                  <a:pt x="1361826" y="1186549"/>
                  <a:pt x="1247289" y="1029761"/>
                  <a:pt x="1200046" y="849003"/>
                </a:cubicBezTo>
                <a:close/>
                <a:moveTo>
                  <a:pt x="5404349" y="86"/>
                </a:moveTo>
                <a:cubicBezTo>
                  <a:pt x="5522904" y="2016"/>
                  <a:pt x="5640977" y="36309"/>
                  <a:pt x="5745994" y="102762"/>
                </a:cubicBezTo>
                <a:cubicBezTo>
                  <a:pt x="5903520" y="202445"/>
                  <a:pt x="6013335" y="362882"/>
                  <a:pt x="6055169" y="545090"/>
                </a:cubicBezTo>
                <a:lnTo>
                  <a:pt x="6069011" y="686328"/>
                </a:lnTo>
                <a:lnTo>
                  <a:pt x="5894941" y="686328"/>
                </a:lnTo>
                <a:lnTo>
                  <a:pt x="5885276" y="587701"/>
                </a:lnTo>
                <a:cubicBezTo>
                  <a:pt x="5854187" y="452296"/>
                  <a:pt x="5772579" y="333070"/>
                  <a:pt x="5655516" y="258992"/>
                </a:cubicBezTo>
                <a:cubicBezTo>
                  <a:pt x="5499429" y="160223"/>
                  <a:pt x="5304540" y="157051"/>
                  <a:pt x="5145587" y="250697"/>
                </a:cubicBezTo>
                <a:cubicBezTo>
                  <a:pt x="5026375" y="320930"/>
                  <a:pt x="4941260" y="437447"/>
                  <a:pt x="4906152" y="571775"/>
                </a:cubicBezTo>
                <a:lnTo>
                  <a:pt x="4891468" y="686328"/>
                </a:lnTo>
                <a:lnTo>
                  <a:pt x="4716760" y="686328"/>
                </a:lnTo>
                <a:lnTo>
                  <a:pt x="4737616" y="523654"/>
                </a:lnTo>
                <a:cubicBezTo>
                  <a:pt x="4784859" y="342897"/>
                  <a:pt x="4899396" y="186108"/>
                  <a:pt x="5059812" y="91599"/>
                </a:cubicBezTo>
                <a:cubicBezTo>
                  <a:pt x="5166757" y="28594"/>
                  <a:pt x="5285794" y="-1843"/>
                  <a:pt x="5404349" y="86"/>
                </a:cubicBezTo>
                <a:close/>
                <a:moveTo>
                  <a:pt x="3045969" y="86"/>
                </a:moveTo>
                <a:cubicBezTo>
                  <a:pt x="3164524" y="2016"/>
                  <a:pt x="3282597" y="36309"/>
                  <a:pt x="3387614" y="102762"/>
                </a:cubicBezTo>
                <a:cubicBezTo>
                  <a:pt x="3545140" y="202445"/>
                  <a:pt x="3654955" y="362882"/>
                  <a:pt x="3696789" y="545090"/>
                </a:cubicBezTo>
                <a:lnTo>
                  <a:pt x="3710631" y="686328"/>
                </a:lnTo>
                <a:lnTo>
                  <a:pt x="3536561" y="686328"/>
                </a:lnTo>
                <a:lnTo>
                  <a:pt x="3526896" y="587701"/>
                </a:lnTo>
                <a:cubicBezTo>
                  <a:pt x="3495807" y="452296"/>
                  <a:pt x="3414199" y="333070"/>
                  <a:pt x="3297136" y="258992"/>
                </a:cubicBezTo>
                <a:cubicBezTo>
                  <a:pt x="3141049" y="160223"/>
                  <a:pt x="2946160" y="157051"/>
                  <a:pt x="2787207" y="250697"/>
                </a:cubicBezTo>
                <a:cubicBezTo>
                  <a:pt x="2667995" y="320930"/>
                  <a:pt x="2582880" y="437447"/>
                  <a:pt x="2547772" y="571775"/>
                </a:cubicBezTo>
                <a:lnTo>
                  <a:pt x="2533087" y="686328"/>
                </a:lnTo>
                <a:lnTo>
                  <a:pt x="2358380" y="686328"/>
                </a:lnTo>
                <a:lnTo>
                  <a:pt x="2379236" y="523654"/>
                </a:lnTo>
                <a:cubicBezTo>
                  <a:pt x="2426479" y="342897"/>
                  <a:pt x="2541016" y="186108"/>
                  <a:pt x="2701432" y="91599"/>
                </a:cubicBezTo>
                <a:cubicBezTo>
                  <a:pt x="2808377" y="28594"/>
                  <a:pt x="2927414" y="-1843"/>
                  <a:pt x="3045969" y="86"/>
                </a:cubicBezTo>
                <a:close/>
                <a:moveTo>
                  <a:pt x="687589" y="86"/>
                </a:moveTo>
                <a:cubicBezTo>
                  <a:pt x="806144" y="2016"/>
                  <a:pt x="924217" y="36309"/>
                  <a:pt x="1029234" y="102762"/>
                </a:cubicBezTo>
                <a:cubicBezTo>
                  <a:pt x="1186760" y="202445"/>
                  <a:pt x="1296575" y="362882"/>
                  <a:pt x="1338409" y="545090"/>
                </a:cubicBezTo>
                <a:lnTo>
                  <a:pt x="1352251" y="686328"/>
                </a:lnTo>
                <a:lnTo>
                  <a:pt x="1178181" y="686328"/>
                </a:lnTo>
                <a:lnTo>
                  <a:pt x="1168516" y="587701"/>
                </a:lnTo>
                <a:cubicBezTo>
                  <a:pt x="1137427" y="452296"/>
                  <a:pt x="1055819" y="333070"/>
                  <a:pt x="938756" y="258992"/>
                </a:cubicBezTo>
                <a:cubicBezTo>
                  <a:pt x="782669" y="160223"/>
                  <a:pt x="587780" y="157051"/>
                  <a:pt x="428827" y="250697"/>
                </a:cubicBezTo>
                <a:cubicBezTo>
                  <a:pt x="309615" y="320930"/>
                  <a:pt x="224500" y="437447"/>
                  <a:pt x="189392" y="571775"/>
                </a:cubicBezTo>
                <a:lnTo>
                  <a:pt x="174707" y="686328"/>
                </a:lnTo>
                <a:lnTo>
                  <a:pt x="0" y="686328"/>
                </a:lnTo>
                <a:lnTo>
                  <a:pt x="20856" y="523654"/>
                </a:lnTo>
                <a:cubicBezTo>
                  <a:pt x="68099" y="342897"/>
                  <a:pt x="182636" y="186108"/>
                  <a:pt x="343052" y="91599"/>
                </a:cubicBezTo>
                <a:cubicBezTo>
                  <a:pt x="449997" y="28594"/>
                  <a:pt x="569034" y="-1843"/>
                  <a:pt x="687589" y="86"/>
                </a:cubicBezTo>
                <a:close/>
              </a:path>
            </a:pathLst>
          </a:cu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gradFill>
                <a:gsLst>
                  <a:gs pos="75000">
                    <a:srgbClr val="FA5B6E"/>
                  </a:gs>
                  <a:gs pos="51000">
                    <a:srgbClr val="FB6167"/>
                  </a:gs>
                  <a:gs pos="25000">
                    <a:srgbClr val="FA4532"/>
                  </a:gs>
                  <a:gs pos="0">
                    <a:srgbClr val="FC5528"/>
                  </a:gs>
                  <a:gs pos="100000">
                    <a:srgbClr val="FA5575"/>
                  </a:gs>
                </a:gsLst>
                <a:lin ang="5400000" scaled="0"/>
              </a:gra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MH_Other_3"/>
          <p:cNvSpPr/>
          <p:nvPr/>
        </p:nvSpPr>
        <p:spPr>
          <a:xfrm flipH="1">
            <a:off x="1406993" y="3282061"/>
            <a:ext cx="1658174" cy="106098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D2472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da-DK" altLang="zh-CN" sz="2800" b="1" dirty="0">
              <a:solidFill>
                <a:srgbClr val="D2472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MH_Other_4"/>
          <p:cNvSpPr/>
          <p:nvPr/>
        </p:nvSpPr>
        <p:spPr>
          <a:xfrm flipH="1">
            <a:off x="3322794" y="3282061"/>
            <a:ext cx="1658174" cy="106098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D2472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da-DK" altLang="zh-CN" sz="2800" b="1">
              <a:solidFill>
                <a:srgbClr val="D2472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MH_Other_5"/>
          <p:cNvSpPr/>
          <p:nvPr/>
        </p:nvSpPr>
        <p:spPr>
          <a:xfrm flipH="1">
            <a:off x="5261167" y="3282061"/>
            <a:ext cx="1658174" cy="106098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D2472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da-DK" altLang="zh-CN" sz="2800" b="1">
              <a:solidFill>
                <a:srgbClr val="D2472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MH_Other_6"/>
          <p:cNvSpPr/>
          <p:nvPr/>
        </p:nvSpPr>
        <p:spPr>
          <a:xfrm flipH="1">
            <a:off x="7176969" y="3282061"/>
            <a:ext cx="1658174" cy="106098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D2472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da-DK" altLang="zh-CN" sz="2800" b="1">
              <a:solidFill>
                <a:srgbClr val="D2472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7"/>
          <p:cNvSpPr/>
          <p:nvPr/>
        </p:nvSpPr>
        <p:spPr>
          <a:xfrm flipH="1">
            <a:off x="9092772" y="3282061"/>
            <a:ext cx="1658174" cy="106098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D2472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da-DK" altLang="zh-CN" sz="2800" b="1">
              <a:solidFill>
                <a:srgbClr val="D2472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7322" y="5319258"/>
            <a:ext cx="206547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65167" y="1174216"/>
            <a:ext cx="206547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46721" y="5319258"/>
            <a:ext cx="206547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73320" y="1174215"/>
            <a:ext cx="206547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42787" y="5319257"/>
            <a:ext cx="206547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长期分享原创商务汇报、高校答辩</a:t>
            </a:r>
            <a:r>
              <a:rPr lang="en-US" altLang="zh-CN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841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rgbClr val="0841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9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0" y="180473"/>
            <a:ext cx="3905250" cy="866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661313"/>
            <a:ext cx="12192000" cy="1651380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9116" y="1825388"/>
            <a:ext cx="3207223" cy="3207223"/>
          </a:xfrm>
          <a:prstGeom prst="ellipse">
            <a:avLst/>
          </a:prstGeom>
          <a:solidFill>
            <a:srgbClr val="88B4CD"/>
          </a:solidFill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03110" y="1709383"/>
            <a:ext cx="3439234" cy="3439234"/>
          </a:xfrm>
          <a:prstGeom prst="ellipse">
            <a:avLst/>
          </a:prstGeom>
          <a:noFill/>
          <a:ln>
            <a:solidFill>
              <a:srgbClr val="88B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66137" y="1445231"/>
            <a:ext cx="1313180" cy="3407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600" dirty="0" smtClean="0">
                <a:solidFill>
                  <a:srgbClr val="08415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5791744" y="2825283"/>
            <a:ext cx="5050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研究内容</a:t>
            </a:r>
            <a:endParaRPr lang="zh-CN" altLang="en-US" sz="8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3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66782" y="2392485"/>
            <a:ext cx="4694830" cy="3410518"/>
          </a:xfrm>
          <a:prstGeom prst="rect">
            <a:avLst/>
          </a:prstGeom>
          <a:solidFill>
            <a:srgbClr val="0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745533" y="191069"/>
            <a:ext cx="5050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sz="4000" b="1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研究内容</a:t>
            </a:r>
            <a:endParaRPr lang="zh-CN" altLang="en-US" sz="4000" b="1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4" y="2392485"/>
            <a:ext cx="3410518" cy="34105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12" y="2392485"/>
            <a:ext cx="3410518" cy="341051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262169" y="2392485"/>
            <a:ext cx="366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42608" y="3035915"/>
            <a:ext cx="45690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、长期分享原创商务汇报、高校答辩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、作者臭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事分享，每一件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事都有一个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点。 敬请期待哦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、长期分享原创商务汇报、高校答辩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模板； 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5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242</Words>
  <Application>Microsoft Macintosh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苏宁云商集团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朱永东</dc:creator>
  <cp:lastModifiedBy>Microsoft Office 用户</cp:lastModifiedBy>
  <cp:revision>37</cp:revision>
  <dcterms:created xsi:type="dcterms:W3CDTF">2016-04-12T01:55:07Z</dcterms:created>
  <dcterms:modified xsi:type="dcterms:W3CDTF">2016-04-15T14:53:12Z</dcterms:modified>
</cp:coreProperties>
</file>