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0"/>
  </p:notesMasterIdLst>
  <p:sldIdLst>
    <p:sldId id="260" r:id="rId3"/>
    <p:sldId id="266" r:id="rId4"/>
    <p:sldId id="294" r:id="rId5"/>
    <p:sldId id="270" r:id="rId6"/>
    <p:sldId id="265" r:id="rId7"/>
    <p:sldId id="269" r:id="rId8"/>
    <p:sldId id="293" r:id="rId9"/>
    <p:sldId id="279" r:id="rId10"/>
    <p:sldId id="274" r:id="rId11"/>
    <p:sldId id="268" r:id="rId12"/>
    <p:sldId id="292" r:id="rId13"/>
    <p:sldId id="280" r:id="rId14"/>
    <p:sldId id="275" r:id="rId15"/>
    <p:sldId id="286" r:id="rId16"/>
    <p:sldId id="291" r:id="rId17"/>
    <p:sldId id="271" r:id="rId18"/>
    <p:sldId id="272" r:id="rId19"/>
    <p:sldId id="273" r:id="rId20"/>
    <p:sldId id="290" r:id="rId21"/>
    <p:sldId id="281" r:id="rId22"/>
    <p:sldId id="285" r:id="rId23"/>
    <p:sldId id="295" r:id="rId24"/>
    <p:sldId id="277" r:id="rId25"/>
    <p:sldId id="288" r:id="rId26"/>
    <p:sldId id="297" r:id="rId27"/>
    <p:sldId id="298" r:id="rId28"/>
    <p:sldId id="299" r:id="rId2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233E"/>
    <a:srgbClr val="666666"/>
    <a:srgbClr val="92D14F"/>
    <a:srgbClr val="0174AB"/>
    <a:srgbClr val="BFC0C0"/>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71" d="100"/>
          <a:sy n="71" d="100"/>
        </p:scale>
        <p:origin x="1554" y="60"/>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2</c:v>
                </c:pt>
              </c:strCache>
            </c:strRef>
          </c:tx>
          <c:spPr>
            <a:solidFill>
              <a:schemeClr val="accent2"/>
            </a:solidFill>
            <a:ln>
              <a:noFill/>
            </a:ln>
            <a:effectLst/>
          </c:spPr>
          <c:invertIfNegative val="0"/>
          <c:cat>
            <c:strRef>
              <c:f>Sheet1!$A$2:$A$4</c:f>
              <c:strCache>
                <c:ptCount val="3"/>
                <c:pt idx="0">
                  <c:v>TEXT A</c:v>
                </c:pt>
                <c:pt idx="1">
                  <c:v>TEXT B</c:v>
                </c:pt>
                <c:pt idx="2">
                  <c:v>TEXT C</c:v>
                </c:pt>
              </c:strCache>
            </c:strRef>
          </c:cat>
          <c:val>
            <c:numRef>
              <c:f>Sheet1!$B$2:$B$4</c:f>
              <c:numCache>
                <c:formatCode>General</c:formatCode>
                <c:ptCount val="3"/>
                <c:pt idx="0">
                  <c:v>4</c:v>
                </c:pt>
                <c:pt idx="1">
                  <c:v>1.8</c:v>
                </c:pt>
                <c:pt idx="2">
                  <c:v>2.8</c:v>
                </c:pt>
              </c:numCache>
            </c:numRef>
          </c:val>
        </c:ser>
        <c:ser>
          <c:idx val="1"/>
          <c:order val="1"/>
          <c:tx>
            <c:strRef>
              <c:f>Sheet1!$C$1</c:f>
              <c:strCache>
                <c:ptCount val="1"/>
                <c:pt idx="0">
                  <c:v>系列 3</c:v>
                </c:pt>
              </c:strCache>
            </c:strRef>
          </c:tx>
          <c:spPr>
            <a:solidFill>
              <a:srgbClr val="7C233E"/>
            </a:solidFill>
            <a:ln>
              <a:noFill/>
            </a:ln>
            <a:effectLst/>
          </c:spPr>
          <c:invertIfNegative val="0"/>
          <c:cat>
            <c:strRef>
              <c:f>Sheet1!$A$2:$A$4</c:f>
              <c:strCache>
                <c:ptCount val="3"/>
                <c:pt idx="0">
                  <c:v>TEXT A</c:v>
                </c:pt>
                <c:pt idx="1">
                  <c:v>TEXT B</c:v>
                </c:pt>
                <c:pt idx="2">
                  <c:v>TEXT C</c:v>
                </c:pt>
              </c:strCache>
            </c:strRef>
          </c:cat>
          <c:val>
            <c:numRef>
              <c:f>Sheet1!$C$2:$C$4</c:f>
              <c:numCache>
                <c:formatCode>General</c:formatCode>
                <c:ptCount val="3"/>
                <c:pt idx="0">
                  <c:v>2</c:v>
                </c:pt>
                <c:pt idx="1">
                  <c:v>3</c:v>
                </c:pt>
                <c:pt idx="2">
                  <c:v>4.3</c:v>
                </c:pt>
              </c:numCache>
            </c:numRef>
          </c:val>
        </c:ser>
        <c:dLbls>
          <c:showLegendKey val="0"/>
          <c:showVal val="0"/>
          <c:showCatName val="0"/>
          <c:showSerName val="0"/>
          <c:showPercent val="0"/>
          <c:showBubbleSize val="0"/>
        </c:dLbls>
        <c:gapWidth val="85"/>
        <c:axId val="543524400"/>
        <c:axId val="543524008"/>
      </c:barChart>
      <c:catAx>
        <c:axId val="543524400"/>
        <c:scaling>
          <c:orientation val="minMax"/>
        </c:scaling>
        <c:delete val="0"/>
        <c:axPos val="l"/>
        <c:numFmt formatCode="General" sourceLinked="1"/>
        <c:majorTickMark val="none"/>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HK"/>
          </a:p>
        </c:txPr>
        <c:crossAx val="543524008"/>
        <c:crosses val="autoZero"/>
        <c:auto val="1"/>
        <c:lblAlgn val="ctr"/>
        <c:lblOffset val="100"/>
        <c:noMultiLvlLbl val="0"/>
      </c:catAx>
      <c:valAx>
        <c:axId val="543524008"/>
        <c:scaling>
          <c:orientation val="minMax"/>
        </c:scaling>
        <c:delete val="0"/>
        <c:axPos val="b"/>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7C233E"/>
                </a:solidFill>
                <a:latin typeface="+mn-lt"/>
                <a:ea typeface="+mn-ea"/>
                <a:cs typeface="+mn-cs"/>
              </a:defRPr>
            </a:pPr>
            <a:endParaRPr lang="zh-HK"/>
          </a:p>
        </c:txPr>
        <c:crossAx val="543524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100"/>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6</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2D14F"/>
            </a:solidFill>
          </c:spPr>
          <c:dPt>
            <c:idx val="0"/>
            <c:bubble3D val="0"/>
            <c:spPr>
              <a:solidFill>
                <a:srgbClr val="7C233E"/>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8.1999999999999993</c:v>
                </c:pt>
                <c:pt idx="1">
                  <c:v>7</c:v>
                </c:pt>
              </c:numCache>
            </c:numRef>
          </c:val>
        </c:ser>
        <c:dLbls>
          <c:showLegendKey val="0"/>
          <c:showVal val="0"/>
          <c:showCatName val="0"/>
          <c:showSerName val="0"/>
          <c:showPercent val="0"/>
          <c:showBubbleSize val="0"/>
          <c:showLeaderLines val="1"/>
        </c:dLbls>
        <c:firstSliceAng val="167"/>
        <c:holeSize val="64"/>
      </c:doughnutChart>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7C233E"/>
              </a:solidFill>
              <a:round/>
            </a:ln>
            <a:effectLst>
              <a:outerShdw blurRad="50800" dist="38100" dir="2700000" algn="tl" rotWithShape="0">
                <a:prstClr val="black">
                  <a:alpha val="40000"/>
                </a:prstClr>
              </a:outerShdw>
            </a:effectLst>
          </c:spPr>
          <c:marker>
            <c:symbol val="circle"/>
            <c:size val="5"/>
            <c:spPr>
              <a:solidFill>
                <a:srgbClr val="7C233E"/>
              </a:solidFill>
              <a:ln w="57150">
                <a:solidFill>
                  <a:srgbClr val="7C233E"/>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chemeClr val="accent2"/>
              </a:solidFill>
              <a:round/>
            </a:ln>
            <a:effectLst>
              <a:outerShdw blurRad="50800" dist="38100" dir="2700000" algn="tl" rotWithShape="0">
                <a:prstClr val="black">
                  <a:alpha val="40000"/>
                </a:prstClr>
              </a:outerShdw>
            </a:effectLst>
          </c:spPr>
          <c:marker>
            <c:symbol val="circle"/>
            <c:size val="5"/>
            <c:spPr>
              <a:solidFill>
                <a:schemeClr val="accent2"/>
              </a:solidFill>
              <a:ln w="57150">
                <a:solidFill>
                  <a:schemeClr val="accent2"/>
                </a:solidFill>
              </a:ln>
              <a:effectLst>
                <a:outerShdw blurRad="50800" dist="38100" dir="2700000" algn="tl" rotWithShape="0">
                  <a:prstClr val="black">
                    <a:alpha val="40000"/>
                  </a:prstClr>
                </a:outerShdw>
              </a:effectLst>
            </c:spPr>
          </c:marker>
          <c:cat>
            <c:strRef>
              <c:f>Sheet1!$A$2:$A$5</c:f>
              <c:strCache>
                <c:ptCount val="4"/>
                <c:pt idx="0">
                  <c:v>TEXT A</c:v>
                </c:pt>
                <c:pt idx="1">
                  <c:v>TEXT B</c:v>
                </c:pt>
                <c:pt idx="2">
                  <c:v>TEXT C</c:v>
                </c:pt>
                <c:pt idx="3">
                  <c:v>TEXT D</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547056888"/>
        <c:axId val="547057280"/>
      </c:lineChart>
      <c:catAx>
        <c:axId val="547056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HK"/>
          </a:p>
        </c:txPr>
        <c:crossAx val="547057280"/>
        <c:crosses val="autoZero"/>
        <c:auto val="1"/>
        <c:lblAlgn val="ctr"/>
        <c:lblOffset val="100"/>
        <c:noMultiLvlLbl val="0"/>
      </c:catAx>
      <c:valAx>
        <c:axId val="5470572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47056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H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B635C-F64F-464B-A6C5-2619D19505B5}" type="datetimeFigureOut">
              <a:rPr lang="zh-HK" altLang="en-US" smtClean="0"/>
              <a:t>21/3/2015</a:t>
            </a:fld>
            <a:endParaRPr lang="zh-HK"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8B88F-F52C-42D5-8C63-6D3087ABC68F}" type="slidenum">
              <a:rPr lang="zh-HK" altLang="en-US" smtClean="0"/>
              <a:t>‹#›</a:t>
            </a:fld>
            <a:endParaRPr lang="zh-HK" altLang="en-US"/>
          </a:p>
        </p:txBody>
      </p:sp>
    </p:spTree>
    <p:extLst>
      <p:ext uri="{BB962C8B-B14F-4D97-AF65-F5344CB8AC3E}">
        <p14:creationId xmlns:p14="http://schemas.microsoft.com/office/powerpoint/2010/main" val="240142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26</a:t>
            </a:fld>
            <a:endParaRPr lang="zh-CN" altLang="en-US"/>
          </a:p>
        </p:txBody>
      </p:sp>
    </p:spTree>
    <p:extLst>
      <p:ext uri="{BB962C8B-B14F-4D97-AF65-F5344CB8AC3E}">
        <p14:creationId xmlns:p14="http://schemas.microsoft.com/office/powerpoint/2010/main" val="43879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zh-CN" altLang="en-US" sz="2000" dirty="0" smtClean="0">
                <a:solidFill>
                  <a:schemeClr val="bg1"/>
                </a:solidFill>
                <a:latin typeface="微软雅黑" pitchFamily="34" charset="-122"/>
                <a:ea typeface="微软雅黑" pitchFamily="34" charset="-122"/>
              </a:rPr>
              <a:t>原创</a:t>
            </a:r>
            <a:r>
              <a:rPr lang="en-US" altLang="zh-CN" sz="2000" dirty="0" smtClean="0">
                <a:solidFill>
                  <a:schemeClr val="bg1"/>
                </a:solidFill>
                <a:latin typeface="微软雅黑" pitchFamily="34" charset="-122"/>
                <a:ea typeface="微软雅黑" pitchFamily="34" charset="-122"/>
              </a:rPr>
              <a:t>PPT</a:t>
            </a:r>
            <a:r>
              <a:rPr lang="zh-CN" altLang="en-US" sz="2000" dirty="0" smtClean="0">
                <a:solidFill>
                  <a:schemeClr val="bg1"/>
                </a:solidFill>
                <a:latin typeface="微软雅黑" pitchFamily="34" charset="-122"/>
                <a:ea typeface="微软雅黑" pitchFamily="34" charset="-122"/>
              </a:rPr>
              <a:t>发布说明</a:t>
            </a:r>
            <a:endParaRPr lang="en-US" altLang="zh-CN" sz="2000" dirty="0" smtClean="0">
              <a:solidFill>
                <a:schemeClr val="bg1"/>
              </a:solidFill>
              <a:latin typeface="微软雅黑" pitchFamily="34" charset="-122"/>
              <a:ea typeface="微软雅黑" pitchFamily="34" charset="-122"/>
            </a:endParaRPr>
          </a:p>
          <a:p>
            <a:pPr algn="ctr"/>
            <a:endParaRPr lang="en-US" altLang="zh-CN" sz="2000" dirty="0" smtClean="0">
              <a:solidFill>
                <a:schemeClr val="bg1"/>
              </a:solidFill>
              <a:latin typeface="微软雅黑" pitchFamily="34" charset="-122"/>
              <a:ea typeface="微软雅黑" pitchFamily="34" charset="-122"/>
            </a:endParaRPr>
          </a:p>
          <a:p>
            <a:r>
              <a:rPr lang="en-US" altLang="zh-CN" sz="1200" dirty="0" smtClean="0">
                <a:solidFill>
                  <a:prstClr val="white"/>
                </a:solidFill>
                <a:latin typeface="微软雅黑" pitchFamily="34" charset="-122"/>
                <a:ea typeface="微软雅黑" pitchFamily="34" charset="-122"/>
              </a:rPr>
              <a:t> </a:t>
            </a:r>
            <a:r>
              <a:rPr lang="en-US" altLang="zh-CN" sz="1200" b="1" dirty="0" smtClean="0">
                <a:solidFill>
                  <a:srgbClr val="FF6600"/>
                </a:solidFill>
                <a:latin typeface="微软雅黑" pitchFamily="34" charset="-122"/>
                <a:ea typeface="微软雅黑" pitchFamily="34" charset="-122"/>
              </a:rPr>
              <a:t>1</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为</a:t>
            </a:r>
            <a:r>
              <a:rPr lang="zh-CN" altLang="en-US" sz="1200" b="1" dirty="0" smtClean="0">
                <a:solidFill>
                  <a:srgbClr val="FF0000"/>
                </a:solidFill>
                <a:latin typeface="微软雅黑" pitchFamily="34" charset="-122"/>
                <a:ea typeface="微软雅黑" pitchFamily="34" charset="-122"/>
              </a:rPr>
              <a:t>保护您作品的版权</a:t>
            </a:r>
            <a:r>
              <a:rPr lang="zh-CN" altLang="en-US" sz="1200" dirty="0" smtClean="0">
                <a:solidFill>
                  <a:schemeClr val="bg1"/>
                </a:solidFill>
                <a:latin typeface="微软雅黑" pitchFamily="34" charset="-122"/>
                <a:ea typeface="微软雅黑" pitchFamily="34" charset="-122"/>
              </a:rPr>
              <a:t>，请将版权声明页对应</a:t>
            </a:r>
            <a:r>
              <a:rPr lang="en-US" altLang="zh-CN" sz="1200" dirty="0" smtClean="0">
                <a:solidFill>
                  <a:schemeClr val="bg1"/>
                </a:solidFill>
                <a:latin typeface="微软雅黑" pitchFamily="34" charset="-122"/>
                <a:ea typeface="微软雅黑" pitchFamily="34" charset="-122"/>
              </a:rPr>
              <a:t>4:3</a:t>
            </a:r>
            <a:r>
              <a:rPr lang="zh-CN" altLang="en-US" sz="1200" dirty="0" smtClean="0">
                <a:solidFill>
                  <a:schemeClr val="bg1"/>
                </a:solidFill>
                <a:latin typeface="微软雅黑" pitchFamily="34" charset="-122"/>
                <a:ea typeface="微软雅黑" pitchFamily="34" charset="-122"/>
              </a:rPr>
              <a:t>或者</a:t>
            </a:r>
            <a:r>
              <a:rPr lang="en-US" altLang="zh-CN" sz="1200" dirty="0" smtClean="0">
                <a:solidFill>
                  <a:schemeClr val="bg1"/>
                </a:solidFill>
                <a:latin typeface="微软雅黑" pitchFamily="34" charset="-122"/>
                <a:ea typeface="微软雅黑" pitchFamily="34" charset="-122"/>
              </a:rPr>
              <a:t>16:9</a:t>
            </a:r>
            <a:r>
              <a:rPr lang="zh-CN" altLang="en-US" sz="1200" dirty="0" smtClean="0">
                <a:solidFill>
                  <a:schemeClr val="bg1"/>
                </a:solidFill>
                <a:latin typeface="微软雅黑" pitchFamily="34" charset="-122"/>
                <a:ea typeface="微软雅黑" pitchFamily="34" charset="-122"/>
              </a:rPr>
              <a:t>规格插入到原创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中。</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2</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制作原创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，发布作品存为</a:t>
            </a:r>
            <a:r>
              <a:rPr lang="en-US" altLang="zh-CN" sz="1200" dirty="0" smtClean="0">
                <a:solidFill>
                  <a:schemeClr val="bg1"/>
                </a:solidFill>
                <a:latin typeface="微软雅黑" pitchFamily="34" charset="-122"/>
                <a:ea typeface="微软雅黑" pitchFamily="34" charset="-122"/>
              </a:rPr>
              <a:t>2003</a:t>
            </a:r>
            <a:r>
              <a:rPr lang="zh-CN" altLang="en-US" sz="1200" dirty="0" smtClean="0">
                <a:solidFill>
                  <a:schemeClr val="bg1"/>
                </a:solidFill>
                <a:latin typeface="微软雅黑" pitchFamily="34" charset="-122"/>
                <a:ea typeface="微软雅黑" pitchFamily="34" charset="-122"/>
              </a:rPr>
              <a:t>和</a:t>
            </a:r>
            <a:r>
              <a:rPr lang="en-US" altLang="zh-CN" sz="1200" dirty="0" smtClean="0">
                <a:solidFill>
                  <a:schemeClr val="bg1"/>
                </a:solidFill>
                <a:latin typeface="微软雅黑" pitchFamily="34" charset="-122"/>
                <a:ea typeface="微软雅黑" pitchFamily="34" charset="-122"/>
              </a:rPr>
              <a:t>2007</a:t>
            </a:r>
            <a:r>
              <a:rPr lang="zh-CN" altLang="en-US" sz="1200" dirty="0" smtClean="0">
                <a:solidFill>
                  <a:schemeClr val="bg1"/>
                </a:solidFill>
                <a:latin typeface="微软雅黑" pitchFamily="34" charset="-122"/>
                <a:ea typeface="微软雅黑" pitchFamily="34" charset="-122"/>
              </a:rPr>
              <a:t>以上版本两个格式，压缩后上传。</a:t>
            </a: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3</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在上传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的截图时，推荐使用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jpg</a:t>
            </a:r>
            <a:r>
              <a:rPr lang="zh-CN" altLang="en-US" sz="1200" dirty="0" smtClean="0">
                <a:solidFill>
                  <a:schemeClr val="bg1"/>
                </a:solidFill>
                <a:latin typeface="微软雅黑" pitchFamily="34" charset="-122"/>
                <a:ea typeface="微软雅黑" pitchFamily="34" charset="-122"/>
              </a:rPr>
              <a:t>图片的功能，第</a:t>
            </a:r>
            <a:r>
              <a:rPr lang="en-US" altLang="zh-CN" sz="1200" dirty="0" smtClean="0">
                <a:solidFill>
                  <a:schemeClr val="bg1"/>
                </a:solidFill>
                <a:latin typeface="微软雅黑" pitchFamily="34" charset="-122"/>
                <a:ea typeface="微软雅黑" pitchFamily="34" charset="-122"/>
              </a:rPr>
              <a:t>1</a:t>
            </a:r>
            <a:r>
              <a:rPr lang="zh-CN" altLang="en-US" sz="1200" dirty="0" smtClean="0">
                <a:solidFill>
                  <a:schemeClr val="bg1"/>
                </a:solidFill>
                <a:latin typeface="微软雅黑" pitchFamily="34" charset="-122"/>
                <a:ea typeface="微软雅黑" pitchFamily="34" charset="-122"/>
              </a:rPr>
              <a:t>页为封面，第</a:t>
            </a:r>
            <a:r>
              <a:rPr lang="en-US" altLang="zh-CN" sz="1200" dirty="0" smtClean="0">
                <a:solidFill>
                  <a:schemeClr val="bg1"/>
                </a:solidFill>
                <a:latin typeface="微软雅黑" pitchFamily="34" charset="-122"/>
                <a:ea typeface="微软雅黑" pitchFamily="34" charset="-122"/>
              </a:rPr>
              <a:t>2</a:t>
            </a:r>
            <a:r>
              <a:rPr lang="zh-CN" altLang="en-US" sz="1200" dirty="0" smtClean="0">
                <a:solidFill>
                  <a:schemeClr val="bg1"/>
                </a:solidFill>
                <a:latin typeface="微软雅黑" pitchFamily="34" charset="-122"/>
                <a:ea typeface="微软雅黑" pitchFamily="34" charset="-122"/>
              </a:rPr>
              <a:t>页为封面结合缩略图，图片宽度为</a:t>
            </a:r>
            <a:r>
              <a:rPr lang="en-US" altLang="zh-CN" sz="1200" dirty="0" smtClean="0">
                <a:solidFill>
                  <a:schemeClr val="bg1"/>
                </a:solidFill>
                <a:latin typeface="微软雅黑" pitchFamily="34" charset="-122"/>
                <a:ea typeface="微软雅黑" pitchFamily="34" charset="-122"/>
              </a:rPr>
              <a:t>640</a:t>
            </a:r>
            <a:r>
              <a:rPr lang="zh-CN" altLang="en-US" sz="1200" dirty="0" smtClean="0">
                <a:solidFill>
                  <a:schemeClr val="bg1"/>
                </a:solidFill>
                <a:latin typeface="微软雅黑" pitchFamily="34" charset="-122"/>
                <a:ea typeface="微软雅黑" pitchFamily="34" charset="-122"/>
              </a:rPr>
              <a:t>像素。</a:t>
            </a:r>
            <a:endParaRPr lang="en-US" altLang="zh-CN" sz="1200" dirty="0" smtClean="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endParaRPr>
          </a:p>
          <a:p>
            <a:r>
              <a:rPr lang="en-US" altLang="zh-CN" sz="1200" b="1" dirty="0" smtClean="0">
                <a:solidFill>
                  <a:srgbClr val="FF6600"/>
                </a:solidFill>
                <a:latin typeface="微软雅黑" pitchFamily="34" charset="-122"/>
                <a:ea typeface="微软雅黑" pitchFamily="34" charset="-122"/>
              </a:rPr>
              <a:t>4</a:t>
            </a:r>
            <a:r>
              <a:rPr lang="zh-CN" altLang="en-US" sz="1200" b="1" dirty="0" smtClean="0">
                <a:solidFill>
                  <a:srgbClr val="FF6600"/>
                </a:solidFill>
                <a:latin typeface="微软雅黑" pitchFamily="34" charset="-122"/>
                <a:ea typeface="微软雅黑" pitchFamily="34" charset="-122"/>
              </a:rPr>
              <a:t>、</a:t>
            </a:r>
            <a:r>
              <a:rPr lang="zh-CN" altLang="en-US" sz="1200" dirty="0" smtClean="0">
                <a:solidFill>
                  <a:schemeClr val="bg1"/>
                </a:solidFill>
                <a:latin typeface="微软雅黑" pitchFamily="34" charset="-122"/>
                <a:ea typeface="微软雅黑" pitchFamily="34" charset="-122"/>
              </a:rPr>
              <a:t>上传</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作品时，可以使用</a:t>
            </a:r>
            <a:r>
              <a:rPr lang="en-US" altLang="zh-CN" sz="1200" dirty="0" smtClean="0">
                <a:solidFill>
                  <a:schemeClr val="bg1"/>
                </a:solidFill>
                <a:latin typeface="微软雅黑" pitchFamily="34" charset="-122"/>
                <a:ea typeface="微软雅黑" pitchFamily="34" charset="-122"/>
              </a:rPr>
              <a:t>2010</a:t>
            </a:r>
            <a:r>
              <a:rPr lang="zh-CN" altLang="en-US" sz="1200" dirty="0" smtClean="0">
                <a:solidFill>
                  <a:schemeClr val="bg1"/>
                </a:solidFill>
                <a:latin typeface="微软雅黑" pitchFamily="34" charset="-122"/>
                <a:ea typeface="微软雅黑" pitchFamily="34" charset="-122"/>
              </a:rPr>
              <a:t>版本</a:t>
            </a:r>
            <a:r>
              <a:rPr lang="en-US" altLang="zh-CN" sz="1200" dirty="0" smtClean="0">
                <a:solidFill>
                  <a:schemeClr val="bg1"/>
                </a:solidFill>
                <a:latin typeface="微软雅黑" pitchFamily="34" charset="-122"/>
                <a:ea typeface="微软雅黑" pitchFamily="34" charset="-122"/>
              </a:rPr>
              <a:t>OFFICE</a:t>
            </a:r>
            <a:r>
              <a:rPr lang="zh-CN" altLang="en-US" sz="1200" dirty="0" smtClean="0">
                <a:solidFill>
                  <a:schemeClr val="bg1"/>
                </a:solidFill>
                <a:latin typeface="微软雅黑" pitchFamily="34" charset="-122"/>
                <a:ea typeface="微软雅黑" pitchFamily="34" charset="-122"/>
              </a:rPr>
              <a:t>将</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另存为</a:t>
            </a:r>
            <a:r>
              <a:rPr lang="en-US" altLang="zh-CN" sz="1200" dirty="0" smtClean="0">
                <a:solidFill>
                  <a:schemeClr val="bg1"/>
                </a:solidFill>
                <a:latin typeface="微软雅黑" pitchFamily="34" charset="-122"/>
                <a:ea typeface="微软雅黑" pitchFamily="34" charset="-122"/>
              </a:rPr>
              <a:t>wmv</a:t>
            </a:r>
            <a:r>
              <a:rPr lang="zh-CN" altLang="en-US" sz="1200" dirty="0" smtClean="0">
                <a:solidFill>
                  <a:schemeClr val="bg1"/>
                </a:solidFill>
                <a:latin typeface="微软雅黑" pitchFamily="34" charset="-122"/>
                <a:ea typeface="微软雅黑" pitchFamily="34" charset="-122"/>
              </a:rPr>
              <a:t>格式视频，上传到优酷，在</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 </a:t>
            </a:r>
            <a:r>
              <a:rPr lang="en-US" altLang="zh-CN" sz="1200" dirty="0" smtClean="0">
                <a:solidFill>
                  <a:schemeClr val="bg1"/>
                </a:solidFill>
                <a:latin typeface="微软雅黑" pitchFamily="34" charset="-122"/>
                <a:ea typeface="微软雅黑" pitchFamily="34" charset="-122"/>
              </a:rPr>
              <a:t>STORE</a:t>
            </a:r>
            <a:r>
              <a:rPr lang="zh-CN" altLang="en-US" sz="1200" dirty="0" smtClean="0">
                <a:solidFill>
                  <a:schemeClr val="bg1"/>
                </a:solidFill>
                <a:latin typeface="微软雅黑" pitchFamily="34" charset="-122"/>
                <a:ea typeface="微软雅黑" pitchFamily="34" charset="-122"/>
              </a:rPr>
              <a:t>添加原创</a:t>
            </a:r>
            <a:r>
              <a:rPr lang="en-US" altLang="zh-CN" sz="1200" dirty="0" smtClean="0">
                <a:solidFill>
                  <a:schemeClr val="bg1"/>
                </a:solidFill>
                <a:latin typeface="微软雅黑" pitchFamily="34" charset="-122"/>
                <a:ea typeface="微软雅黑" pitchFamily="34" charset="-122"/>
              </a:rPr>
              <a:t>PPT</a:t>
            </a:r>
            <a:r>
              <a:rPr lang="zh-CN" altLang="en-US" sz="1200" dirty="0" smtClean="0">
                <a:solidFill>
                  <a:schemeClr val="bg1"/>
                </a:solidFill>
                <a:latin typeface="微软雅黑" pitchFamily="34" charset="-122"/>
                <a:ea typeface="微软雅黑" pitchFamily="34" charset="-122"/>
              </a:rPr>
              <a:t>时，嵌入视频地址。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9F4C7E7E-D62A-481B-B5AC-8E7E25AA07C7}" type="slidenum">
              <a:rPr lang="zh-CN" altLang="en-US" smtClean="0"/>
              <a:t>27</a:t>
            </a:fld>
            <a:endParaRPr lang="zh-CN" altLang="en-US"/>
          </a:p>
        </p:txBody>
      </p:sp>
    </p:spTree>
    <p:extLst>
      <p:ext uri="{BB962C8B-B14F-4D97-AF65-F5344CB8AC3E}">
        <p14:creationId xmlns:p14="http://schemas.microsoft.com/office/powerpoint/2010/main" val="291921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21/3/2015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21/3/2015</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21/3/2015</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hyperlink" Target="http://www.weibo.com/showppt" TargetMode="External"/><Relationship Id="rId3" Type="http://schemas.openxmlformats.org/officeDocument/2006/relationships/image" Target="../media/image6.png"/><Relationship Id="rId7" Type="http://schemas.openxmlformats.org/officeDocument/2006/relationships/hyperlink" Target="http://www.weibo.com/51ppt" TargetMode="External"/><Relationship Id="rId12" Type="http://schemas.openxmlformats.org/officeDocument/2006/relationships/hyperlink" Target="http://www.showppt.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www.weibo.com/pptstore" TargetMode="External"/><Relationship Id="rId11" Type="http://schemas.openxmlformats.org/officeDocument/2006/relationships/hyperlink" Target="http://www.pptstore.net/zhidao/" TargetMode="External"/><Relationship Id="rId5" Type="http://schemas.openxmlformats.org/officeDocument/2006/relationships/hyperlink" Target="http://www.51ppt.com.cn/Article/PPTTips/2013-03-15/Article_20130315013834.html" TargetMode="External"/><Relationship Id="rId10" Type="http://schemas.openxmlformats.org/officeDocument/2006/relationships/hyperlink" Target="http://www.51ppt.com.cn/" TargetMode="External"/><Relationship Id="rId4" Type="http://schemas.openxmlformats.org/officeDocument/2006/relationships/image" Target="../media/image7.png"/><Relationship Id="rId9" Type="http://schemas.openxmlformats.org/officeDocument/2006/relationships/hyperlink" Target="http://www.pptstore.ne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6190699" y="428606"/>
            <a:ext cx="1042987" cy="1042986"/>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400" b="1" dirty="0">
                <a:latin typeface="微软雅黑" panose="020B0503020204020204" pitchFamily="34" charset="-122"/>
                <a:ea typeface="微软雅黑" panose="020B0503020204020204" pitchFamily="34" charset="-122"/>
              </a:rPr>
              <a:t>LOGO</a:t>
            </a:r>
            <a:endParaRPr lang="zh-HK" altLang="en-US" sz="24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368615" y="688489"/>
            <a:ext cx="1614488" cy="523219"/>
          </a:xfrm>
          <a:prstGeom prst="rect">
            <a:avLst/>
          </a:prstGeom>
          <a:noFill/>
        </p:spPr>
        <p:txBody>
          <a:bodyPr wrap="square" rtlCol="0">
            <a:spAutoFit/>
          </a:bodyPr>
          <a:lstStyle/>
          <a:p>
            <a:r>
              <a:rPr lang="en-US" altLang="zh-HK" sz="2800" b="1" spc="300" dirty="0">
                <a:solidFill>
                  <a:srgbClr val="7C233E"/>
                </a:solidFill>
                <a:latin typeface="微软雅黑" panose="020B0503020204020204" pitchFamily="34" charset="-122"/>
                <a:ea typeface="微软雅黑" panose="020B0503020204020204" pitchFamily="34" charset="-122"/>
              </a:rPr>
              <a:t>XX</a:t>
            </a:r>
            <a:r>
              <a:rPr lang="zh-CN" altLang="en-US" sz="2800" b="1" spc="300" dirty="0">
                <a:solidFill>
                  <a:srgbClr val="7C233E"/>
                </a:solidFill>
                <a:latin typeface="微软雅黑" panose="020B0503020204020204" pitchFamily="34" charset="-122"/>
                <a:ea typeface="微软雅黑" panose="020B0503020204020204" pitchFamily="34" charset="-122"/>
              </a:rPr>
              <a:t>学校</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446550"/>
          </a:xfrm>
          <a:prstGeom prst="rect">
            <a:avLst/>
          </a:prstGeom>
          <a:noFill/>
        </p:spPr>
        <p:txBody>
          <a:bodyPr wrap="square" rtlCol="0">
            <a:spAutoFit/>
          </a:bodyPr>
          <a:lstStyle/>
          <a:p>
            <a:pPr algn="ctr"/>
            <a:r>
              <a:rPr lang="zh-CN" altLang="en-US" sz="7200" b="1" spc="300" dirty="0" smtClean="0">
                <a:solidFill>
                  <a:schemeClr val="bg1"/>
                </a:solidFill>
                <a:latin typeface="微软雅黑" panose="020B0503020204020204" pitchFamily="34" charset="-122"/>
                <a:ea typeface="微软雅黑" panose="020B0503020204020204" pitchFamily="34" charset="-122"/>
              </a:rPr>
              <a:t>这回我们</a:t>
            </a:r>
            <a:r>
              <a:rPr lang="zh-CN" altLang="en-US" sz="7200" b="1" spc="300" dirty="0">
                <a:solidFill>
                  <a:schemeClr val="bg1"/>
                </a:solidFill>
                <a:latin typeface="微软雅黑" panose="020B0503020204020204" pitchFamily="34" charset="-122"/>
                <a:ea typeface="微软雅黑" panose="020B0503020204020204" pitchFamily="34" charset="-122"/>
              </a:rPr>
              <a:t>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李某某</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en-US" altLang="zh-HK" sz="2000" b="1" spc="300" dirty="0">
                <a:solidFill>
                  <a:schemeClr val="bg2">
                    <a:lumMod val="50000"/>
                  </a:schemeClr>
                </a:solidFill>
                <a:latin typeface="微软雅黑" panose="020B0503020204020204" pitchFamily="34" charset="-122"/>
                <a:ea typeface="微软雅黑" panose="020B0503020204020204" pitchFamily="34" charset="-122"/>
              </a:rPr>
              <a:t>XX</a:t>
            </a:r>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200" b="1" spc="300" dirty="0" smtClean="0">
                <a:latin typeface="微软雅黑" panose="020B0503020204020204" pitchFamily="34" charset="-122"/>
                <a:ea typeface="微软雅黑" panose="020B0503020204020204" pitchFamily="34" charset="-122"/>
              </a:rPr>
              <a:t>TEXT</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8" name="椭圆 17"/>
          <p:cNvSpPr/>
          <p:nvPr/>
        </p:nvSpPr>
        <p:spPr>
          <a:xfrm>
            <a:off x="6046620" y="4132053"/>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52730" y="393695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TEXT</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3168" y="3711484"/>
            <a:ext cx="1007329" cy="6100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35949" y="5774867"/>
            <a:ext cx="6872102"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9" name="矩形 3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5174606" y="2435101"/>
            <a:ext cx="1000370" cy="690765"/>
            <a:chOff x="5174606" y="2435101"/>
            <a:chExt cx="1000370" cy="690765"/>
          </a:xfrm>
          <a:solidFill>
            <a:srgbClr val="7C233E"/>
          </a:solidFill>
        </p:grpSpPr>
        <p:sp>
          <p:nvSpPr>
            <p:cNvPr id="22"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6" name="组合 75"/>
          <p:cNvGrpSpPr/>
          <p:nvPr/>
        </p:nvGrpSpPr>
        <p:grpSpPr>
          <a:xfrm>
            <a:off x="882603" y="2302677"/>
            <a:ext cx="1093895" cy="955612"/>
            <a:chOff x="882603" y="2302677"/>
            <a:chExt cx="1093895" cy="955612"/>
          </a:xfrm>
          <a:solidFill>
            <a:srgbClr val="7C233E"/>
          </a:solidFill>
        </p:grpSpPr>
        <p:sp>
          <p:nvSpPr>
            <p:cNvPr id="31"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7"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8"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7" name="组合 76"/>
          <p:cNvGrpSpPr/>
          <p:nvPr/>
        </p:nvGrpSpPr>
        <p:grpSpPr>
          <a:xfrm>
            <a:off x="2855366" y="2301118"/>
            <a:ext cx="1229112" cy="958730"/>
            <a:chOff x="2855366" y="2301118"/>
            <a:chExt cx="1229112" cy="958730"/>
          </a:xfrm>
          <a:solidFill>
            <a:srgbClr val="7C233E"/>
          </a:solidFill>
        </p:grpSpPr>
        <p:sp>
          <p:nvSpPr>
            <p:cNvPr id="42"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79" name="组合 78"/>
          <p:cNvGrpSpPr/>
          <p:nvPr/>
        </p:nvGrpSpPr>
        <p:grpSpPr>
          <a:xfrm>
            <a:off x="7367401" y="2282771"/>
            <a:ext cx="1001878" cy="994714"/>
            <a:chOff x="7367401" y="2282771"/>
            <a:chExt cx="1001878" cy="994714"/>
          </a:xfrm>
          <a:solidFill>
            <a:srgbClr val="7C233E"/>
          </a:solidFill>
        </p:grpSpPr>
        <p:sp>
          <p:nvSpPr>
            <p:cNvPr id="47"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9"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0"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1"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2"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3"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4"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5"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56"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0" name="文本框 59"/>
          <p:cNvSpPr txBox="1"/>
          <p:nvPr/>
        </p:nvSpPr>
        <p:spPr>
          <a:xfrm>
            <a:off x="8464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1" name="矩形 60"/>
          <p:cNvSpPr/>
          <p:nvPr/>
        </p:nvSpPr>
        <p:spPr>
          <a:xfrm>
            <a:off x="3973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304591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5" name="矩形 64"/>
          <p:cNvSpPr/>
          <p:nvPr/>
        </p:nvSpPr>
        <p:spPr>
          <a:xfrm>
            <a:off x="259681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245364"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8" name="矩形 67"/>
          <p:cNvSpPr/>
          <p:nvPr/>
        </p:nvSpPr>
        <p:spPr>
          <a:xfrm>
            <a:off x="4796261"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7444813" y="3332199"/>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a:t>
            </a:r>
            <a:r>
              <a:rPr lang="en-US" altLang="zh-CN" b="1" dirty="0" smtClean="0">
                <a:solidFill>
                  <a:srgbClr val="7C233E"/>
                </a:solidFill>
                <a:latin typeface="微软雅黑" panose="020B0503020204020204" pitchFamily="34" charset="-122"/>
                <a:ea typeface="微软雅黑" panose="020B0503020204020204" pitchFamily="34" charset="-122"/>
              </a:rPr>
              <a:t>EXT</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6995710" y="3750041"/>
            <a:ext cx="1750929" cy="1446550"/>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r>
              <a:rPr lang="zh-HK"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rPr>
              <a:t>It was the epoch of belief, and it was the epoch of incredulity.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4147147"/>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407247"/>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2119605"/>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3722733" y="3054803"/>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Freeform 32"/>
          <p:cNvSpPr>
            <a:spLocks/>
          </p:cNvSpPr>
          <p:nvPr/>
        </p:nvSpPr>
        <p:spPr bwMode="auto">
          <a:xfrm>
            <a:off x="4162125" y="3437196"/>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3895316" y="3441374"/>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4696637" y="3491513"/>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4441169" y="3783393"/>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4243301" y="3230970"/>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4275235" y="3383476"/>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4183314" y="4119741"/>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4029616" y="3247086"/>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4632472" y="3303791"/>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3935009" y="34189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8" name="矩形 47"/>
          <p:cNvSpPr/>
          <p:nvPr/>
        </p:nvSpPr>
        <p:spPr>
          <a:xfrm>
            <a:off x="435496"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35496"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 name="矩形 3"/>
          <p:cNvSpPr/>
          <p:nvPr/>
        </p:nvSpPr>
        <p:spPr>
          <a:xfrm>
            <a:off x="540271"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矩形 49"/>
          <p:cNvSpPr/>
          <p:nvPr/>
        </p:nvSpPr>
        <p:spPr>
          <a:xfrm>
            <a:off x="435496" y="4593767"/>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35496" y="4204637"/>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2" name="矩形 51"/>
          <p:cNvSpPr/>
          <p:nvPr/>
        </p:nvSpPr>
        <p:spPr>
          <a:xfrm>
            <a:off x="540271" y="4560925"/>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矩形 59"/>
          <p:cNvSpPr/>
          <p:nvPr/>
        </p:nvSpPr>
        <p:spPr>
          <a:xfrm>
            <a:off x="6110373" y="2482575"/>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110373" y="2093445"/>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2" name="矩形 61"/>
          <p:cNvSpPr/>
          <p:nvPr/>
        </p:nvSpPr>
        <p:spPr>
          <a:xfrm>
            <a:off x="6215148" y="2449733"/>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矩形 63"/>
          <p:cNvSpPr/>
          <p:nvPr/>
        </p:nvSpPr>
        <p:spPr>
          <a:xfrm>
            <a:off x="6110373" y="4580320"/>
            <a:ext cx="2246643"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110373" y="4191190"/>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6" name="矩形 65"/>
          <p:cNvSpPr/>
          <p:nvPr/>
        </p:nvSpPr>
        <p:spPr>
          <a:xfrm>
            <a:off x="6215148" y="4547478"/>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extLst>
              <p:ext uri="{D42A27DB-BD31-4B8C-83A1-F6EECF244321}">
                <p14:modId xmlns:p14="http://schemas.microsoft.com/office/powerpoint/2010/main" val="305949050"/>
              </p:ext>
            </p:extLst>
          </p:nvPr>
        </p:nvGraphicFramePr>
        <p:xfrm>
          <a:off x="207166" y="1928820"/>
          <a:ext cx="5097983" cy="3514724"/>
        </p:xfrm>
        <a:graphic>
          <a:graphicData uri="http://schemas.openxmlformats.org/drawingml/2006/chart">
            <c:chart xmlns:c="http://schemas.openxmlformats.org/drawingml/2006/chart" xmlns:r="http://schemas.openxmlformats.org/officeDocument/2006/relationships" r:id="rId2"/>
          </a:graphicData>
        </a:graphic>
      </p:graphicFrame>
      <p:sp>
        <p:nvSpPr>
          <p:cNvPr id="21" name="矩形 20"/>
          <p:cNvSpPr/>
          <p:nvPr/>
        </p:nvSpPr>
        <p:spPr>
          <a:xfrm>
            <a:off x="6283366" y="2471584"/>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22" name="矩形 21"/>
          <p:cNvSpPr/>
          <p:nvPr/>
        </p:nvSpPr>
        <p:spPr>
          <a:xfrm>
            <a:off x="6283366" y="4068689"/>
            <a:ext cx="2249401" cy="738664"/>
          </a:xfrm>
          <a:prstGeom prst="rect">
            <a:avLst/>
          </a:prstGeom>
        </p:spPr>
        <p:txBody>
          <a:bodyPr wrap="square">
            <a:spAutoFit/>
          </a:bodyPr>
          <a:lstStyle/>
          <a:p>
            <a:pPr lvl="0" algn="just"/>
            <a:r>
              <a:rPr lang="en-US" altLang="zh-HK" sz="105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050" dirty="0" smtClean="0">
                <a:solidFill>
                  <a:srgbClr val="666666"/>
                </a:solidFill>
                <a:latin typeface="微软雅黑" panose="020B0503020204020204" pitchFamily="34" charset="-122"/>
                <a:ea typeface="微软雅黑" panose="020B0503020204020204" pitchFamily="34" charset="-122"/>
              </a:rPr>
              <a:t>foolishness.</a:t>
            </a:r>
            <a:r>
              <a:rPr lang="zh-HK" altLang="zh-HK" sz="105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050"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4" name="图表 23"/>
          <p:cNvGraphicFramePr/>
          <p:nvPr>
            <p:extLst>
              <p:ext uri="{D42A27DB-BD31-4B8C-83A1-F6EECF244321}">
                <p14:modId xmlns:p14="http://schemas.microsoft.com/office/powerpoint/2010/main" val="33943828"/>
              </p:ext>
            </p:extLst>
          </p:nvPr>
        </p:nvGraphicFramePr>
        <p:xfrm>
          <a:off x="209214" y="1856573"/>
          <a:ext cx="3119438" cy="2079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805055372"/>
              </p:ext>
            </p:extLst>
          </p:nvPr>
        </p:nvGraphicFramePr>
        <p:xfrm>
          <a:off x="3012282" y="1856573"/>
          <a:ext cx="3119438" cy="20796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p:cNvGraphicFramePr/>
          <p:nvPr>
            <p:extLst>
              <p:ext uri="{D42A27DB-BD31-4B8C-83A1-F6EECF244321}">
                <p14:modId xmlns:p14="http://schemas.microsoft.com/office/powerpoint/2010/main" val="3940714697"/>
              </p:ext>
            </p:extLst>
          </p:nvPr>
        </p:nvGraphicFramePr>
        <p:xfrm>
          <a:off x="5815349" y="1856573"/>
          <a:ext cx="3119438" cy="2079625"/>
        </p:xfrm>
        <a:graphic>
          <a:graphicData uri="http://schemas.openxmlformats.org/drawingml/2006/chart">
            <c:chart xmlns:c="http://schemas.openxmlformats.org/drawingml/2006/chart" xmlns:r="http://schemas.openxmlformats.org/officeDocument/2006/relationships" r:id="rId4"/>
          </a:graphicData>
        </a:graphic>
      </p:graphicFrame>
      <p:sp>
        <p:nvSpPr>
          <p:cNvPr id="28" name="文本框 27"/>
          <p:cNvSpPr txBox="1"/>
          <p:nvPr/>
        </p:nvSpPr>
        <p:spPr>
          <a:xfrm>
            <a:off x="1297446"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4100514"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903581" y="2711719"/>
            <a:ext cx="942975" cy="369332"/>
          </a:xfrm>
          <a:prstGeom prst="rect">
            <a:avLst/>
          </a:prstGeom>
          <a:noFill/>
        </p:spPr>
        <p:txBody>
          <a:bodyPr wrap="square" rtlCol="0">
            <a:spAutoFit/>
          </a:bodyPr>
          <a:lstStyle/>
          <a:p>
            <a:pPr algn="ctr"/>
            <a:r>
              <a:rPr lang="en-US" altLang="zh-HK" b="1" dirty="0" smtClean="0">
                <a:solidFill>
                  <a:srgbClr val="666666"/>
                </a:solidFill>
                <a:latin typeface="微软雅黑" panose="020B0503020204020204" pitchFamily="34" charset="-122"/>
                <a:ea typeface="微软雅黑" panose="020B0503020204020204" pitchFamily="34" charset="-122"/>
              </a:rPr>
              <a:t>TEXT</a:t>
            </a:r>
            <a:endParaRPr lang="zh-HK" altLang="en-US" b="1" dirty="0">
              <a:solidFill>
                <a:srgbClr val="666666"/>
              </a:solidFill>
              <a:latin typeface="微软雅黑" panose="020B0503020204020204" pitchFamily="34" charset="-122"/>
              <a:ea typeface="微软雅黑" panose="020B0503020204020204" pitchFamily="34" charset="-122"/>
            </a:endParaRPr>
          </a:p>
        </p:txBody>
      </p:sp>
      <p:sp>
        <p:nvSpPr>
          <p:cNvPr id="31" name="矩形 30"/>
          <p:cNvSpPr/>
          <p:nvPr/>
        </p:nvSpPr>
        <p:spPr>
          <a:xfrm>
            <a:off x="1143670" y="5105353"/>
            <a:ext cx="6994698" cy="600164"/>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2" name="图表 21"/>
          <p:cNvGraphicFramePr/>
          <p:nvPr>
            <p:extLst>
              <p:ext uri="{D42A27DB-BD31-4B8C-83A1-F6EECF244321}">
                <p14:modId xmlns:p14="http://schemas.microsoft.com/office/powerpoint/2010/main" val="3776228238"/>
              </p:ext>
            </p:extLst>
          </p:nvPr>
        </p:nvGraphicFramePr>
        <p:xfrm>
          <a:off x="1524000" y="1296984"/>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23" name="矩形 22"/>
          <p:cNvSpPr/>
          <p:nvPr/>
        </p:nvSpPr>
        <p:spPr>
          <a:xfrm>
            <a:off x="748506" y="5791475"/>
            <a:ext cx="7646988" cy="261610"/>
          </a:xfrm>
          <a:prstGeom prst="rect">
            <a:avLst/>
          </a:prstGeom>
        </p:spPr>
        <p:txBody>
          <a:bodyPr wrap="square">
            <a:spAutoFit/>
          </a:bodyPr>
          <a:lstStyle/>
          <a:p>
            <a:pPr lvl="0" algn="ctr"/>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smtClean="0">
                <a:solidFill>
                  <a:schemeClr val="accent2"/>
                </a:solidFill>
                <a:latin typeface="微软雅黑" panose="020B0503020204020204" pitchFamily="34" charset="-122"/>
                <a:ea typeface="微软雅黑" panose="020B0503020204020204" pitchFamily="34" charset="-122"/>
              </a:rPr>
              <a:t>研究方法</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chemeClr val="accent2"/>
                </a:solidFill>
                <a:latin typeface="微软雅黑" panose="020B0503020204020204" pitchFamily="34" charset="-122"/>
                <a:ea typeface="微软雅黑" panose="020B0503020204020204" pitchFamily="34" charset="-122"/>
              </a:rPr>
              <a:t>研究</a:t>
            </a:r>
            <a:r>
              <a:rPr lang="zh-CN" altLang="en-US" sz="2800" b="1" spc="300" dirty="0" smtClean="0">
                <a:solidFill>
                  <a:schemeClr val="accent2"/>
                </a:solidFill>
                <a:latin typeface="微软雅黑" panose="020B0503020204020204" pitchFamily="34" charset="-122"/>
                <a:ea typeface="微软雅黑" panose="020B0503020204020204" pitchFamily="34" charset="-122"/>
              </a:rPr>
              <a:t>结果</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7C233E"/>
                  </a:solidFill>
                  <a:latin typeface="微软雅黑" panose="020B0503020204020204" pitchFamily="34" charset="-122"/>
                  <a:ea typeface="微软雅黑" panose="020B0503020204020204" pitchFamily="34" charset="-122"/>
                </a:rPr>
                <a:t>TEXT</a:t>
              </a:r>
              <a:endParaRPr lang="zh-HK" altLang="en-US" sz="2800" b="1" dirty="0">
                <a:solidFill>
                  <a:srgbClr val="7C23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s</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w</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rPr>
                <a:t>o</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T</a:t>
              </a:r>
            </a:p>
          </p:txBody>
        </p:sp>
      </p:grpSp>
      <p:sp>
        <p:nvSpPr>
          <p:cNvPr id="28" name="矩形 27"/>
          <p:cNvSpPr/>
          <p:nvPr/>
        </p:nvSpPr>
        <p:spPr>
          <a:xfrm>
            <a:off x="394934" y="226819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94934" y="187906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51603" y="4736182"/>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51603" y="4347052"/>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502424" y="4743439"/>
            <a:ext cx="2246643" cy="769441"/>
          </a:xfrm>
          <a:prstGeom prst="rect">
            <a:avLst/>
          </a:prstGeom>
        </p:spPr>
        <p:txBody>
          <a:bodyPr wrap="square">
            <a:spAutoFit/>
          </a:bodyPr>
          <a:lstStyle/>
          <a:p>
            <a:pPr lvl="0" algn="just"/>
            <a:r>
              <a:rPr lang="en-US" altLang="zh-HK" sz="1100" dirty="0">
                <a:solidFill>
                  <a:srgbClr val="7C233E"/>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7C233E"/>
                </a:solidFill>
                <a:latin typeface="微软雅黑" panose="020B0503020204020204" pitchFamily="34" charset="-122"/>
                <a:ea typeface="微软雅黑" panose="020B0503020204020204" pitchFamily="34" charset="-122"/>
              </a:rPr>
              <a:t>foolishness.</a:t>
            </a:r>
            <a:r>
              <a:rPr lang="zh-HK" altLang="zh-HK" sz="1100" dirty="0">
                <a:solidFill>
                  <a:srgbClr val="7C233E"/>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7C233E"/>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02424" y="4354309"/>
            <a:ext cx="2171700" cy="369332"/>
          </a:xfrm>
          <a:prstGeom prst="rect">
            <a:avLst/>
          </a:prstGeom>
          <a:noFill/>
        </p:spPr>
        <p:txBody>
          <a:bodyPr wrap="square" rtlCol="0">
            <a:spAutoFit/>
          </a:bodyPr>
          <a:lstStyle/>
          <a:p>
            <a:r>
              <a:rPr lang="en-US" altLang="zh-CN" b="1" dirty="0" smtClean="0">
                <a:solidFill>
                  <a:srgbClr val="7C233E"/>
                </a:solidFill>
                <a:latin typeface="微软雅黑" panose="020B0503020204020204" pitchFamily="34" charset="-122"/>
                <a:ea typeface="微软雅黑" panose="020B0503020204020204" pitchFamily="34" charset="-122"/>
              </a:rPr>
              <a:t>ADD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502424" y="2260942"/>
            <a:ext cx="2246643" cy="769441"/>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02424" y="1871812"/>
            <a:ext cx="2171700" cy="369332"/>
          </a:xfrm>
          <a:prstGeom prst="rect">
            <a:avLst/>
          </a:prstGeom>
          <a:noFill/>
        </p:spPr>
        <p:txBody>
          <a:bodyPr wrap="square" rtlCol="0">
            <a:spAutoFit/>
          </a:bodyPr>
          <a:lstStyle/>
          <a:p>
            <a:r>
              <a:rPr lang="en-US" altLang="zh-CN" b="1" dirty="0" smtClean="0">
                <a:solidFill>
                  <a:schemeClr val="accent2"/>
                </a:solidFill>
                <a:latin typeface="微软雅黑" panose="020B0503020204020204" pitchFamily="34" charset="-122"/>
                <a:ea typeface="微软雅黑" panose="020B0503020204020204" pitchFamily="34" charset="-122"/>
              </a:rPr>
              <a:t>ADD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42" name="矩形 41"/>
          <p:cNvSpPr/>
          <p:nvPr/>
        </p:nvSpPr>
        <p:spPr>
          <a:xfrm>
            <a:off x="6607199" y="2228100"/>
            <a:ext cx="1355204" cy="4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问题讨论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latin typeface="微软雅黑" panose="020B0503020204020204" pitchFamily="34" charset="-122"/>
                <a:ea typeface="微软雅黑" panose="020B0503020204020204" pitchFamily="34" charset="-122"/>
              </a:rPr>
              <a:t>TEXT</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735090"/>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5091633"/>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804103"/>
            <a:ext cx="2171700" cy="369332"/>
          </a:xfrm>
          <a:prstGeom prst="rect">
            <a:avLst/>
          </a:prstGeom>
          <a:noFill/>
        </p:spPr>
        <p:txBody>
          <a:bodyPr wrap="square" rtlCol="0">
            <a:spAutoFit/>
          </a:bodyPr>
          <a:lstStyle/>
          <a:p>
            <a:pPr algn="ctr"/>
            <a:r>
              <a:rPr lang="en-US" altLang="zh-CN" b="1" dirty="0" smtClean="0">
                <a:solidFill>
                  <a:schemeClr val="accent2"/>
                </a:solidFill>
                <a:latin typeface="微软雅黑" panose="020B0503020204020204" pitchFamily="34" charset="-122"/>
                <a:ea typeface="微软雅黑" panose="020B0503020204020204" pitchFamily="34" charset="-122"/>
              </a:rPr>
              <a:t>ADD YOUR TITLE</a:t>
            </a:r>
            <a:endParaRPr lang="zh-HK" altLang="en-US" b="1" dirty="0">
              <a:solidFill>
                <a:schemeClr val="accent2"/>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38916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A</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B</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rPr>
              <a:t>C</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670604" y="1425323"/>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299634"/>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46" name="矩形 45"/>
          <p:cNvSpPr/>
          <p:nvPr/>
        </p:nvSpPr>
        <p:spPr>
          <a:xfrm>
            <a:off x="3670604" y="5030981"/>
            <a:ext cx="4292600" cy="938719"/>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3670604" y="4743339"/>
            <a:ext cx="2171700" cy="369332"/>
          </a:xfrm>
          <a:prstGeom prst="rect">
            <a:avLst/>
          </a:prstGeom>
          <a:noFill/>
        </p:spPr>
        <p:txBody>
          <a:bodyPr wrap="square" rtlCol="0">
            <a:spAutoFit/>
          </a:bodyP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ADD YOUR 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2"/>
          <a:srcRect l="48604"/>
          <a:stretch/>
        </p:blipFill>
        <p:spPr>
          <a:xfrm>
            <a:off x="0" y="2141580"/>
            <a:ext cx="1484985" cy="2889401"/>
          </a:xfrm>
          <a:prstGeom prst="rect">
            <a:avLst/>
          </a:prstGeom>
        </p:spPr>
      </p:pic>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微软雅黑" panose="020B0503020204020204" pitchFamily="34" charset="-122"/>
                  <a:ea typeface="微软雅黑" panose="020B0503020204020204" pitchFamily="34" charset="-122"/>
                </a:rPr>
                <a:t>NAME</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dirty="0" smtClean="0">
                  <a:solidFill>
                    <a:srgbClr val="7C233E"/>
                  </a:solidFill>
                  <a:latin typeface="微软雅黑" panose="020B0503020204020204" pitchFamily="34" charset="-122"/>
                  <a:ea typeface="微软雅黑" panose="020B0503020204020204" pitchFamily="34" charset="-122"/>
                </a:rPr>
                <a:t>DAMEN</a:t>
              </a:r>
              <a:endParaRPr lang="zh-HK" altLang="en-US" sz="2400" b="1" spc="300" dirty="0">
                <a:solidFill>
                  <a:srgbClr val="7C23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14525" y="1832983"/>
            <a:ext cx="5314950" cy="2850780"/>
            <a:chOff x="2800349" y="614364"/>
            <a:chExt cx="7086600" cy="3801040"/>
          </a:xfrm>
        </p:grpSpPr>
        <p:sp>
          <p:nvSpPr>
            <p:cNvPr id="3" name="文本框 2"/>
            <p:cNvSpPr txBox="1"/>
            <p:nvPr/>
          </p:nvSpPr>
          <p:spPr>
            <a:xfrm>
              <a:off x="2800349" y="614364"/>
              <a:ext cx="7086600" cy="3801040"/>
            </a:xfrm>
            <a:prstGeom prst="rect">
              <a:avLst/>
            </a:prstGeom>
            <a:noFill/>
          </p:spPr>
          <p:txBody>
            <a:bodyPr wrap="square" rtlCol="0">
              <a:spAutoFit/>
            </a:bodyPr>
            <a:lstStyle/>
            <a:p>
              <a:pPr algn="ctr"/>
              <a:r>
                <a:rPr lang="zh-CN" altLang="en-US" sz="17925" dirty="0">
                  <a:solidFill>
                    <a:srgbClr val="485766"/>
                  </a:solidFill>
                  <a:latin typeface="方正咆哮简体" panose="02010600010101010101" pitchFamily="2" charset="-122"/>
                  <a:ea typeface="方正咆哮简体" panose="02010600010101010101" pitchFamily="2" charset="-122"/>
                </a:rPr>
                <a:t>呆梦</a:t>
              </a:r>
              <a:endParaRPr lang="zh-HK" altLang="en-US" sz="17925" dirty="0">
                <a:solidFill>
                  <a:srgbClr val="485766"/>
                </a:solidFill>
                <a:latin typeface="方正咆哮简体" panose="02010600010101010101" pitchFamily="2" charset="-122"/>
                <a:ea typeface="方正咆哮简体" panose="02010600010101010101" pitchFamily="2" charset="-122"/>
              </a:endParaRPr>
            </a:p>
          </p:txBody>
        </p:sp>
        <p:sp>
          <p:nvSpPr>
            <p:cNvPr id="4" name="椭圆 3"/>
            <p:cNvSpPr/>
            <p:nvPr/>
          </p:nvSpPr>
          <p:spPr>
            <a:xfrm>
              <a:off x="9272588" y="1028700"/>
              <a:ext cx="614361" cy="614361"/>
            </a:xfrm>
            <a:prstGeom prst="ellipse">
              <a:avLst/>
            </a:prstGeom>
            <a:noFill/>
            <a:ln>
              <a:solidFill>
                <a:srgbClr val="4857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300" dirty="0">
                  <a:solidFill>
                    <a:srgbClr val="485766"/>
                  </a:solidFill>
                </a:rPr>
                <a:t>R</a:t>
              </a:r>
              <a:endParaRPr lang="zh-HK" altLang="en-US" sz="3300" dirty="0">
                <a:solidFill>
                  <a:srgbClr val="485766"/>
                </a:solidFill>
              </a:endParaRPr>
            </a:p>
          </p:txBody>
        </p:sp>
      </p:grpSp>
      <p:sp>
        <p:nvSpPr>
          <p:cNvPr id="5" name="矩形 4"/>
          <p:cNvSpPr/>
          <p:nvPr/>
        </p:nvSpPr>
        <p:spPr>
          <a:xfrm>
            <a:off x="802481" y="5476921"/>
            <a:ext cx="7539038" cy="219291"/>
          </a:xfrm>
          <a:prstGeom prst="rect">
            <a:avLst/>
          </a:prstGeom>
        </p:spPr>
        <p:txBody>
          <a:bodyPr wrap="square">
            <a:spAutoFit/>
          </a:bodyPr>
          <a:lstStyle/>
          <a:p>
            <a:pPr algn="ctr"/>
            <a:r>
              <a:rPr lang="en-US" altLang="zh-HK" sz="825" dirty="0">
                <a:solidFill>
                  <a:srgbClr val="D6343F"/>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endParaRPr lang="zh-HK" altLang="en-US" sz="825" dirty="0">
              <a:solidFill>
                <a:srgbClr val="D6343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781344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426657741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6858000"/>
          </a:xfrm>
          <a:prstGeom prst="rect">
            <a:avLst/>
          </a:prstGeom>
          <a:noFill/>
          <a:ln>
            <a:noFill/>
          </a:ln>
        </p:spPr>
      </p:pic>
      <p:pic>
        <p:nvPicPr>
          <p:cNvPr id="20" name="图片 19" descr="未标式 题-1.png"/>
          <p:cNvPicPr>
            <a:picLocks noChangeAspect="1"/>
          </p:cNvPicPr>
          <p:nvPr/>
        </p:nvPicPr>
        <p:blipFill>
          <a:blip r:embed="rId4" cstate="print">
            <a:duotone>
              <a:prstClr val="black"/>
              <a:schemeClr val="bg1">
                <a:tint val="45000"/>
                <a:satMod val="400000"/>
              </a:schemeClr>
            </a:duotone>
            <a:lum bright="100000"/>
          </a:blip>
          <a:stretch>
            <a:fillRect/>
          </a:stretch>
        </p:blipFill>
        <p:spPr>
          <a:xfrm rot="20279432">
            <a:off x="5668163" y="4659896"/>
            <a:ext cx="219267" cy="324000"/>
          </a:xfrm>
          <a:prstGeom prst="rect">
            <a:avLst/>
          </a:prstGeom>
        </p:spPr>
      </p:pic>
      <p:sp>
        <p:nvSpPr>
          <p:cNvPr id="4" name="圆角矩形 3">
            <a:hlinkClick r:id="rId5"/>
          </p:cNvPr>
          <p:cNvSpPr/>
          <p:nvPr/>
        </p:nvSpPr>
        <p:spPr>
          <a:xfrm>
            <a:off x="5724128" y="2852936"/>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 20">
            <a:hlinkClick r:id="rId6"/>
          </p:cNvPr>
          <p:cNvSpPr/>
          <p:nvPr/>
        </p:nvSpPr>
        <p:spPr>
          <a:xfrm>
            <a:off x="5436096" y="3789040"/>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圆角矩形 21">
            <a:hlinkClick r:id="rId5"/>
          </p:cNvPr>
          <p:cNvSpPr/>
          <p:nvPr/>
        </p:nvSpPr>
        <p:spPr>
          <a:xfrm>
            <a:off x="2411760"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圆角矩形 22">
            <a:hlinkClick r:id="rId7"/>
          </p:cNvPr>
          <p:cNvSpPr/>
          <p:nvPr/>
        </p:nvSpPr>
        <p:spPr>
          <a:xfrm>
            <a:off x="2411759"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 23">
            <a:hlinkClick r:id="rId8"/>
          </p:cNvPr>
          <p:cNvSpPr/>
          <p:nvPr/>
        </p:nvSpPr>
        <p:spPr>
          <a:xfrm>
            <a:off x="3897092" y="3803939"/>
            <a:ext cx="1349813"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圆角矩形 28">
            <a:hlinkClick r:id="rId9"/>
          </p:cNvPr>
          <p:cNvSpPr/>
          <p:nvPr/>
        </p:nvSpPr>
        <p:spPr>
          <a:xfrm>
            <a:off x="3432023"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29">
            <a:hlinkClick r:id="rId10"/>
          </p:cNvPr>
          <p:cNvSpPr/>
          <p:nvPr/>
        </p:nvSpPr>
        <p:spPr>
          <a:xfrm>
            <a:off x="4606116" y="4599730"/>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圆角矩形 30">
            <a:hlinkClick r:id="rId11"/>
          </p:cNvPr>
          <p:cNvSpPr/>
          <p:nvPr/>
        </p:nvSpPr>
        <p:spPr>
          <a:xfrm>
            <a:off x="3441837"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圆角矩形 31">
            <a:hlinkClick r:id="rId12"/>
          </p:cNvPr>
          <p:cNvSpPr/>
          <p:nvPr/>
        </p:nvSpPr>
        <p:spPr>
          <a:xfrm>
            <a:off x="4615930" y="4289178"/>
            <a:ext cx="1164279" cy="3105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33156700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400" fill="hold"/>
                                        <p:tgtEl>
                                          <p:spTgt spid="20"/>
                                        </p:tgtEl>
                                        <p:attrNameLst>
                                          <p:attrName>ppt_w</p:attrName>
                                        </p:attrNameLst>
                                      </p:cBhvr>
                                      <p:tavLst>
                                        <p:tav tm="0">
                                          <p:val>
                                            <p:strVal val="#ppt_w*2.5"/>
                                          </p:val>
                                        </p:tav>
                                        <p:tav tm="100000">
                                          <p:val>
                                            <p:strVal val="#ppt_w"/>
                                          </p:val>
                                        </p:tav>
                                      </p:tavLst>
                                    </p:anim>
                                    <p:anim calcmode="lin" valueType="num">
                                      <p:cBhvr>
                                        <p:cTn id="8" dur="400" fill="hold"/>
                                        <p:tgtEl>
                                          <p:spTgt spid="20"/>
                                        </p:tgtEl>
                                        <p:attrNameLst>
                                          <p:attrName>ppt_h</p:attrName>
                                        </p:attrNameLst>
                                      </p:cBhvr>
                                      <p:tavLst>
                                        <p:tav tm="0">
                                          <p:val>
                                            <p:strVal val="#ppt_h*0.01"/>
                                          </p:val>
                                        </p:tav>
                                        <p:tav tm="100000">
                                          <p:val>
                                            <p:strVal val="#ppt_h"/>
                                          </p:val>
                                        </p:tav>
                                      </p:tavLst>
                                    </p:anim>
                                    <p:anim calcmode="lin" valueType="num">
                                      <p:cBhvr>
                                        <p:cTn id="9" dur="400" fill="hold"/>
                                        <p:tgtEl>
                                          <p:spTgt spid="20"/>
                                        </p:tgtEl>
                                        <p:attrNameLst>
                                          <p:attrName>ppt_x</p:attrName>
                                        </p:attrNameLst>
                                      </p:cBhvr>
                                      <p:tavLst>
                                        <p:tav tm="0">
                                          <p:val>
                                            <p:strVal val="#ppt_x"/>
                                          </p:val>
                                        </p:tav>
                                        <p:tav tm="100000">
                                          <p:val>
                                            <p:strVal val="#ppt_x"/>
                                          </p:val>
                                        </p:tav>
                                      </p:tavLst>
                                    </p:anim>
                                    <p:anim calcmode="lin" valueType="num">
                                      <p:cBhvr>
                                        <p:cTn id="10" dur="400" fill="hold"/>
                                        <p:tgtEl>
                                          <p:spTgt spid="20"/>
                                        </p:tgtEl>
                                        <p:attrNameLst>
                                          <p:attrName>ppt_y</p:attrName>
                                        </p:attrNameLst>
                                      </p:cBhvr>
                                      <p:tavLst>
                                        <p:tav tm="0">
                                          <p:val>
                                            <p:strVal val="#ppt_h+1"/>
                                          </p:val>
                                        </p:tav>
                                        <p:tav tm="100000">
                                          <p:val>
                                            <p:strVal val="#ppt_y"/>
                                          </p:val>
                                        </p:tav>
                                      </p:tavLst>
                                    </p:anim>
                                    <p:animEffect transition="in" filter="fade">
                                      <p:cBhvr>
                                        <p:cTn id="11" dur="4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76525" y="2108979"/>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0" name="矩形 19"/>
          <p:cNvSpPr/>
          <p:nvPr/>
        </p:nvSpPr>
        <p:spPr>
          <a:xfrm>
            <a:off x="1976525" y="3235852"/>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21" name="矩形 20"/>
          <p:cNvSpPr/>
          <p:nvPr/>
        </p:nvSpPr>
        <p:spPr>
          <a:xfrm>
            <a:off x="1976525" y="436272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9152" y="1653570"/>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1</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769441"/>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chemeClr val="accent2"/>
                </a:solidFill>
                <a:latin typeface="微软雅黑" panose="020B0503020204020204" pitchFamily="34" charset="-122"/>
                <a:ea typeface="微软雅黑" panose="020B0503020204020204" pitchFamily="34" charset="-122"/>
              </a:rPr>
              <a:t>2</a:t>
            </a:r>
            <a:endParaRPr lang="zh-HK" altLang="en-US" sz="8000" b="1" dirty="0">
              <a:solidFill>
                <a:schemeClr val="accent2"/>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769441"/>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3</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27974" t="23307"/>
          <a:stretch/>
        </p:blipFill>
        <p:spPr>
          <a:xfrm>
            <a:off x="470607" y="2019309"/>
            <a:ext cx="4159423" cy="2952616"/>
          </a:xfrm>
          <a:prstGeom prst="rect">
            <a:avLst/>
          </a:prstGeom>
          <a:ln w="28575">
            <a:solidFill>
              <a:srgbClr val="666666"/>
            </a:solidFill>
          </a:ln>
          <a:effectLst/>
        </p:spPr>
      </p:pic>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306601" cy="1277273"/>
          </a:xfrm>
          <a:prstGeom prst="rect">
            <a:avLst/>
          </a:prstGeom>
        </p:spPr>
        <p:txBody>
          <a:bodyPr wrap="square">
            <a:spAutoFit/>
          </a:bodyPr>
          <a:lstStyle/>
          <a:p>
            <a:pPr lvl="0" algn="just"/>
            <a:r>
              <a:rPr lang="en-US" altLang="zh-HK" sz="1100" dirty="0">
                <a:solidFill>
                  <a:schemeClr val="accent2"/>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chemeClr val="accent2"/>
                </a:solidFill>
                <a:latin typeface="微软雅黑" panose="020B0503020204020204" pitchFamily="34" charset="-122"/>
                <a:ea typeface="微软雅黑" panose="020B0503020204020204" pitchFamily="34" charset="-122"/>
              </a:rPr>
              <a:t>foolishness.</a:t>
            </a:r>
            <a:r>
              <a:rPr lang="zh-HK" altLang="zh-HK" sz="11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chemeClr val="accent2"/>
              </a:solidFill>
              <a:latin typeface="微软雅黑" panose="020B0503020204020204" pitchFamily="34" charset="-122"/>
              <a:ea typeface="微软雅黑" panose="020B0503020204020204" pitchFamily="34" charset="-122"/>
            </a:endParaRPr>
          </a:p>
        </p:txBody>
      </p:sp>
      <p:sp>
        <p:nvSpPr>
          <p:cNvPr id="35" name="矩形 34"/>
          <p:cNvSpPr/>
          <p:nvPr/>
        </p:nvSpPr>
        <p:spPr>
          <a:xfrm>
            <a:off x="5366792" y="3694652"/>
            <a:ext cx="3306601" cy="1277273"/>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论文绪论</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组合 65"/>
          <p:cNvGrpSpPr/>
          <p:nvPr/>
        </p:nvGrpSpPr>
        <p:grpSpPr>
          <a:xfrm>
            <a:off x="195942" y="1770218"/>
            <a:ext cx="8752117" cy="3898125"/>
            <a:chOff x="159654" y="1770218"/>
            <a:chExt cx="8752117" cy="3898125"/>
          </a:xfrm>
        </p:grpSpPr>
        <p:grpSp>
          <p:nvGrpSpPr>
            <p:cNvPr id="4" name="组合 3"/>
            <p:cNvGrpSpPr/>
            <p:nvPr/>
          </p:nvGrpSpPr>
          <p:grpSpPr>
            <a:xfrm>
              <a:off x="159654" y="1930759"/>
              <a:ext cx="4325258" cy="3577042"/>
              <a:chOff x="382111" y="1042988"/>
              <a:chExt cx="6488113" cy="5365750"/>
            </a:xfrm>
            <a:solidFill>
              <a:srgbClr val="BFC0C0"/>
            </a:solidFill>
          </p:grpSpPr>
          <p:sp>
            <p:nvSpPr>
              <p:cNvPr id="5" name="Freeform 5"/>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6" name="Freeform 6"/>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7" name="Freeform 7"/>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8" name="Freeform 8"/>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9" name="Freeform 9"/>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0" name="Freeform 10"/>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11"/>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12"/>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3" name="Freeform 13"/>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4" name="Freeform 14"/>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5" name="Freeform 15"/>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6" name="Freeform 16"/>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7" name="Freeform 17"/>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solidFill>
                <a:srgbClr val="BF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8" name="Freeform 18"/>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9" name="Freeform 19"/>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0" name="Freeform 20"/>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solidFill>
                <a:srgbClr val="7C233E"/>
              </a:solidFill>
              <a:ln>
                <a:noFill/>
              </a:ln>
            </p:spPr>
            <p:txBody>
              <a:bodyPr vert="horz" wrap="square" lIns="91440" tIns="45720" rIns="91440" bIns="45720" numCol="1" anchor="t" anchorCtr="0" compatLnSpc="1">
                <a:prstTxWarp prst="textNoShape">
                  <a:avLst/>
                </a:prstTxWarp>
              </a:bodyPr>
              <a:lstStyle/>
              <a:p>
                <a:endParaRPr lang="zh-HK" altLang="en-US">
                  <a:solidFill>
                    <a:srgbClr val="BFC0C0"/>
                  </a:solidFill>
                </a:endParaRPr>
              </a:p>
            </p:txBody>
          </p:sp>
          <p:sp>
            <p:nvSpPr>
              <p:cNvPr id="21" name="Freeform 21"/>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2" name="Freeform 22"/>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3" name="Freeform 23"/>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4" name="Freeform 24"/>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5" name="Freeform 25"/>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6" name="Freeform 26"/>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7" name="Freeform 27"/>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8" name="Freeform 28"/>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29" name="Freeform 29"/>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solidFill>
                <a:srgbClr val="7C23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30"/>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31"/>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32"/>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33"/>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34"/>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35"/>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36"/>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58" name="组合 57"/>
            <p:cNvGrpSpPr/>
            <p:nvPr/>
          </p:nvGrpSpPr>
          <p:grpSpPr>
            <a:xfrm>
              <a:off x="5118707" y="1770218"/>
              <a:ext cx="3793064" cy="3898125"/>
              <a:chOff x="5075165" y="1394408"/>
              <a:chExt cx="3793064" cy="3898125"/>
            </a:xfrm>
          </p:grpSpPr>
          <p:grpSp>
            <p:nvGrpSpPr>
              <p:cNvPr id="51" name="组合 50"/>
              <p:cNvGrpSpPr/>
              <p:nvPr/>
            </p:nvGrpSpPr>
            <p:grpSpPr>
              <a:xfrm>
                <a:off x="5075165" y="1394408"/>
                <a:ext cx="3793064" cy="1025617"/>
                <a:chOff x="5075165" y="1394408"/>
                <a:chExt cx="3793064" cy="1025617"/>
              </a:xfrm>
            </p:grpSpPr>
            <p:sp>
              <p:nvSpPr>
                <p:cNvPr id="2" name="矩形 1"/>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1025617"/>
                <a:chOff x="5075165" y="1394408"/>
                <a:chExt cx="3793064" cy="1025617"/>
              </a:xfrm>
            </p:grpSpPr>
            <p:sp>
              <p:nvSpPr>
                <p:cNvPr id="53" name="矩形 52"/>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025617"/>
                <a:chOff x="5075165" y="1394408"/>
                <a:chExt cx="3793064" cy="1025617"/>
              </a:xfrm>
            </p:grpSpPr>
            <p:sp>
              <p:nvSpPr>
                <p:cNvPr id="56" name="矩形 55"/>
                <p:cNvSpPr/>
                <p:nvPr/>
              </p:nvSpPr>
              <p:spPr>
                <a:xfrm>
                  <a:off x="5166752" y="1394408"/>
                  <a:ext cx="1768530" cy="508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smtClean="0">
                      <a:latin typeface="微软雅黑" panose="020B0503020204020204" pitchFamily="34" charset="-122"/>
                      <a:ea typeface="微软雅黑" panose="020B0503020204020204" pitchFamily="34" charset="-122"/>
                    </a:rPr>
                    <a:t>ADD TITLE</a:t>
                  </a:r>
                  <a:endParaRPr lang="zh-HK" altLang="en-US"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430887"/>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850782" y="3213745"/>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281071" y="366749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7" name="文本框 56"/>
          <p:cNvSpPr txBox="1"/>
          <p:nvPr/>
        </p:nvSpPr>
        <p:spPr>
          <a:xfrm>
            <a:off x="3047353" y="323113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0" name="矩形 69"/>
          <p:cNvSpPr/>
          <p:nvPr/>
        </p:nvSpPr>
        <p:spPr>
          <a:xfrm>
            <a:off x="2477642" y="365581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59" name="文本框 58"/>
          <p:cNvSpPr txBox="1"/>
          <p:nvPr/>
        </p:nvSpPr>
        <p:spPr>
          <a:xfrm>
            <a:off x="5243924" y="3237871"/>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1" name="矩形 70"/>
          <p:cNvSpPr/>
          <p:nvPr/>
        </p:nvSpPr>
        <p:spPr>
          <a:xfrm>
            <a:off x="4674213" y="3661776"/>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en-US" altLang="zh-HK" b="1" dirty="0" smtClean="0">
                  <a:solidFill>
                    <a:schemeClr val="bg1"/>
                  </a:solidFill>
                  <a:latin typeface="微软雅黑" panose="020B0503020204020204" pitchFamily="34" charset="-122"/>
                  <a:ea typeface="微软雅黑" panose="020B0503020204020204" pitchFamily="34" charset="-122"/>
                </a:rPr>
                <a:t>TEXT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en-US" altLang="zh-CN" dirty="0">
                  <a:solidFill>
                    <a:srgbClr val="7C233E"/>
                  </a:solidFill>
                  <a:latin typeface="微软雅黑" panose="020B0503020204020204" pitchFamily="34" charset="-122"/>
                  <a:ea typeface="微软雅黑" panose="020B0503020204020204" pitchFamily="34" charset="-122"/>
                </a:rPr>
                <a:t>keyword</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61" name="文本框 60"/>
          <p:cNvSpPr txBox="1"/>
          <p:nvPr/>
        </p:nvSpPr>
        <p:spPr>
          <a:xfrm>
            <a:off x="7440495" y="3225806"/>
            <a:ext cx="852722" cy="369332"/>
          </a:xfrm>
          <a:prstGeom prst="rect">
            <a:avLst/>
          </a:prstGeom>
          <a:noFill/>
        </p:spPr>
        <p:txBody>
          <a:bodyPr wrap="square" rtlCol="0">
            <a:spAutoFit/>
          </a:bodyPr>
          <a:lstStyle/>
          <a:p>
            <a:pPr algn="ctr"/>
            <a:r>
              <a:rPr lang="en-US" altLang="zh-HK" b="1" dirty="0" smtClean="0">
                <a:solidFill>
                  <a:srgbClr val="7C233E"/>
                </a:solidFill>
                <a:latin typeface="微软雅黑" panose="020B0503020204020204" pitchFamily="34" charset="-122"/>
                <a:ea typeface="微软雅黑" panose="020B0503020204020204" pitchFamily="34" charset="-122"/>
              </a:rPr>
              <a:t>TITLE</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72" name="矩形 71"/>
          <p:cNvSpPr/>
          <p:nvPr/>
        </p:nvSpPr>
        <p:spPr>
          <a:xfrm>
            <a:off x="6870784" y="3661141"/>
            <a:ext cx="1992145" cy="2123658"/>
          </a:xfrm>
          <a:prstGeom prst="rect">
            <a:avLst/>
          </a:prstGeom>
        </p:spPr>
        <p:txBody>
          <a:bodyPr wrap="square">
            <a:spAutoFit/>
          </a:bodyPr>
          <a:lstStyle/>
          <a:p>
            <a:pPr lvl="0" algn="just"/>
            <a:r>
              <a:rPr lang="en-US" altLang="zh-HK" sz="1100" dirty="0">
                <a:solidFill>
                  <a:srgbClr val="666666"/>
                </a:solidFill>
                <a:latin typeface="微软雅黑" panose="020B0503020204020204" pitchFamily="34" charset="-122"/>
                <a:ea typeface="微软雅黑" panose="020B0503020204020204" pitchFamily="34" charset="-122"/>
              </a:rPr>
              <a:t>It was the best of times, it was the worst of times; it was the age of wisdom, it was the age of </a:t>
            </a:r>
            <a:r>
              <a:rPr lang="en-US" altLang="zh-HK" sz="1100" dirty="0" smtClean="0">
                <a:solidFill>
                  <a:srgbClr val="666666"/>
                </a:solidFill>
                <a:latin typeface="微软雅黑" panose="020B0503020204020204" pitchFamily="34" charset="-122"/>
                <a:ea typeface="微软雅黑" panose="020B0503020204020204" pitchFamily="34" charset="-122"/>
              </a:rPr>
              <a:t>foolishness.</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It was the epoch of belief, and it was the epoch of incredulity. It was the season of light, and it was the season of darkness. It was the spring of hope, and it was the winter of despair.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2976</Words>
  <Application>Microsoft Office PowerPoint</Application>
  <PresentationFormat>全屏显示(4:3)</PresentationFormat>
  <Paragraphs>245</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27</vt:i4>
      </vt:variant>
    </vt:vector>
  </HeadingPairs>
  <TitlesOfParts>
    <vt:vector size="37" baseType="lpstr">
      <vt:lpstr>Adobe 仿宋 Std R</vt:lpstr>
      <vt:lpstr>新細明體</vt:lpstr>
      <vt:lpstr>方正咆哮简体</vt:lpstr>
      <vt:lpstr>宋体</vt:lpstr>
      <vt:lpstr>微软雅黑</vt:lpstr>
      <vt:lpstr>Arial</vt:lpstr>
      <vt:lpstr>Calibri</vt:lpstr>
      <vt:lpstr>Calibri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109</cp:revision>
  <dcterms:created xsi:type="dcterms:W3CDTF">2015-02-19T23:46:49Z</dcterms:created>
  <dcterms:modified xsi:type="dcterms:W3CDTF">2015-03-21T03:41:49Z</dcterms:modified>
</cp:coreProperties>
</file>