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0"/>
  </p:notes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7" r:id="rId27"/>
    <p:sldId id="298" r:id="rId28"/>
    <p:sldId id="299" r:id="rId2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showGuides="1">
      <p:cViewPr varScale="1">
        <p:scale>
          <a:sx n="74" d="100"/>
          <a:sy n="74" d="100"/>
        </p:scale>
        <p:origin x="1464" y="72"/>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00B050"/>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E74E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342457760"/>
        <c:axId val="342453056"/>
      </c:barChart>
      <c:catAx>
        <c:axId val="342457760"/>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342453056"/>
        <c:crosses val="autoZero"/>
        <c:auto val="1"/>
        <c:lblAlgn val="ctr"/>
        <c:lblOffset val="100"/>
        <c:noMultiLvlLbl val="0"/>
      </c:catAx>
      <c:valAx>
        <c:axId val="342453056"/>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342457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rgbClr val="00B050"/>
              </a:solidFill>
              <a:round/>
            </a:ln>
            <a:effectLst>
              <a:outerShdw blurRad="50800" dist="38100" dir="2700000" algn="tl" rotWithShape="0">
                <a:prstClr val="black">
                  <a:alpha val="40000"/>
                </a:prstClr>
              </a:outerShdw>
            </a:effectLst>
          </c:spPr>
          <c:marker>
            <c:symbol val="circle"/>
            <c:size val="5"/>
            <c:spPr>
              <a:solidFill>
                <a:srgbClr val="00B050"/>
              </a:solidFill>
              <a:ln w="57150">
                <a:solidFill>
                  <a:srgbClr val="00B050"/>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342466776"/>
        <c:axId val="652027992"/>
      </c:lineChart>
      <c:catAx>
        <c:axId val="342466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52027992"/>
        <c:crosses val="autoZero"/>
        <c:auto val="1"/>
        <c:lblAlgn val="ctr"/>
        <c:lblOffset val="100"/>
        <c:noMultiLvlLbl val="0"/>
      </c:catAx>
      <c:valAx>
        <c:axId val="6520279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42466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833A-7CB6-4898-AE5E-34EA6680CC4F}" type="datetimeFigureOut">
              <a:rPr lang="zh-HK" altLang="en-US" smtClean="0"/>
              <a:t>13/5/2016</a:t>
            </a:fld>
            <a:endParaRPr lang="zh-HK"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A0D8-CA85-4619-AEE1-251B457335E1}" type="slidenum">
              <a:rPr lang="zh-HK" altLang="en-US" smtClean="0"/>
              <a:t>‹#›</a:t>
            </a:fld>
            <a:endParaRPr lang="zh-HK" altLang="en-US"/>
          </a:p>
        </p:txBody>
      </p:sp>
    </p:spTree>
    <p:extLst>
      <p:ext uri="{BB962C8B-B14F-4D97-AF65-F5344CB8AC3E}">
        <p14:creationId xmlns:p14="http://schemas.microsoft.com/office/powerpoint/2010/main" val="209254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26</a:t>
            </a:fld>
            <a:endParaRPr lang="zh-CN" altLang="en-US"/>
          </a:p>
        </p:txBody>
      </p:sp>
    </p:spTree>
    <p:extLst>
      <p:ext uri="{BB962C8B-B14F-4D97-AF65-F5344CB8AC3E}">
        <p14:creationId xmlns:p14="http://schemas.microsoft.com/office/powerpoint/2010/main" val="3538132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27</a:t>
            </a:fld>
            <a:endParaRPr lang="zh-CN" altLang="en-US"/>
          </a:p>
        </p:txBody>
      </p:sp>
    </p:spTree>
    <p:extLst>
      <p:ext uri="{BB962C8B-B14F-4D97-AF65-F5344CB8AC3E}">
        <p14:creationId xmlns:p14="http://schemas.microsoft.com/office/powerpoint/2010/main" val="411871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13/5/2016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13/5/2016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13/5/2016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hyperlink" Target="http://www.weibo.com/showppt" TargetMode="External"/><Relationship Id="rId3" Type="http://schemas.openxmlformats.org/officeDocument/2006/relationships/image" Target="../media/image6.png"/><Relationship Id="rId7" Type="http://schemas.openxmlformats.org/officeDocument/2006/relationships/hyperlink" Target="http://www.weibo.com/51ppt" TargetMode="External"/><Relationship Id="rId12" Type="http://schemas.openxmlformats.org/officeDocument/2006/relationships/hyperlink" Target="http://www.showppt.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www.weibo.com/pptstore" TargetMode="External"/><Relationship Id="rId11" Type="http://schemas.openxmlformats.org/officeDocument/2006/relationships/hyperlink" Target="http://www.pptstore.net/zhidao/" TargetMode="External"/><Relationship Id="rId5" Type="http://schemas.openxmlformats.org/officeDocument/2006/relationships/hyperlink" Target="http://www.51ppt.com.cn/Article/PPTTips/2013-03-15/Article_20130315013834.html" TargetMode="External"/><Relationship Id="rId10" Type="http://schemas.openxmlformats.org/officeDocument/2006/relationships/hyperlink" Target="http://www.51ppt.com.cn/" TargetMode="External"/><Relationship Id="rId4" Type="http://schemas.openxmlformats.org/officeDocument/2006/relationships/image" Target="../media/image7.png"/><Relationship Id="rId9" Type="http://schemas.openxmlformats.org/officeDocument/2006/relationships/hyperlink" Target="http://www.pptstore.ne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E74E3E"/>
                </a:solidFill>
                <a:latin typeface="微软雅黑" panose="020B0503020204020204" pitchFamily="34" charset="-122"/>
                <a:ea typeface="微软雅黑" panose="020B0503020204020204" pitchFamily="34" charset="-122"/>
              </a:rPr>
              <a:t>XX</a:t>
            </a:r>
            <a:r>
              <a:rPr lang="zh-CN" altLang="en-US" sz="2800" b="1" spc="300" dirty="0">
                <a:solidFill>
                  <a:srgbClr val="E74E3E"/>
                </a:solidFill>
                <a:latin typeface="微软雅黑" panose="020B0503020204020204" pitchFamily="34" charset="-122"/>
                <a:ea typeface="微软雅黑" panose="020B0503020204020204" pitchFamily="34" charset="-122"/>
              </a:rPr>
              <a:t>学校</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E74E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E74E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E74E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E74E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1439258545"/>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428437958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3616295883"/>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008996825"/>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164191964"/>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研究方法</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研究</a:t>
            </a:r>
            <a:r>
              <a:rPr lang="zh-CN" altLang="en-US" sz="2800" b="1" spc="300" dirty="0" smtClean="0">
                <a:solidFill>
                  <a:srgbClr val="00B050"/>
                </a:solidFill>
                <a:latin typeface="微软雅黑" panose="020B0503020204020204" pitchFamily="34" charset="-122"/>
                <a:ea typeface="微软雅黑" panose="020B0503020204020204" pitchFamily="34" charset="-122"/>
              </a:rPr>
              <a:t>结果</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E74E3E"/>
                  </a:solidFill>
                  <a:latin typeface="微软雅黑" panose="020B0503020204020204" pitchFamily="34" charset="-122"/>
                  <a:ea typeface="微软雅黑" panose="020B0503020204020204" pitchFamily="34" charset="-122"/>
                </a:rPr>
                <a:t>TEXT</a:t>
              </a:r>
              <a:endParaRPr lang="zh-HK" altLang="en-US" sz="2800" b="1" dirty="0">
                <a:solidFill>
                  <a:srgbClr val="E74E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ADD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B050"/>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4525" y="1832983"/>
            <a:ext cx="5314950" cy="2850780"/>
            <a:chOff x="2800349" y="614364"/>
            <a:chExt cx="7086600" cy="3801040"/>
          </a:xfrm>
        </p:grpSpPr>
        <p:sp>
          <p:nvSpPr>
            <p:cNvPr id="3" name="文本框 2"/>
            <p:cNvSpPr txBox="1"/>
            <p:nvPr/>
          </p:nvSpPr>
          <p:spPr>
            <a:xfrm>
              <a:off x="2800349" y="614364"/>
              <a:ext cx="7086600" cy="3801040"/>
            </a:xfrm>
            <a:prstGeom prst="rect">
              <a:avLst/>
            </a:prstGeom>
            <a:noFill/>
          </p:spPr>
          <p:txBody>
            <a:bodyPr wrap="square" rtlCol="0">
              <a:spAutoFit/>
            </a:bodyPr>
            <a:lstStyle/>
            <a:p>
              <a:pPr algn="ctr"/>
              <a:r>
                <a:rPr lang="zh-CN" altLang="en-US" sz="17925" dirty="0">
                  <a:solidFill>
                    <a:srgbClr val="485766"/>
                  </a:solidFill>
                  <a:latin typeface="方正咆哮简体" panose="02010600010101010101" pitchFamily="2" charset="-122"/>
                  <a:ea typeface="方正咆哮简体" panose="02010600010101010101" pitchFamily="2" charset="-122"/>
                </a:rPr>
                <a:t>呆梦</a:t>
              </a:r>
              <a:endParaRPr lang="zh-HK" altLang="en-US" sz="17925" dirty="0">
                <a:solidFill>
                  <a:srgbClr val="485766"/>
                </a:solidFill>
                <a:latin typeface="方正咆哮简体" panose="02010600010101010101" pitchFamily="2" charset="-122"/>
                <a:ea typeface="方正咆哮简体" panose="02010600010101010101" pitchFamily="2" charset="-122"/>
              </a:endParaRPr>
            </a:p>
          </p:txBody>
        </p:sp>
        <p:sp>
          <p:nvSpPr>
            <p:cNvPr id="4" name="椭圆 3"/>
            <p:cNvSpPr/>
            <p:nvPr/>
          </p:nvSpPr>
          <p:spPr>
            <a:xfrm>
              <a:off x="9272588" y="1028700"/>
              <a:ext cx="614361" cy="614361"/>
            </a:xfrm>
            <a:prstGeom prst="ellipse">
              <a:avLst/>
            </a:prstGeom>
            <a:noFill/>
            <a:ln>
              <a:solidFill>
                <a:srgbClr val="4857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300" dirty="0">
                  <a:solidFill>
                    <a:srgbClr val="485766"/>
                  </a:solidFill>
                </a:rPr>
                <a:t>R</a:t>
              </a:r>
              <a:endParaRPr lang="zh-HK" altLang="en-US" sz="3300" dirty="0">
                <a:solidFill>
                  <a:srgbClr val="485766"/>
                </a:solidFill>
              </a:endParaRPr>
            </a:p>
          </p:txBody>
        </p:sp>
      </p:grpSp>
      <p:sp>
        <p:nvSpPr>
          <p:cNvPr id="5" name="矩形 4"/>
          <p:cNvSpPr/>
          <p:nvPr/>
        </p:nvSpPr>
        <p:spPr>
          <a:xfrm>
            <a:off x="802481" y="5476921"/>
            <a:ext cx="7539038" cy="219291"/>
          </a:xfrm>
          <a:prstGeom prst="rect">
            <a:avLst/>
          </a:prstGeom>
        </p:spPr>
        <p:txBody>
          <a:bodyPr wrap="square">
            <a:spAutoFit/>
          </a:bodyPr>
          <a:lstStyle/>
          <a:p>
            <a:pPr algn="ctr"/>
            <a:r>
              <a:rPr lang="en-US" altLang="zh-HK" sz="825" dirty="0">
                <a:solidFill>
                  <a:srgbClr val="D6343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endParaRPr lang="zh-HK" altLang="en-US" sz="825" dirty="0">
              <a:solidFill>
                <a:srgbClr val="D6343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8134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236485624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a:noFill/>
          <a:ln>
            <a:noFill/>
          </a:ln>
        </p:spPr>
      </p:pic>
      <p:pic>
        <p:nvPicPr>
          <p:cNvPr id="20" name="图片 19" descr="未标式 题-1.png"/>
          <p:cNvPicPr>
            <a:picLocks noChangeAspect="1"/>
          </p:cNvPicPr>
          <p:nvPr/>
        </p:nvPicPr>
        <p:blipFill>
          <a:blip r:embed="rId4" cstate="print">
            <a:duotone>
              <a:prstClr val="black"/>
              <a:schemeClr val="bg1">
                <a:tint val="45000"/>
                <a:satMod val="400000"/>
              </a:schemeClr>
            </a:duotone>
            <a:lum bright="100000"/>
          </a:blip>
          <a:stretch>
            <a:fillRect/>
          </a:stretch>
        </p:blipFill>
        <p:spPr>
          <a:xfrm rot="20279432">
            <a:off x="5668163" y="4659896"/>
            <a:ext cx="219267" cy="324000"/>
          </a:xfrm>
          <a:prstGeom prst="rect">
            <a:avLst/>
          </a:prstGeom>
        </p:spPr>
      </p:pic>
      <p:sp>
        <p:nvSpPr>
          <p:cNvPr id="4" name="圆角矩形 3">
            <a:hlinkClick r:id="rId5"/>
          </p:cNvPr>
          <p:cNvSpPr/>
          <p:nvPr/>
        </p:nvSpPr>
        <p:spPr>
          <a:xfrm>
            <a:off x="5724128" y="2852936"/>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 20">
            <a:hlinkClick r:id="rId6"/>
          </p:cNvPr>
          <p:cNvSpPr/>
          <p:nvPr/>
        </p:nvSpPr>
        <p:spPr>
          <a:xfrm>
            <a:off x="5436096" y="3789040"/>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圆角矩形 21">
            <a:hlinkClick r:id="rId5"/>
          </p:cNvPr>
          <p:cNvSpPr/>
          <p:nvPr/>
        </p:nvSpPr>
        <p:spPr>
          <a:xfrm>
            <a:off x="2411760"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圆角矩形 22">
            <a:hlinkClick r:id="rId7"/>
          </p:cNvPr>
          <p:cNvSpPr/>
          <p:nvPr/>
        </p:nvSpPr>
        <p:spPr>
          <a:xfrm>
            <a:off x="2411759"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 23">
            <a:hlinkClick r:id="rId8"/>
          </p:cNvPr>
          <p:cNvSpPr/>
          <p:nvPr/>
        </p:nvSpPr>
        <p:spPr>
          <a:xfrm>
            <a:off x="3897092"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圆角矩形 28">
            <a:hlinkClick r:id="rId9"/>
          </p:cNvPr>
          <p:cNvSpPr/>
          <p:nvPr/>
        </p:nvSpPr>
        <p:spPr>
          <a:xfrm>
            <a:off x="3432023"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29">
            <a:hlinkClick r:id="rId10"/>
          </p:cNvPr>
          <p:cNvSpPr/>
          <p:nvPr/>
        </p:nvSpPr>
        <p:spPr>
          <a:xfrm>
            <a:off x="4606116"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圆角矩形 30">
            <a:hlinkClick r:id="rId11"/>
          </p:cNvPr>
          <p:cNvSpPr/>
          <p:nvPr/>
        </p:nvSpPr>
        <p:spPr>
          <a:xfrm>
            <a:off x="3441837"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圆角矩形 31">
            <a:hlinkClick r:id="rId12"/>
          </p:cNvPr>
          <p:cNvSpPr/>
          <p:nvPr/>
        </p:nvSpPr>
        <p:spPr>
          <a:xfrm>
            <a:off x="4615930"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91626898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400" fill="hold"/>
                                        <p:tgtEl>
                                          <p:spTgt spid="20"/>
                                        </p:tgtEl>
                                        <p:attrNameLst>
                                          <p:attrName>ppt_w</p:attrName>
                                        </p:attrNameLst>
                                      </p:cBhvr>
                                      <p:tavLst>
                                        <p:tav tm="0">
                                          <p:val>
                                            <p:strVal val="#ppt_w*2.5"/>
                                          </p:val>
                                        </p:tav>
                                        <p:tav tm="100000">
                                          <p:val>
                                            <p:strVal val="#ppt_w"/>
                                          </p:val>
                                        </p:tav>
                                      </p:tavLst>
                                    </p:anim>
                                    <p:anim calcmode="lin" valueType="num">
                                      <p:cBhvr>
                                        <p:cTn id="8" dur="400" fill="hold"/>
                                        <p:tgtEl>
                                          <p:spTgt spid="20"/>
                                        </p:tgtEl>
                                        <p:attrNameLst>
                                          <p:attrName>ppt_h</p:attrName>
                                        </p:attrNameLst>
                                      </p:cBhvr>
                                      <p:tavLst>
                                        <p:tav tm="0">
                                          <p:val>
                                            <p:strVal val="#ppt_h*0.01"/>
                                          </p:val>
                                        </p:tav>
                                        <p:tav tm="100000">
                                          <p:val>
                                            <p:strVal val="#ppt_h"/>
                                          </p:val>
                                        </p:tav>
                                      </p:tavLst>
                                    </p:anim>
                                    <p:anim calcmode="lin" valueType="num">
                                      <p:cBhvr>
                                        <p:cTn id="9" dur="400" fill="hold"/>
                                        <p:tgtEl>
                                          <p:spTgt spid="20"/>
                                        </p:tgtEl>
                                        <p:attrNameLst>
                                          <p:attrName>ppt_x</p:attrName>
                                        </p:attrNameLst>
                                      </p:cBhvr>
                                      <p:tavLst>
                                        <p:tav tm="0">
                                          <p:val>
                                            <p:strVal val="#ppt_x"/>
                                          </p:val>
                                        </p:tav>
                                        <p:tav tm="100000">
                                          <p:val>
                                            <p:strVal val="#ppt_x"/>
                                          </p:val>
                                        </p:tav>
                                      </p:tavLst>
                                    </p:anim>
                                    <p:anim calcmode="lin" valueType="num">
                                      <p:cBhvr>
                                        <p:cTn id="10" dur="400" fill="hold"/>
                                        <p:tgtEl>
                                          <p:spTgt spid="20"/>
                                        </p:tgtEl>
                                        <p:attrNameLst>
                                          <p:attrName>ppt_y</p:attrName>
                                        </p:attrNameLst>
                                      </p:cBhvr>
                                      <p:tavLst>
                                        <p:tav tm="0">
                                          <p:val>
                                            <p:strVal val="#ppt_h+1"/>
                                          </p:val>
                                        </p:tav>
                                        <p:tav tm="100000">
                                          <p:val>
                                            <p:strVal val="#ppt_y"/>
                                          </p:val>
                                        </p:tav>
                                      </p:tavLst>
                                    </p:anim>
                                    <p:animEffect transition="in" filter="fade">
                                      <p:cBhvr>
                                        <p:cTn id="11"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E74E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a:solidFill>
                    <a:schemeClr val="bg1"/>
                  </a:solidFill>
                  <a:latin typeface="微软雅黑" panose="020B0503020204020204" pitchFamily="34" charset="-122"/>
                  <a:ea typeface="微软雅黑" panose="020B0503020204020204" pitchFamily="34" charset="-122"/>
                </a:rPr>
                <a:t>T</a:t>
              </a:r>
              <a:r>
                <a:rPr lang="en-US" altLang="zh-HK" b="1" dirty="0" smtClean="0">
                  <a:solidFill>
                    <a:schemeClr val="bg1"/>
                  </a:solidFill>
                  <a:latin typeface="微软雅黑" panose="020B0503020204020204" pitchFamily="34" charset="-122"/>
                  <a:ea typeface="微软雅黑" panose="020B0503020204020204" pitchFamily="34" charset="-122"/>
                </a:rPr>
                <a: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2976</Words>
  <Application>Microsoft Office PowerPoint</Application>
  <PresentationFormat>全屏显示(4:3)</PresentationFormat>
  <Paragraphs>245</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27</vt:i4>
      </vt:variant>
    </vt:vector>
  </HeadingPairs>
  <TitlesOfParts>
    <vt:vector size="37" baseType="lpstr">
      <vt:lpstr>Adobe 仿宋 Std R</vt:lpstr>
      <vt:lpstr>新細明體</vt:lpstr>
      <vt:lpstr>方正咆哮简体</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周旋</cp:lastModifiedBy>
  <cp:revision>120</cp:revision>
  <dcterms:created xsi:type="dcterms:W3CDTF">2015-02-19T23:46:49Z</dcterms:created>
  <dcterms:modified xsi:type="dcterms:W3CDTF">2016-05-13T08:14:12Z</dcterms:modified>
</cp:coreProperties>
</file>