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8C83C-FFF9-4070-84B6-40B3F4E1AA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274157-3072-477A-84B1-DD1E957EF3B3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zh-CN" altLang="en-US" sz="3600" dirty="0" smtClean="0"/>
            <a:t>在这里输入文字</a:t>
          </a:r>
          <a:endParaRPr lang="zh-CN" altLang="en-US" sz="3600" dirty="0"/>
        </a:p>
      </dgm:t>
    </dgm:pt>
    <dgm:pt modelId="{59A2316F-407E-42C0-80BD-7EB28FAE3C23}" type="parTrans" cxnId="{3500859D-CC0D-485C-8790-808B0EA6198A}">
      <dgm:prSet/>
      <dgm:spPr/>
      <dgm:t>
        <a:bodyPr/>
        <a:lstStyle/>
        <a:p>
          <a:endParaRPr lang="zh-CN" altLang="en-US"/>
        </a:p>
      </dgm:t>
    </dgm:pt>
    <dgm:pt modelId="{7AD3806B-4A8A-45FC-9B4B-5584FBFAA171}" type="sibTrans" cxnId="{3500859D-CC0D-485C-8790-808B0EA6198A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3939D99E-71A6-467D-A14D-BA07EEADF61B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zh-CN" altLang="en-US" sz="3600" dirty="0" smtClean="0"/>
            <a:t>在这里输入文字</a:t>
          </a:r>
          <a:endParaRPr lang="zh-CN" altLang="en-US" sz="3600" dirty="0"/>
        </a:p>
      </dgm:t>
    </dgm:pt>
    <dgm:pt modelId="{332E1258-DEA2-40F5-BBD8-89758F3CEA30}" type="parTrans" cxnId="{7B18AA18-6DE7-4821-B8B0-30E3AFD048BF}">
      <dgm:prSet/>
      <dgm:spPr/>
      <dgm:t>
        <a:bodyPr/>
        <a:lstStyle/>
        <a:p>
          <a:endParaRPr lang="zh-CN" altLang="en-US"/>
        </a:p>
      </dgm:t>
    </dgm:pt>
    <dgm:pt modelId="{799E683E-3ECB-438D-9052-FBF79D037F68}" type="sibTrans" cxnId="{7B18AA18-6DE7-4821-B8B0-30E3AFD048BF}">
      <dgm:prSet/>
      <dgm:spPr/>
      <dgm:t>
        <a:bodyPr/>
        <a:lstStyle/>
        <a:p>
          <a:endParaRPr lang="zh-CN" altLang="en-US"/>
        </a:p>
      </dgm:t>
    </dgm:pt>
    <dgm:pt modelId="{9C2CBF48-B917-4E79-90E4-60E34659B1A4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zh-CN" altLang="en-US" sz="3600" dirty="0" smtClean="0"/>
            <a:t>在这里输入文字</a:t>
          </a:r>
          <a:endParaRPr lang="zh-CN" altLang="en-US" sz="3600" dirty="0"/>
        </a:p>
      </dgm:t>
    </dgm:pt>
    <dgm:pt modelId="{DCD9087C-B013-41BA-A768-D8113D861EC5}" type="parTrans" cxnId="{7FB73D98-4750-4C90-AFE4-EAFB18C407D0}">
      <dgm:prSet/>
      <dgm:spPr/>
      <dgm:t>
        <a:bodyPr/>
        <a:lstStyle/>
        <a:p>
          <a:endParaRPr lang="zh-CN" altLang="en-US"/>
        </a:p>
      </dgm:t>
    </dgm:pt>
    <dgm:pt modelId="{7BED2EF5-D6A9-48F6-92C9-C04D824F7BF9}" type="sibTrans" cxnId="{7FB73D98-4750-4C90-AFE4-EAFB18C407D0}">
      <dgm:prSet/>
      <dgm:spPr/>
      <dgm:t>
        <a:bodyPr/>
        <a:lstStyle/>
        <a:p>
          <a:endParaRPr lang="zh-CN" altLang="en-US"/>
        </a:p>
      </dgm:t>
    </dgm:pt>
    <dgm:pt modelId="{A641A474-1CA6-4404-AE76-7B762B2B1854}" type="pres">
      <dgm:prSet presAssocID="{2D38C83C-FFF9-4070-84B6-40B3F4E1AA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4BD204F-2DD7-4388-B641-2509E1B30C80}" type="pres">
      <dgm:prSet presAssocID="{2D38C83C-FFF9-4070-84B6-40B3F4E1AA56}" presName="Name1" presStyleCnt="0"/>
      <dgm:spPr/>
    </dgm:pt>
    <dgm:pt modelId="{F55EAADA-EF34-49F8-B3E0-60338BDE741A}" type="pres">
      <dgm:prSet presAssocID="{2D38C83C-FFF9-4070-84B6-40B3F4E1AA56}" presName="cycle" presStyleCnt="0"/>
      <dgm:spPr/>
    </dgm:pt>
    <dgm:pt modelId="{B4C40C1F-CA35-4B2B-82CA-4E1E1BB0FA0F}" type="pres">
      <dgm:prSet presAssocID="{2D38C83C-FFF9-4070-84B6-40B3F4E1AA56}" presName="srcNode" presStyleLbl="node1" presStyleIdx="0" presStyleCnt="3"/>
      <dgm:spPr/>
    </dgm:pt>
    <dgm:pt modelId="{4ABCEB0B-312C-401E-B18D-BCFA1A3F67E6}" type="pres">
      <dgm:prSet presAssocID="{2D38C83C-FFF9-4070-84B6-40B3F4E1AA56}" presName="conn" presStyleLbl="parChTrans1D2" presStyleIdx="0" presStyleCnt="1" custLinFactNeighborX="-26360" custLinFactNeighborY="-872"/>
      <dgm:spPr/>
      <dgm:t>
        <a:bodyPr/>
        <a:lstStyle/>
        <a:p>
          <a:endParaRPr lang="zh-CN" altLang="en-US"/>
        </a:p>
      </dgm:t>
    </dgm:pt>
    <dgm:pt modelId="{3DF2F2A6-93A7-42E4-A79E-29A3C2391056}" type="pres">
      <dgm:prSet presAssocID="{2D38C83C-FFF9-4070-84B6-40B3F4E1AA56}" presName="extraNode" presStyleLbl="node1" presStyleIdx="0" presStyleCnt="3"/>
      <dgm:spPr/>
    </dgm:pt>
    <dgm:pt modelId="{96B6D199-7B5A-4B8C-A116-F6A6CA016715}" type="pres">
      <dgm:prSet presAssocID="{2D38C83C-FFF9-4070-84B6-40B3F4E1AA56}" presName="dstNode" presStyleLbl="node1" presStyleIdx="0" presStyleCnt="3"/>
      <dgm:spPr/>
    </dgm:pt>
    <dgm:pt modelId="{47501BA4-F9AC-4CA8-9459-2B68CA8148D7}" type="pres">
      <dgm:prSet presAssocID="{88274157-3072-477A-84B1-DD1E957EF3B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CA99A-4E2A-4A5C-B79D-ED39ED26F891}" type="pres">
      <dgm:prSet presAssocID="{88274157-3072-477A-84B1-DD1E957EF3B3}" presName="accent_1" presStyleCnt="0"/>
      <dgm:spPr/>
    </dgm:pt>
    <dgm:pt modelId="{14A910C9-7885-4F13-B390-4D46BD64CEF0}" type="pres">
      <dgm:prSet presAssocID="{88274157-3072-477A-84B1-DD1E957EF3B3}" presName="accentRepeatNode" presStyleLbl="solidFgAcc1" presStyleIdx="0" presStyleCnt="3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5B895620-0412-493E-9594-331CD1B701B6}" type="pres">
      <dgm:prSet presAssocID="{3939D99E-71A6-467D-A14D-BA07EEADF61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E230F-22C8-4984-8BEA-54A1582E03CB}" type="pres">
      <dgm:prSet presAssocID="{3939D99E-71A6-467D-A14D-BA07EEADF61B}" presName="accent_2" presStyleCnt="0"/>
      <dgm:spPr/>
    </dgm:pt>
    <dgm:pt modelId="{6B621534-7EDA-4022-8727-C00E012A2040}" type="pres">
      <dgm:prSet presAssocID="{3939D99E-71A6-467D-A14D-BA07EEADF61B}" presName="accentRepeatNode" presStyleLbl="solidFgAcc1" presStyleIdx="1" presStyleCnt="3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29ACA05C-7E6C-4086-A9AB-13AB98EEC72A}" type="pres">
      <dgm:prSet presAssocID="{9C2CBF48-B917-4E79-90E4-60E34659B1A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1697A-AA3D-4013-A80B-90B19EBBD270}" type="pres">
      <dgm:prSet presAssocID="{9C2CBF48-B917-4E79-90E4-60E34659B1A4}" presName="accent_3" presStyleCnt="0"/>
      <dgm:spPr/>
    </dgm:pt>
    <dgm:pt modelId="{1FA4D9BB-8FFA-4C44-B306-E9577F99ADFD}" type="pres">
      <dgm:prSet presAssocID="{9C2CBF48-B917-4E79-90E4-60E34659B1A4}" presName="accentRepeatNode" presStyleLbl="solidFgAcc1" presStyleIdx="2" presStyleCnt="3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7B18AA18-6DE7-4821-B8B0-30E3AFD048BF}" srcId="{2D38C83C-FFF9-4070-84B6-40B3F4E1AA56}" destId="{3939D99E-71A6-467D-A14D-BA07EEADF61B}" srcOrd="1" destOrd="0" parTransId="{332E1258-DEA2-40F5-BBD8-89758F3CEA30}" sibTransId="{799E683E-3ECB-438D-9052-FBF79D037F68}"/>
    <dgm:cxn modelId="{7FB73D98-4750-4C90-AFE4-EAFB18C407D0}" srcId="{2D38C83C-FFF9-4070-84B6-40B3F4E1AA56}" destId="{9C2CBF48-B917-4E79-90E4-60E34659B1A4}" srcOrd="2" destOrd="0" parTransId="{DCD9087C-B013-41BA-A768-D8113D861EC5}" sibTransId="{7BED2EF5-D6A9-48F6-92C9-C04D824F7BF9}"/>
    <dgm:cxn modelId="{540CAFCD-504B-4071-9E20-8ABA613DA9AB}" type="presOf" srcId="{9C2CBF48-B917-4E79-90E4-60E34659B1A4}" destId="{29ACA05C-7E6C-4086-A9AB-13AB98EEC72A}" srcOrd="0" destOrd="0" presId="urn:microsoft.com/office/officeart/2008/layout/VerticalCurvedList"/>
    <dgm:cxn modelId="{9288EA9A-ABA9-4EB0-8442-AAF69BBF321B}" type="presOf" srcId="{2D38C83C-FFF9-4070-84B6-40B3F4E1AA56}" destId="{A641A474-1CA6-4404-AE76-7B762B2B1854}" srcOrd="0" destOrd="0" presId="urn:microsoft.com/office/officeart/2008/layout/VerticalCurvedList"/>
    <dgm:cxn modelId="{E18A3FB4-F812-46B5-BF58-8D9B86F48099}" type="presOf" srcId="{88274157-3072-477A-84B1-DD1E957EF3B3}" destId="{47501BA4-F9AC-4CA8-9459-2B68CA8148D7}" srcOrd="0" destOrd="0" presId="urn:microsoft.com/office/officeart/2008/layout/VerticalCurvedList"/>
    <dgm:cxn modelId="{67735520-418C-48C0-923B-9A98BFF076A5}" type="presOf" srcId="{3939D99E-71A6-467D-A14D-BA07EEADF61B}" destId="{5B895620-0412-493E-9594-331CD1B701B6}" srcOrd="0" destOrd="0" presId="urn:microsoft.com/office/officeart/2008/layout/VerticalCurvedList"/>
    <dgm:cxn modelId="{6F3813FE-B3F6-46D3-8152-AFDF202E2516}" type="presOf" srcId="{7AD3806B-4A8A-45FC-9B4B-5584FBFAA171}" destId="{4ABCEB0B-312C-401E-B18D-BCFA1A3F67E6}" srcOrd="0" destOrd="0" presId="urn:microsoft.com/office/officeart/2008/layout/VerticalCurvedList"/>
    <dgm:cxn modelId="{3500859D-CC0D-485C-8790-808B0EA6198A}" srcId="{2D38C83C-FFF9-4070-84B6-40B3F4E1AA56}" destId="{88274157-3072-477A-84B1-DD1E957EF3B3}" srcOrd="0" destOrd="0" parTransId="{59A2316F-407E-42C0-80BD-7EB28FAE3C23}" sibTransId="{7AD3806B-4A8A-45FC-9B4B-5584FBFAA171}"/>
    <dgm:cxn modelId="{5879683F-312C-4375-86E9-94A0DE659FAC}" type="presParOf" srcId="{A641A474-1CA6-4404-AE76-7B762B2B1854}" destId="{F4BD204F-2DD7-4388-B641-2509E1B30C80}" srcOrd="0" destOrd="0" presId="urn:microsoft.com/office/officeart/2008/layout/VerticalCurvedList"/>
    <dgm:cxn modelId="{69C2909B-A5B8-4ADB-AF6A-6760F4D6CA59}" type="presParOf" srcId="{F4BD204F-2DD7-4388-B641-2509E1B30C80}" destId="{F55EAADA-EF34-49F8-B3E0-60338BDE741A}" srcOrd="0" destOrd="0" presId="urn:microsoft.com/office/officeart/2008/layout/VerticalCurvedList"/>
    <dgm:cxn modelId="{40D7EA69-A176-4EE1-BE62-19B3C165FF76}" type="presParOf" srcId="{F55EAADA-EF34-49F8-B3E0-60338BDE741A}" destId="{B4C40C1F-CA35-4B2B-82CA-4E1E1BB0FA0F}" srcOrd="0" destOrd="0" presId="urn:microsoft.com/office/officeart/2008/layout/VerticalCurvedList"/>
    <dgm:cxn modelId="{B7485704-75F9-47B0-8C4C-7D5505CEF578}" type="presParOf" srcId="{F55EAADA-EF34-49F8-B3E0-60338BDE741A}" destId="{4ABCEB0B-312C-401E-B18D-BCFA1A3F67E6}" srcOrd="1" destOrd="0" presId="urn:microsoft.com/office/officeart/2008/layout/VerticalCurvedList"/>
    <dgm:cxn modelId="{031ED077-8185-4B5E-9249-EAA14964381B}" type="presParOf" srcId="{F55EAADA-EF34-49F8-B3E0-60338BDE741A}" destId="{3DF2F2A6-93A7-42E4-A79E-29A3C2391056}" srcOrd="2" destOrd="0" presId="urn:microsoft.com/office/officeart/2008/layout/VerticalCurvedList"/>
    <dgm:cxn modelId="{7C5AA22A-0818-4F56-9C7F-2E3AF504CF8B}" type="presParOf" srcId="{F55EAADA-EF34-49F8-B3E0-60338BDE741A}" destId="{96B6D199-7B5A-4B8C-A116-F6A6CA016715}" srcOrd="3" destOrd="0" presId="urn:microsoft.com/office/officeart/2008/layout/VerticalCurvedList"/>
    <dgm:cxn modelId="{98BF543B-87F3-42DA-A20D-96EE7D80F5B8}" type="presParOf" srcId="{F4BD204F-2DD7-4388-B641-2509E1B30C80}" destId="{47501BA4-F9AC-4CA8-9459-2B68CA8148D7}" srcOrd="1" destOrd="0" presId="urn:microsoft.com/office/officeart/2008/layout/VerticalCurvedList"/>
    <dgm:cxn modelId="{D50C573A-087E-4BB9-8647-B16CCA72BEF3}" type="presParOf" srcId="{F4BD204F-2DD7-4388-B641-2509E1B30C80}" destId="{251CA99A-4E2A-4A5C-B79D-ED39ED26F891}" srcOrd="2" destOrd="0" presId="urn:microsoft.com/office/officeart/2008/layout/VerticalCurvedList"/>
    <dgm:cxn modelId="{A5BD6A0B-38C7-45C4-AAC9-F5F6C6F62968}" type="presParOf" srcId="{251CA99A-4E2A-4A5C-B79D-ED39ED26F891}" destId="{14A910C9-7885-4F13-B390-4D46BD64CEF0}" srcOrd="0" destOrd="0" presId="urn:microsoft.com/office/officeart/2008/layout/VerticalCurvedList"/>
    <dgm:cxn modelId="{E936441D-E938-4C1A-B54C-DF7316AD9FDE}" type="presParOf" srcId="{F4BD204F-2DD7-4388-B641-2509E1B30C80}" destId="{5B895620-0412-493E-9594-331CD1B701B6}" srcOrd="3" destOrd="0" presId="urn:microsoft.com/office/officeart/2008/layout/VerticalCurvedList"/>
    <dgm:cxn modelId="{D9A77908-1F49-461B-B96C-3BC2E04F7C2C}" type="presParOf" srcId="{F4BD204F-2DD7-4388-B641-2509E1B30C80}" destId="{02EE230F-22C8-4984-8BEA-54A1582E03CB}" srcOrd="4" destOrd="0" presId="urn:microsoft.com/office/officeart/2008/layout/VerticalCurvedList"/>
    <dgm:cxn modelId="{5738E88C-7441-48D9-A08B-2E3AAB424E3B}" type="presParOf" srcId="{02EE230F-22C8-4984-8BEA-54A1582E03CB}" destId="{6B621534-7EDA-4022-8727-C00E012A2040}" srcOrd="0" destOrd="0" presId="urn:microsoft.com/office/officeart/2008/layout/VerticalCurvedList"/>
    <dgm:cxn modelId="{2B304F8C-BBAC-4B47-8998-5FDEB56C88AC}" type="presParOf" srcId="{F4BD204F-2DD7-4388-B641-2509E1B30C80}" destId="{29ACA05C-7E6C-4086-A9AB-13AB98EEC72A}" srcOrd="5" destOrd="0" presId="urn:microsoft.com/office/officeart/2008/layout/VerticalCurvedList"/>
    <dgm:cxn modelId="{439A99D5-D582-4869-8389-6B61B9AE04D5}" type="presParOf" srcId="{F4BD204F-2DD7-4388-B641-2509E1B30C80}" destId="{10A1697A-AA3D-4013-A80B-90B19EBBD270}" srcOrd="6" destOrd="0" presId="urn:microsoft.com/office/officeart/2008/layout/VerticalCurvedList"/>
    <dgm:cxn modelId="{49AA71B6-90DF-43FB-B09B-5DBCE5C5B1A3}" type="presParOf" srcId="{10A1697A-AA3D-4013-A80B-90B19EBBD270}" destId="{1FA4D9BB-8FFA-4C44-B306-E9577F99AD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07DB85D-1ADC-4C9E-9B8C-3280631F8EC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C1EB75-DDB5-483D-A9FB-B35DDB6DDB20}">
      <dgm:prSet phldrT="[文本]"/>
      <dgm:spPr>
        <a:solidFill>
          <a:srgbClr val="29BD67"/>
        </a:solidFill>
        <a:ln>
          <a:noFill/>
        </a:ln>
      </dgm:spPr>
      <dgm:t>
        <a:bodyPr/>
        <a:lstStyle/>
        <a:p>
          <a:pPr algn="l"/>
          <a:r>
            <a:rPr lang="zh-CN" altLang="en-US" dirty="0" smtClean="0">
              <a:latin typeface="Adobe 黑体 Std R" panose="020B0400000000000000" pitchFamily="34" charset="-122"/>
              <a:ea typeface="Adobe 黑体 Std R" panose="020B0400000000000000" pitchFamily="34" charset="-122"/>
            </a:rPr>
            <a:t>在这里输入文字</a:t>
          </a:r>
          <a:endParaRPr lang="zh-CN" altLang="en-US" dirty="0">
            <a:latin typeface="Adobe 黑体 Std R" panose="020B0400000000000000" pitchFamily="34" charset="-122"/>
            <a:ea typeface="Adobe 黑体 Std R" panose="020B0400000000000000" pitchFamily="34" charset="-122"/>
          </a:endParaRPr>
        </a:p>
      </dgm:t>
    </dgm:pt>
    <dgm:pt modelId="{0ABB3348-9639-44A4-8627-905BE2E7380F}" type="parTrans" cxnId="{AA7CAB3E-85E0-4F66-B963-E31EBFD3CF8C}">
      <dgm:prSet/>
      <dgm:spPr/>
      <dgm:t>
        <a:bodyPr/>
        <a:lstStyle/>
        <a:p>
          <a:endParaRPr lang="zh-CN" altLang="en-US"/>
        </a:p>
      </dgm:t>
    </dgm:pt>
    <dgm:pt modelId="{82F72D9B-EAC1-4F52-806D-B219362CF42B}" type="sibTrans" cxnId="{AA7CAB3E-85E0-4F66-B963-E31EBFD3CF8C}">
      <dgm:prSet/>
      <dgm:spPr/>
      <dgm:t>
        <a:bodyPr/>
        <a:lstStyle/>
        <a:p>
          <a:endParaRPr lang="zh-CN" altLang="en-US"/>
        </a:p>
      </dgm:t>
    </dgm:pt>
    <dgm:pt modelId="{50649F84-33DE-4E2D-8FAA-7DD4371637B3}">
      <dgm:prSet phldrT="[文本]"/>
      <dgm:spPr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 Unicode MS" panose="020B0604020202020204" pitchFamily="34" charset="-122"/>
            </a:rPr>
            <a:t>在这里输入你的文字</a:t>
          </a:r>
          <a:endParaRPr lang="zh-CN" altLang="en-US" dirty="0">
            <a:solidFill>
              <a:schemeClr val="bg2">
                <a:lumMod val="25000"/>
              </a:schemeClr>
            </a:solidFill>
            <a:latin typeface="Adobe 黑体 Std R" panose="020B0400000000000000" pitchFamily="34" charset="-122"/>
            <a:ea typeface="Adobe 黑体 Std R" panose="020B0400000000000000" pitchFamily="34" charset="-122"/>
          </a:endParaRPr>
        </a:p>
      </dgm:t>
    </dgm:pt>
    <dgm:pt modelId="{9D95718D-E7C4-4E88-8CF0-8BD207D58B57}" type="parTrans" cxnId="{A3F2B7BB-4082-448B-AE4B-845387FD42FB}">
      <dgm:prSet/>
      <dgm:spPr/>
      <dgm:t>
        <a:bodyPr/>
        <a:lstStyle/>
        <a:p>
          <a:endParaRPr lang="zh-CN" altLang="en-US"/>
        </a:p>
      </dgm:t>
    </dgm:pt>
    <dgm:pt modelId="{79152B06-3645-4E99-BFB1-C8343B9F7B2E}" type="sibTrans" cxnId="{A3F2B7BB-4082-448B-AE4B-845387FD42FB}">
      <dgm:prSet/>
      <dgm:spPr/>
      <dgm:t>
        <a:bodyPr/>
        <a:lstStyle/>
        <a:p>
          <a:endParaRPr lang="zh-CN" altLang="en-US"/>
        </a:p>
      </dgm:t>
    </dgm:pt>
    <dgm:pt modelId="{632AF066-8205-4589-9871-83CBA3F8DDF5}">
      <dgm:prSet phldrT="[文本]"/>
      <dgm:spPr>
        <a:solidFill>
          <a:srgbClr val="FEC328"/>
        </a:solidFill>
        <a:ln>
          <a:noFill/>
        </a:ln>
      </dgm:spPr>
      <dgm:t>
        <a:bodyPr/>
        <a:lstStyle/>
        <a:p>
          <a:r>
            <a:rPr lang="zh-CN" altLang="en-US" dirty="0" smtClean="0">
              <a:latin typeface="Adobe 黑体 Std R" panose="020B0400000000000000" pitchFamily="34" charset="-122"/>
              <a:ea typeface="Adobe 黑体 Std R" panose="020B0400000000000000" pitchFamily="34" charset="-122"/>
            </a:rPr>
            <a:t>在这里输入文字</a:t>
          </a:r>
          <a:endParaRPr lang="zh-CN" altLang="en-US" dirty="0">
            <a:latin typeface="Adobe 黑体 Std R" panose="020B0400000000000000" pitchFamily="34" charset="-122"/>
            <a:ea typeface="Adobe 黑体 Std R" panose="020B0400000000000000" pitchFamily="34" charset="-122"/>
          </a:endParaRPr>
        </a:p>
      </dgm:t>
    </dgm:pt>
    <dgm:pt modelId="{13D92A45-E449-4757-9D1E-358239BB62E8}" type="parTrans" cxnId="{C630B4B3-8A03-4B30-A4F8-5F1BFFFD5771}">
      <dgm:prSet/>
      <dgm:spPr/>
      <dgm:t>
        <a:bodyPr/>
        <a:lstStyle/>
        <a:p>
          <a:endParaRPr lang="zh-CN" altLang="en-US"/>
        </a:p>
      </dgm:t>
    </dgm:pt>
    <dgm:pt modelId="{3DC698D3-63CD-4062-9FE3-C675C261BF4C}" type="sibTrans" cxnId="{C630B4B3-8A03-4B30-A4F8-5F1BFFFD5771}">
      <dgm:prSet/>
      <dgm:spPr/>
      <dgm:t>
        <a:bodyPr/>
        <a:lstStyle/>
        <a:p>
          <a:endParaRPr lang="zh-CN" altLang="en-US"/>
        </a:p>
      </dgm:t>
    </dgm:pt>
    <dgm:pt modelId="{008A6792-DF52-48C5-9343-33205AEE2E1F}">
      <dgm:prSet phldrT="[文本]"/>
      <dgm:spPr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 Unicode MS" panose="020B0604020202020204" pitchFamily="34" charset="-122"/>
            </a:rPr>
            <a:t>在这里输入你的文字</a:t>
          </a:r>
          <a:endParaRPr lang="zh-CN" altLang="en-US" dirty="0">
            <a:solidFill>
              <a:schemeClr val="bg2">
                <a:lumMod val="25000"/>
              </a:schemeClr>
            </a:solidFill>
            <a:latin typeface="Adobe 黑体 Std R" panose="020B0400000000000000" pitchFamily="34" charset="-122"/>
            <a:ea typeface="Adobe 黑体 Std R" panose="020B0400000000000000" pitchFamily="34" charset="-122"/>
          </a:endParaRPr>
        </a:p>
      </dgm:t>
    </dgm:pt>
    <dgm:pt modelId="{11DAC129-9F70-497C-B6B5-38ACF8893500}" type="parTrans" cxnId="{3A036885-14D8-418D-B99F-C47E5F9AD15D}">
      <dgm:prSet/>
      <dgm:spPr/>
      <dgm:t>
        <a:bodyPr/>
        <a:lstStyle/>
        <a:p>
          <a:endParaRPr lang="zh-CN" altLang="en-US"/>
        </a:p>
      </dgm:t>
    </dgm:pt>
    <dgm:pt modelId="{27797F15-9382-4D77-9747-A638B2DBC82C}" type="sibTrans" cxnId="{3A036885-14D8-418D-B99F-C47E5F9AD15D}">
      <dgm:prSet/>
      <dgm:spPr/>
      <dgm:t>
        <a:bodyPr/>
        <a:lstStyle/>
        <a:p>
          <a:endParaRPr lang="zh-CN" altLang="en-US"/>
        </a:p>
      </dgm:t>
    </dgm:pt>
    <dgm:pt modelId="{1CEEEFB5-4341-421F-BAF4-A7F62F41C4D7}">
      <dgm:prSet phldrT="[文本]"/>
      <dgm:spPr>
        <a:solidFill>
          <a:srgbClr val="FC022A"/>
        </a:solidFill>
        <a:ln>
          <a:noFill/>
        </a:ln>
      </dgm:spPr>
      <dgm:t>
        <a:bodyPr/>
        <a:lstStyle/>
        <a:p>
          <a:r>
            <a:rPr lang="zh-CN" altLang="en-US" dirty="0" smtClean="0">
              <a:latin typeface="Adobe 黑体 Std R" panose="020B0400000000000000" pitchFamily="34" charset="-122"/>
              <a:ea typeface="Adobe 黑体 Std R" panose="020B0400000000000000" pitchFamily="34" charset="-122"/>
            </a:rPr>
            <a:t>在这里输入文字</a:t>
          </a:r>
          <a:endParaRPr lang="zh-CN" altLang="en-US" dirty="0">
            <a:latin typeface="Adobe 黑体 Std R" panose="020B0400000000000000" pitchFamily="34" charset="-122"/>
            <a:ea typeface="Adobe 黑体 Std R" panose="020B0400000000000000" pitchFamily="34" charset="-122"/>
          </a:endParaRPr>
        </a:p>
      </dgm:t>
    </dgm:pt>
    <dgm:pt modelId="{057AEE06-BA9F-4F08-830D-A162B81E7403}" type="parTrans" cxnId="{AB3D882A-9E57-4330-B61A-9C9BF5A49ED0}">
      <dgm:prSet/>
      <dgm:spPr/>
      <dgm:t>
        <a:bodyPr/>
        <a:lstStyle/>
        <a:p>
          <a:endParaRPr lang="zh-CN" altLang="en-US"/>
        </a:p>
      </dgm:t>
    </dgm:pt>
    <dgm:pt modelId="{9FE6BCF2-7E4E-495C-9D7A-42357F5F484A}" type="sibTrans" cxnId="{AB3D882A-9E57-4330-B61A-9C9BF5A49ED0}">
      <dgm:prSet/>
      <dgm:spPr/>
      <dgm:t>
        <a:bodyPr/>
        <a:lstStyle/>
        <a:p>
          <a:endParaRPr lang="zh-CN" altLang="en-US"/>
        </a:p>
      </dgm:t>
    </dgm:pt>
    <dgm:pt modelId="{BC3F3538-C3BF-496A-8AAF-99AD7EB1DAE8}">
      <dgm:prSet phldrT="[文本]"/>
      <dgm:spPr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 Unicode MS" panose="020B0604020202020204" pitchFamily="34" charset="-122"/>
            </a:rPr>
            <a:t>在这里输入你的文字</a:t>
          </a:r>
          <a:endParaRPr lang="zh-CN" altLang="en-US" dirty="0">
            <a:solidFill>
              <a:srgbClr val="FF0000"/>
            </a:solidFill>
            <a:latin typeface="Adobe 黑体 Std R" panose="020B0400000000000000" pitchFamily="34" charset="-122"/>
            <a:ea typeface="Adobe 黑体 Std R" panose="020B0400000000000000" pitchFamily="34" charset="-122"/>
          </a:endParaRPr>
        </a:p>
      </dgm:t>
    </dgm:pt>
    <dgm:pt modelId="{8529EF8D-8568-4773-A33B-F7B97EF777E6}" type="parTrans" cxnId="{DD751AFF-7975-49E2-83A3-576406D36610}">
      <dgm:prSet/>
      <dgm:spPr/>
      <dgm:t>
        <a:bodyPr/>
        <a:lstStyle/>
        <a:p>
          <a:endParaRPr lang="zh-CN" altLang="en-US"/>
        </a:p>
      </dgm:t>
    </dgm:pt>
    <dgm:pt modelId="{28B59A83-9986-4448-B961-FDB3AC619D2B}" type="sibTrans" cxnId="{DD751AFF-7975-49E2-83A3-576406D36610}">
      <dgm:prSet/>
      <dgm:spPr/>
      <dgm:t>
        <a:bodyPr/>
        <a:lstStyle/>
        <a:p>
          <a:endParaRPr lang="zh-CN" altLang="en-US"/>
        </a:p>
      </dgm:t>
    </dgm:pt>
    <dgm:pt modelId="{812EA402-3495-419D-99B3-71D5E4CD9ABA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This is a sample </a:t>
          </a:r>
          <a:r>
            <a:rPr lang="en-US" altLang="zh-CN" dirty="0" err="1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text.Insert</a:t>
          </a:r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 your desired text here.</a:t>
          </a:r>
          <a:endParaRPr lang="zh-CN" altLang="en-US" dirty="0">
            <a:solidFill>
              <a:schemeClr val="bg2">
                <a:lumMod val="25000"/>
              </a:schemeClr>
            </a:solidFill>
            <a:latin typeface="Arial" panose="020B0604020202020204" pitchFamily="34" charset="0"/>
            <a:ea typeface="Adobe 黑体 Std R" panose="020B0400000000000000" pitchFamily="34" charset="-122"/>
          </a:endParaRPr>
        </a:p>
      </dgm:t>
    </dgm:pt>
    <dgm:pt modelId="{7169E99B-31E0-4B38-8E62-63F24DB2D241}" type="parTrans" cxnId="{F7200A4F-C916-44D5-8B6B-BEB1119DA319}">
      <dgm:prSet/>
      <dgm:spPr/>
      <dgm:t>
        <a:bodyPr/>
        <a:lstStyle/>
        <a:p>
          <a:endParaRPr lang="zh-CN" altLang="en-US"/>
        </a:p>
      </dgm:t>
    </dgm:pt>
    <dgm:pt modelId="{47D28BBD-52FD-488B-8CD1-2620B02A11DF}" type="sibTrans" cxnId="{F7200A4F-C916-44D5-8B6B-BEB1119DA319}">
      <dgm:prSet/>
      <dgm:spPr/>
      <dgm:t>
        <a:bodyPr/>
        <a:lstStyle/>
        <a:p>
          <a:endParaRPr lang="zh-CN" altLang="en-US"/>
        </a:p>
      </dgm:t>
    </dgm:pt>
    <dgm:pt modelId="{29237EAB-738D-48B7-83DF-C55DF2F88EA9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This is a sample </a:t>
          </a:r>
          <a:r>
            <a:rPr lang="en-US" altLang="zh-CN" dirty="0" err="1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text.Insert</a:t>
          </a:r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 your desired text here.</a:t>
          </a:r>
          <a:endParaRPr lang="zh-CN" altLang="en-US" dirty="0">
            <a:solidFill>
              <a:schemeClr val="bg2">
                <a:lumMod val="25000"/>
              </a:schemeClr>
            </a:solidFill>
            <a:latin typeface="Arial" panose="020B0604020202020204" pitchFamily="34" charset="0"/>
            <a:ea typeface="Adobe 黑体 Std R" panose="020B0400000000000000" pitchFamily="34" charset="-122"/>
          </a:endParaRPr>
        </a:p>
      </dgm:t>
    </dgm:pt>
    <dgm:pt modelId="{D8D5CBCC-43FC-41CB-B353-4C53483A6337}" type="parTrans" cxnId="{3BE7B472-8CBD-409B-8D4F-D66BDF46F571}">
      <dgm:prSet/>
      <dgm:spPr/>
      <dgm:t>
        <a:bodyPr/>
        <a:lstStyle/>
        <a:p>
          <a:endParaRPr lang="zh-CN" altLang="en-US"/>
        </a:p>
      </dgm:t>
    </dgm:pt>
    <dgm:pt modelId="{A1C9CE11-EF1A-4C68-8398-0181B80B612A}" type="sibTrans" cxnId="{3BE7B472-8CBD-409B-8D4F-D66BDF46F571}">
      <dgm:prSet/>
      <dgm:spPr/>
      <dgm:t>
        <a:bodyPr/>
        <a:lstStyle/>
        <a:p>
          <a:endParaRPr lang="zh-CN" altLang="en-US"/>
        </a:p>
      </dgm:t>
    </dgm:pt>
    <dgm:pt modelId="{FE8E9769-AE97-4F78-94BA-690E35D79033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This is a sample </a:t>
          </a:r>
          <a:r>
            <a:rPr lang="en-US" altLang="zh-CN" dirty="0" err="1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text.Insert</a:t>
          </a:r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 your desired text here.</a:t>
          </a:r>
          <a:endParaRPr lang="zh-CN" altLang="en-US" dirty="0">
            <a:solidFill>
              <a:schemeClr val="bg2">
                <a:lumMod val="25000"/>
              </a:schemeClr>
            </a:solidFill>
            <a:latin typeface="Arial" panose="020B0604020202020204" pitchFamily="34" charset="0"/>
            <a:ea typeface="Adobe 黑体 Std R" panose="020B0400000000000000" pitchFamily="34" charset="-122"/>
          </a:endParaRPr>
        </a:p>
      </dgm:t>
    </dgm:pt>
    <dgm:pt modelId="{F4388EF7-62A2-4932-B015-EA404096409B}" type="parTrans" cxnId="{C3C4E00D-AC6F-4796-A833-32F3E6AD6534}">
      <dgm:prSet/>
      <dgm:spPr/>
      <dgm:t>
        <a:bodyPr/>
        <a:lstStyle/>
        <a:p>
          <a:endParaRPr lang="zh-CN" altLang="en-US"/>
        </a:p>
      </dgm:t>
    </dgm:pt>
    <dgm:pt modelId="{5AE888EA-F2EC-41F7-BA76-4FC017BA8D57}" type="sibTrans" cxnId="{C3C4E00D-AC6F-4796-A833-32F3E6AD6534}">
      <dgm:prSet/>
      <dgm:spPr/>
      <dgm:t>
        <a:bodyPr/>
        <a:lstStyle/>
        <a:p>
          <a:endParaRPr lang="zh-CN" altLang="en-US"/>
        </a:p>
      </dgm:t>
    </dgm:pt>
    <dgm:pt modelId="{25709781-57CB-42C6-81BB-4156EECFEC53}" type="pres">
      <dgm:prSet presAssocID="{607DB85D-1ADC-4C9E-9B8C-3280631F8EC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AF821A3-915C-4EC2-A81A-0ABE57662958}" type="pres">
      <dgm:prSet presAssocID="{2DC1EB75-DDB5-483D-A9FB-B35DDB6DDB20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1F8C3-0203-4190-9D0E-523C681E3EE8}" type="pres">
      <dgm:prSet presAssocID="{2DC1EB75-DDB5-483D-A9FB-B35DDB6DDB2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3E544-EB30-4612-8597-8DB856B09293}" type="pres">
      <dgm:prSet presAssocID="{632AF066-8205-4589-9871-83CBA3F8DDF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A2EA05-42E0-407F-99E9-21E8491E497B}" type="pres">
      <dgm:prSet presAssocID="{632AF066-8205-4589-9871-83CBA3F8DDF5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7D4DD-95C7-495C-AB44-E40628709682}" type="pres">
      <dgm:prSet presAssocID="{1CEEEFB5-4341-421F-BAF4-A7F62F41C4D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71794-3D05-4979-95CB-9661729EAA26}" type="pres">
      <dgm:prSet presAssocID="{1CEEEFB5-4341-421F-BAF4-A7F62F41C4D7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F2B7BB-4082-448B-AE4B-845387FD42FB}" srcId="{2DC1EB75-DDB5-483D-A9FB-B35DDB6DDB20}" destId="{50649F84-33DE-4E2D-8FAA-7DD4371637B3}" srcOrd="0" destOrd="0" parTransId="{9D95718D-E7C4-4E88-8CF0-8BD207D58B57}" sibTransId="{79152B06-3645-4E99-BFB1-C8343B9F7B2E}"/>
    <dgm:cxn modelId="{E81C248E-2DDA-4598-A313-A13D7157483D}" type="presOf" srcId="{29237EAB-738D-48B7-83DF-C55DF2F88EA9}" destId="{24E71794-3D05-4979-95CB-9661729EAA26}" srcOrd="0" destOrd="1" presId="urn:microsoft.com/office/officeart/2009/3/layout/IncreasingArrowsProcess"/>
    <dgm:cxn modelId="{EE80CAD2-6588-4029-9D2A-CC18231D923E}" type="presOf" srcId="{812EA402-3495-419D-99B3-71D5E4CD9ABA}" destId="{F101F8C3-0203-4190-9D0E-523C681E3EE8}" srcOrd="0" destOrd="1" presId="urn:microsoft.com/office/officeart/2009/3/layout/IncreasingArrowsProcess"/>
    <dgm:cxn modelId="{26850050-A3DE-4251-8557-EDB2428B9884}" type="presOf" srcId="{1CEEEFB5-4341-421F-BAF4-A7F62F41C4D7}" destId="{53C7D4DD-95C7-495C-AB44-E40628709682}" srcOrd="0" destOrd="0" presId="urn:microsoft.com/office/officeart/2009/3/layout/IncreasingArrowsProcess"/>
    <dgm:cxn modelId="{9E35419D-56AF-4555-A6F2-6E23112864D5}" type="presOf" srcId="{BC3F3538-C3BF-496A-8AAF-99AD7EB1DAE8}" destId="{24E71794-3D05-4979-95CB-9661729EAA26}" srcOrd="0" destOrd="0" presId="urn:microsoft.com/office/officeart/2009/3/layout/IncreasingArrowsProcess"/>
    <dgm:cxn modelId="{BBD0243B-9A08-4198-A4AF-3FCDD24FC743}" type="presOf" srcId="{50649F84-33DE-4E2D-8FAA-7DD4371637B3}" destId="{F101F8C3-0203-4190-9D0E-523C681E3EE8}" srcOrd="0" destOrd="0" presId="urn:microsoft.com/office/officeart/2009/3/layout/IncreasingArrowsProcess"/>
    <dgm:cxn modelId="{90E4465F-AB36-49F4-B44F-D2A2D5373E15}" type="presOf" srcId="{607DB85D-1ADC-4C9E-9B8C-3280631F8EC2}" destId="{25709781-57CB-42C6-81BB-4156EECFEC53}" srcOrd="0" destOrd="0" presId="urn:microsoft.com/office/officeart/2009/3/layout/IncreasingArrowsProcess"/>
    <dgm:cxn modelId="{AA7CAB3E-85E0-4F66-B963-E31EBFD3CF8C}" srcId="{607DB85D-1ADC-4C9E-9B8C-3280631F8EC2}" destId="{2DC1EB75-DDB5-483D-A9FB-B35DDB6DDB20}" srcOrd="0" destOrd="0" parTransId="{0ABB3348-9639-44A4-8627-905BE2E7380F}" sibTransId="{82F72D9B-EAC1-4F52-806D-B219362CF42B}"/>
    <dgm:cxn modelId="{F7200A4F-C916-44D5-8B6B-BEB1119DA319}" srcId="{2DC1EB75-DDB5-483D-A9FB-B35DDB6DDB20}" destId="{812EA402-3495-419D-99B3-71D5E4CD9ABA}" srcOrd="1" destOrd="0" parTransId="{7169E99B-31E0-4B38-8E62-63F24DB2D241}" sibTransId="{47D28BBD-52FD-488B-8CD1-2620B02A11DF}"/>
    <dgm:cxn modelId="{C630B4B3-8A03-4B30-A4F8-5F1BFFFD5771}" srcId="{607DB85D-1ADC-4C9E-9B8C-3280631F8EC2}" destId="{632AF066-8205-4589-9871-83CBA3F8DDF5}" srcOrd="1" destOrd="0" parTransId="{13D92A45-E449-4757-9D1E-358239BB62E8}" sibTransId="{3DC698D3-63CD-4062-9FE3-C675C261BF4C}"/>
    <dgm:cxn modelId="{E1535BA5-2A1F-4B3D-BD1A-874FDD6F70B9}" type="presOf" srcId="{008A6792-DF52-48C5-9343-33205AEE2E1F}" destId="{6CA2EA05-42E0-407F-99E9-21E8491E497B}" srcOrd="0" destOrd="0" presId="urn:microsoft.com/office/officeart/2009/3/layout/IncreasingArrowsProcess"/>
    <dgm:cxn modelId="{DD751AFF-7975-49E2-83A3-576406D36610}" srcId="{1CEEEFB5-4341-421F-BAF4-A7F62F41C4D7}" destId="{BC3F3538-C3BF-496A-8AAF-99AD7EB1DAE8}" srcOrd="0" destOrd="0" parTransId="{8529EF8D-8568-4773-A33B-F7B97EF777E6}" sibTransId="{28B59A83-9986-4448-B961-FDB3AC619D2B}"/>
    <dgm:cxn modelId="{2B140DE2-4EB2-438B-96E8-C93C11CE7A8E}" type="presOf" srcId="{FE8E9769-AE97-4F78-94BA-690E35D79033}" destId="{6CA2EA05-42E0-407F-99E9-21E8491E497B}" srcOrd="0" destOrd="1" presId="urn:microsoft.com/office/officeart/2009/3/layout/IncreasingArrowsProcess"/>
    <dgm:cxn modelId="{AB3D882A-9E57-4330-B61A-9C9BF5A49ED0}" srcId="{607DB85D-1ADC-4C9E-9B8C-3280631F8EC2}" destId="{1CEEEFB5-4341-421F-BAF4-A7F62F41C4D7}" srcOrd="2" destOrd="0" parTransId="{057AEE06-BA9F-4F08-830D-A162B81E7403}" sibTransId="{9FE6BCF2-7E4E-495C-9D7A-42357F5F484A}"/>
    <dgm:cxn modelId="{D3E6FC87-7A7C-478A-B429-2FCD382C2CA9}" type="presOf" srcId="{2DC1EB75-DDB5-483D-A9FB-B35DDB6DDB20}" destId="{4AF821A3-915C-4EC2-A81A-0ABE57662958}" srcOrd="0" destOrd="0" presId="urn:microsoft.com/office/officeart/2009/3/layout/IncreasingArrowsProcess"/>
    <dgm:cxn modelId="{5FF2D5FA-290D-4942-9F5A-3B43E6ED883F}" type="presOf" srcId="{632AF066-8205-4589-9871-83CBA3F8DDF5}" destId="{CB73E544-EB30-4612-8597-8DB856B09293}" srcOrd="0" destOrd="0" presId="urn:microsoft.com/office/officeart/2009/3/layout/IncreasingArrowsProcess"/>
    <dgm:cxn modelId="{3A036885-14D8-418D-B99F-C47E5F9AD15D}" srcId="{632AF066-8205-4589-9871-83CBA3F8DDF5}" destId="{008A6792-DF52-48C5-9343-33205AEE2E1F}" srcOrd="0" destOrd="0" parTransId="{11DAC129-9F70-497C-B6B5-38ACF8893500}" sibTransId="{27797F15-9382-4D77-9747-A638B2DBC82C}"/>
    <dgm:cxn modelId="{3BE7B472-8CBD-409B-8D4F-D66BDF46F571}" srcId="{1CEEEFB5-4341-421F-BAF4-A7F62F41C4D7}" destId="{29237EAB-738D-48B7-83DF-C55DF2F88EA9}" srcOrd="1" destOrd="0" parTransId="{D8D5CBCC-43FC-41CB-B353-4C53483A6337}" sibTransId="{A1C9CE11-EF1A-4C68-8398-0181B80B612A}"/>
    <dgm:cxn modelId="{C3C4E00D-AC6F-4796-A833-32F3E6AD6534}" srcId="{632AF066-8205-4589-9871-83CBA3F8DDF5}" destId="{FE8E9769-AE97-4F78-94BA-690E35D79033}" srcOrd="1" destOrd="0" parTransId="{F4388EF7-62A2-4932-B015-EA404096409B}" sibTransId="{5AE888EA-F2EC-41F7-BA76-4FC017BA8D57}"/>
    <dgm:cxn modelId="{0E4DDE8E-AB60-447C-BD07-9D78201C8405}" type="presParOf" srcId="{25709781-57CB-42C6-81BB-4156EECFEC53}" destId="{4AF821A3-915C-4EC2-A81A-0ABE57662958}" srcOrd="0" destOrd="0" presId="urn:microsoft.com/office/officeart/2009/3/layout/IncreasingArrowsProcess"/>
    <dgm:cxn modelId="{7D1BD2D8-21D4-4B15-A6AF-A5EC368BAE90}" type="presParOf" srcId="{25709781-57CB-42C6-81BB-4156EECFEC53}" destId="{F101F8C3-0203-4190-9D0E-523C681E3EE8}" srcOrd="1" destOrd="0" presId="urn:microsoft.com/office/officeart/2009/3/layout/IncreasingArrowsProcess"/>
    <dgm:cxn modelId="{9330049E-E466-49EC-BE67-D6AC9F4D76A2}" type="presParOf" srcId="{25709781-57CB-42C6-81BB-4156EECFEC53}" destId="{CB73E544-EB30-4612-8597-8DB856B09293}" srcOrd="2" destOrd="0" presId="urn:microsoft.com/office/officeart/2009/3/layout/IncreasingArrowsProcess"/>
    <dgm:cxn modelId="{812B6FD8-4592-443E-A4B2-0946F24ACF13}" type="presParOf" srcId="{25709781-57CB-42C6-81BB-4156EECFEC53}" destId="{6CA2EA05-42E0-407F-99E9-21E8491E497B}" srcOrd="3" destOrd="0" presId="urn:microsoft.com/office/officeart/2009/3/layout/IncreasingArrowsProcess"/>
    <dgm:cxn modelId="{B590C6B1-015D-4049-B1EA-241267C940D2}" type="presParOf" srcId="{25709781-57CB-42C6-81BB-4156EECFEC53}" destId="{53C7D4DD-95C7-495C-AB44-E40628709682}" srcOrd="4" destOrd="0" presId="urn:microsoft.com/office/officeart/2009/3/layout/IncreasingArrowsProcess"/>
    <dgm:cxn modelId="{2F699DAB-B7CD-497C-88FA-C67C4D68B126}" type="presParOf" srcId="{25709781-57CB-42C6-81BB-4156EECFEC53}" destId="{24E71794-3D05-4979-95CB-9661729EAA26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2E8700-9E3B-4A5D-BA6E-A97D9A919C9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9AB301B1-0548-4C4C-B9FE-42D528008E14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理论</a:t>
          </a:r>
          <a:r>
            <a:rPr lang="en-US" altLang="zh-CN" sz="2400" dirty="0" smtClean="0"/>
            <a:t>3</a:t>
          </a:r>
          <a:endParaRPr lang="zh-CN" altLang="en-US" sz="2400" dirty="0"/>
        </a:p>
      </dgm:t>
    </dgm:pt>
    <dgm:pt modelId="{CC2738AF-A1BD-4FEA-A012-4A2C30B4899A}" type="parTrans" cxnId="{14CEADF5-F8BA-4C3E-BD65-3E4D6286549C}">
      <dgm:prSet/>
      <dgm:spPr/>
      <dgm:t>
        <a:bodyPr/>
        <a:lstStyle/>
        <a:p>
          <a:endParaRPr lang="zh-CN" altLang="en-US"/>
        </a:p>
      </dgm:t>
    </dgm:pt>
    <dgm:pt modelId="{FD6A1F35-5202-4638-838C-D700377638EB}" type="sibTrans" cxnId="{14CEADF5-F8BA-4C3E-BD65-3E4D6286549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2F7CFA37-B98C-4CF1-938B-FB96F706DD3D}">
      <dgm:prSet phldrT="[文本]" custT="1"/>
      <dgm:spPr>
        <a:solidFill>
          <a:srgbClr val="29BD67"/>
        </a:solidFill>
      </dgm:spPr>
      <dgm:t>
        <a:bodyPr/>
        <a:lstStyle/>
        <a:p>
          <a:r>
            <a:rPr lang="zh-CN" altLang="en-US" sz="2000" dirty="0" smtClean="0"/>
            <a:t>理论</a:t>
          </a:r>
          <a:r>
            <a:rPr lang="en-US" altLang="zh-CN" sz="2000" dirty="0" smtClean="0"/>
            <a:t>2</a:t>
          </a:r>
          <a:endParaRPr lang="zh-CN" altLang="en-US" sz="2000" dirty="0"/>
        </a:p>
      </dgm:t>
    </dgm:pt>
    <dgm:pt modelId="{CD3D24C9-8F43-4D19-806B-05E8E63220ED}" type="parTrans" cxnId="{F5FEF06C-A5D9-475A-8953-5802B10936DC}">
      <dgm:prSet/>
      <dgm:spPr/>
      <dgm:t>
        <a:bodyPr/>
        <a:lstStyle/>
        <a:p>
          <a:endParaRPr lang="zh-CN" altLang="en-US"/>
        </a:p>
      </dgm:t>
    </dgm:pt>
    <dgm:pt modelId="{A8E5B181-2D9F-489C-A687-F7B72525DFAE}" type="sibTrans" cxnId="{F5FEF06C-A5D9-475A-8953-5802B10936D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6AE2AC67-6323-45AC-90D8-73357E33E7BC}">
      <dgm:prSet phldrT="[文本]" custT="1"/>
      <dgm:spPr>
        <a:solidFill>
          <a:srgbClr val="FEC328"/>
        </a:solidFill>
      </dgm:spPr>
      <dgm:t>
        <a:bodyPr/>
        <a:lstStyle/>
        <a:p>
          <a:r>
            <a:rPr lang="zh-CN" altLang="en-US" sz="2400" dirty="0" smtClean="0"/>
            <a:t>理论</a:t>
          </a:r>
          <a:r>
            <a:rPr lang="en-US" altLang="zh-CN" sz="2400" dirty="0" smtClean="0"/>
            <a:t>1</a:t>
          </a:r>
          <a:endParaRPr lang="zh-CN" altLang="en-US" sz="2400" dirty="0"/>
        </a:p>
      </dgm:t>
    </dgm:pt>
    <dgm:pt modelId="{6E6980B8-2342-4723-A2E6-64032E6DF99B}" type="parTrans" cxnId="{EFC863B4-F25F-4768-B322-EA65F0D3C71D}">
      <dgm:prSet/>
      <dgm:spPr/>
      <dgm:t>
        <a:bodyPr/>
        <a:lstStyle/>
        <a:p>
          <a:endParaRPr lang="zh-CN" altLang="en-US"/>
        </a:p>
      </dgm:t>
    </dgm:pt>
    <dgm:pt modelId="{BEB81D16-F5C8-4F97-BCB5-660E757D787B}" type="sibTrans" cxnId="{EFC863B4-F25F-4768-B322-EA65F0D3C71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E34CBA86-2980-420C-AD66-85C8BC9D9F0D}" type="pres">
      <dgm:prSet presAssocID="{B92E8700-9E3B-4A5D-BA6E-A97D9A919C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A46F9D0-2620-46E8-BD5C-3EB11E5AD34D}" type="pres">
      <dgm:prSet presAssocID="{9AB301B1-0548-4C4C-B9FE-42D528008E1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B95811-CA13-4747-A2F3-8DCDC8D14774}" type="pres">
      <dgm:prSet presAssocID="{9AB301B1-0548-4C4C-B9FE-42D528008E14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60F6A05E-ADC8-4099-9E7E-C545ED42615C}" type="pres">
      <dgm:prSet presAssocID="{9AB301B1-0548-4C4C-B9FE-42D528008E14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F77C6702-5C81-4EB9-82D5-C5BF73E7DA11}" type="pres">
      <dgm:prSet presAssocID="{2F7CFA37-B98C-4CF1-938B-FB96F706DD3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4B8F4B-A470-488C-9227-43050E7CDB4D}" type="pres">
      <dgm:prSet presAssocID="{2F7CFA37-B98C-4CF1-938B-FB96F706DD3D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DAC3369B-09FC-4683-8484-9719DE34305F}" type="pres">
      <dgm:prSet presAssocID="{2F7CFA37-B98C-4CF1-938B-FB96F706DD3D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A453174C-D23E-46F3-BD66-C4C152DFEA9C}" type="pres">
      <dgm:prSet presAssocID="{6AE2AC67-6323-45AC-90D8-73357E33E7BC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7128ED74-92EB-4E70-88C4-14BA9F411CA5}" type="pres">
      <dgm:prSet presAssocID="{6AE2AC67-6323-45AC-90D8-73357E33E7B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96143-111F-430B-B834-3483ABC3D3C4}" type="pres">
      <dgm:prSet presAssocID="{6AE2AC67-6323-45AC-90D8-73357E33E7BC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361310E-8427-4985-BC19-362BA2F2E4F3}" type="pres">
      <dgm:prSet presAssocID="{6AE2AC67-6323-45AC-90D8-73357E33E7BC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3EC680A7-DC9B-48E2-85C8-DBB50C922866}" type="pres">
      <dgm:prSet presAssocID="{FD6A1F35-5202-4638-838C-D700377638EB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6D626DAC-4A89-4841-88ED-EBCED8FB26D0}" type="pres">
      <dgm:prSet presAssocID="{A8E5B181-2D9F-489C-A687-F7B72525DFAE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7007DBBC-FF80-4329-95EB-1FE5DA35BE03}" type="pres">
      <dgm:prSet presAssocID="{BEB81D16-F5C8-4F97-BCB5-660E757D787B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9C4687FA-2193-481F-BDC7-91637922FFB7}" type="presOf" srcId="{6AE2AC67-6323-45AC-90D8-73357E33E7BC}" destId="{F361310E-8427-4985-BC19-362BA2F2E4F3}" srcOrd="3" destOrd="0" presId="urn:microsoft.com/office/officeart/2005/8/layout/gear1"/>
    <dgm:cxn modelId="{14CEADF5-F8BA-4C3E-BD65-3E4D6286549C}" srcId="{B92E8700-9E3B-4A5D-BA6E-A97D9A919C99}" destId="{9AB301B1-0548-4C4C-B9FE-42D528008E14}" srcOrd="0" destOrd="0" parTransId="{CC2738AF-A1BD-4FEA-A012-4A2C30B4899A}" sibTransId="{FD6A1F35-5202-4638-838C-D700377638EB}"/>
    <dgm:cxn modelId="{8F69EE85-D9D2-4BCD-8E13-F314BA937981}" type="presOf" srcId="{9AB301B1-0548-4C4C-B9FE-42D528008E14}" destId="{60F6A05E-ADC8-4099-9E7E-C545ED42615C}" srcOrd="2" destOrd="0" presId="urn:microsoft.com/office/officeart/2005/8/layout/gear1"/>
    <dgm:cxn modelId="{DAE17C9B-4736-4687-B57F-85859A303879}" type="presOf" srcId="{6AE2AC67-6323-45AC-90D8-73357E33E7BC}" destId="{DD996143-111F-430B-B834-3483ABC3D3C4}" srcOrd="2" destOrd="0" presId="urn:microsoft.com/office/officeart/2005/8/layout/gear1"/>
    <dgm:cxn modelId="{F0FA411B-B9F5-4B44-8792-4967B63F4C1F}" type="presOf" srcId="{2F7CFA37-B98C-4CF1-938B-FB96F706DD3D}" destId="{F77C6702-5C81-4EB9-82D5-C5BF73E7DA11}" srcOrd="0" destOrd="0" presId="urn:microsoft.com/office/officeart/2005/8/layout/gear1"/>
    <dgm:cxn modelId="{32678A3D-D80B-48BC-A8FF-56B32449D23F}" type="presOf" srcId="{6AE2AC67-6323-45AC-90D8-73357E33E7BC}" destId="{A453174C-D23E-46F3-BD66-C4C152DFEA9C}" srcOrd="0" destOrd="0" presId="urn:microsoft.com/office/officeart/2005/8/layout/gear1"/>
    <dgm:cxn modelId="{1DFF60BE-0400-423A-921E-A86A13FFE91D}" type="presOf" srcId="{B92E8700-9E3B-4A5D-BA6E-A97D9A919C99}" destId="{E34CBA86-2980-420C-AD66-85C8BC9D9F0D}" srcOrd="0" destOrd="0" presId="urn:microsoft.com/office/officeart/2005/8/layout/gear1"/>
    <dgm:cxn modelId="{C53315B6-0EF4-4344-A890-2BBD8DE82048}" type="presOf" srcId="{9AB301B1-0548-4C4C-B9FE-42D528008E14}" destId="{68B95811-CA13-4747-A2F3-8DCDC8D14774}" srcOrd="1" destOrd="0" presId="urn:microsoft.com/office/officeart/2005/8/layout/gear1"/>
    <dgm:cxn modelId="{7BA4F86D-7A63-4773-9D27-3DBBFE56FBAB}" type="presOf" srcId="{2F7CFA37-B98C-4CF1-938B-FB96F706DD3D}" destId="{DAC3369B-09FC-4683-8484-9719DE34305F}" srcOrd="2" destOrd="0" presId="urn:microsoft.com/office/officeart/2005/8/layout/gear1"/>
    <dgm:cxn modelId="{F5FEF06C-A5D9-475A-8953-5802B10936DC}" srcId="{B92E8700-9E3B-4A5D-BA6E-A97D9A919C99}" destId="{2F7CFA37-B98C-4CF1-938B-FB96F706DD3D}" srcOrd="1" destOrd="0" parTransId="{CD3D24C9-8F43-4D19-806B-05E8E63220ED}" sibTransId="{A8E5B181-2D9F-489C-A687-F7B72525DFAE}"/>
    <dgm:cxn modelId="{EA89B344-5F64-4CB7-8D08-C5AE77A48005}" type="presOf" srcId="{9AB301B1-0548-4C4C-B9FE-42D528008E14}" destId="{1A46F9D0-2620-46E8-BD5C-3EB11E5AD34D}" srcOrd="0" destOrd="0" presId="urn:microsoft.com/office/officeart/2005/8/layout/gear1"/>
    <dgm:cxn modelId="{505A040E-A14C-49F0-9CB9-3508F4CEFFF3}" type="presOf" srcId="{6AE2AC67-6323-45AC-90D8-73357E33E7BC}" destId="{7128ED74-92EB-4E70-88C4-14BA9F411CA5}" srcOrd="1" destOrd="0" presId="urn:microsoft.com/office/officeart/2005/8/layout/gear1"/>
    <dgm:cxn modelId="{D1069A89-C446-4FC4-8E52-F84E90734CC7}" type="presOf" srcId="{FD6A1F35-5202-4638-838C-D700377638EB}" destId="{3EC680A7-DC9B-48E2-85C8-DBB50C922866}" srcOrd="0" destOrd="0" presId="urn:microsoft.com/office/officeart/2005/8/layout/gear1"/>
    <dgm:cxn modelId="{A89FBE57-4BE6-4AE0-8B1A-FD38C2A40320}" type="presOf" srcId="{2F7CFA37-B98C-4CF1-938B-FB96F706DD3D}" destId="{914B8F4B-A470-488C-9227-43050E7CDB4D}" srcOrd="1" destOrd="0" presId="urn:microsoft.com/office/officeart/2005/8/layout/gear1"/>
    <dgm:cxn modelId="{EFC863B4-F25F-4768-B322-EA65F0D3C71D}" srcId="{B92E8700-9E3B-4A5D-BA6E-A97D9A919C99}" destId="{6AE2AC67-6323-45AC-90D8-73357E33E7BC}" srcOrd="2" destOrd="0" parTransId="{6E6980B8-2342-4723-A2E6-64032E6DF99B}" sibTransId="{BEB81D16-F5C8-4F97-BCB5-660E757D787B}"/>
    <dgm:cxn modelId="{04106198-3BF3-437B-A92B-4B5B8D1FE78A}" type="presOf" srcId="{A8E5B181-2D9F-489C-A687-F7B72525DFAE}" destId="{6D626DAC-4A89-4841-88ED-EBCED8FB26D0}" srcOrd="0" destOrd="0" presId="urn:microsoft.com/office/officeart/2005/8/layout/gear1"/>
    <dgm:cxn modelId="{A83EA88B-1500-46F7-AB4A-F0AC43D1A54D}" type="presOf" srcId="{BEB81D16-F5C8-4F97-BCB5-660E757D787B}" destId="{7007DBBC-FF80-4329-95EB-1FE5DA35BE03}" srcOrd="0" destOrd="0" presId="urn:microsoft.com/office/officeart/2005/8/layout/gear1"/>
    <dgm:cxn modelId="{DFFD8010-F851-4071-AD7C-C61B83DD440F}" type="presParOf" srcId="{E34CBA86-2980-420C-AD66-85C8BC9D9F0D}" destId="{1A46F9D0-2620-46E8-BD5C-3EB11E5AD34D}" srcOrd="0" destOrd="0" presId="urn:microsoft.com/office/officeart/2005/8/layout/gear1"/>
    <dgm:cxn modelId="{2BE4EDA6-29C0-4516-A3FA-B114DC88DD63}" type="presParOf" srcId="{E34CBA86-2980-420C-AD66-85C8BC9D9F0D}" destId="{68B95811-CA13-4747-A2F3-8DCDC8D14774}" srcOrd="1" destOrd="0" presId="urn:microsoft.com/office/officeart/2005/8/layout/gear1"/>
    <dgm:cxn modelId="{8117C4BA-9E3E-42AA-80CF-56425DE91147}" type="presParOf" srcId="{E34CBA86-2980-420C-AD66-85C8BC9D9F0D}" destId="{60F6A05E-ADC8-4099-9E7E-C545ED42615C}" srcOrd="2" destOrd="0" presId="urn:microsoft.com/office/officeart/2005/8/layout/gear1"/>
    <dgm:cxn modelId="{E57C1F6F-ABB0-4D86-8EE2-9A4643727FE4}" type="presParOf" srcId="{E34CBA86-2980-420C-AD66-85C8BC9D9F0D}" destId="{F77C6702-5C81-4EB9-82D5-C5BF73E7DA11}" srcOrd="3" destOrd="0" presId="urn:microsoft.com/office/officeart/2005/8/layout/gear1"/>
    <dgm:cxn modelId="{2921E738-E68E-4570-BFDB-060A398A27ED}" type="presParOf" srcId="{E34CBA86-2980-420C-AD66-85C8BC9D9F0D}" destId="{914B8F4B-A470-488C-9227-43050E7CDB4D}" srcOrd="4" destOrd="0" presId="urn:microsoft.com/office/officeart/2005/8/layout/gear1"/>
    <dgm:cxn modelId="{DB5BF5F4-749A-480E-B8AD-4E5D38EC360D}" type="presParOf" srcId="{E34CBA86-2980-420C-AD66-85C8BC9D9F0D}" destId="{DAC3369B-09FC-4683-8484-9719DE34305F}" srcOrd="5" destOrd="0" presId="urn:microsoft.com/office/officeart/2005/8/layout/gear1"/>
    <dgm:cxn modelId="{43A5E1B9-2C4B-4E1C-A051-EFED0CC624E6}" type="presParOf" srcId="{E34CBA86-2980-420C-AD66-85C8BC9D9F0D}" destId="{A453174C-D23E-46F3-BD66-C4C152DFEA9C}" srcOrd="6" destOrd="0" presId="urn:microsoft.com/office/officeart/2005/8/layout/gear1"/>
    <dgm:cxn modelId="{070CCA7D-D940-413E-8EAF-6F574E5E5950}" type="presParOf" srcId="{E34CBA86-2980-420C-AD66-85C8BC9D9F0D}" destId="{7128ED74-92EB-4E70-88C4-14BA9F411CA5}" srcOrd="7" destOrd="0" presId="urn:microsoft.com/office/officeart/2005/8/layout/gear1"/>
    <dgm:cxn modelId="{349E79A3-C915-4B51-AD43-F68FB76CC24D}" type="presParOf" srcId="{E34CBA86-2980-420C-AD66-85C8BC9D9F0D}" destId="{DD996143-111F-430B-B834-3483ABC3D3C4}" srcOrd="8" destOrd="0" presId="urn:microsoft.com/office/officeart/2005/8/layout/gear1"/>
    <dgm:cxn modelId="{098ADE76-46B5-4979-BBA0-39EFE87607D0}" type="presParOf" srcId="{E34CBA86-2980-420C-AD66-85C8BC9D9F0D}" destId="{F361310E-8427-4985-BC19-362BA2F2E4F3}" srcOrd="9" destOrd="0" presId="urn:microsoft.com/office/officeart/2005/8/layout/gear1"/>
    <dgm:cxn modelId="{FFBABD9C-6A17-48DB-B143-3AF3F76A24BD}" type="presParOf" srcId="{E34CBA86-2980-420C-AD66-85C8BC9D9F0D}" destId="{3EC680A7-DC9B-48E2-85C8-DBB50C922866}" srcOrd="10" destOrd="0" presId="urn:microsoft.com/office/officeart/2005/8/layout/gear1"/>
    <dgm:cxn modelId="{63CF64EC-FD56-4EC3-B9E8-3C3B893ACBC5}" type="presParOf" srcId="{E34CBA86-2980-420C-AD66-85C8BC9D9F0D}" destId="{6D626DAC-4A89-4841-88ED-EBCED8FB26D0}" srcOrd="11" destOrd="0" presId="urn:microsoft.com/office/officeart/2005/8/layout/gear1"/>
    <dgm:cxn modelId="{4E8AA917-FCFB-49A4-91F1-3972B1E68C6C}" type="presParOf" srcId="{E34CBA86-2980-420C-AD66-85C8BC9D9F0D}" destId="{7007DBBC-FF80-4329-95EB-1FE5DA35BE03}" srcOrd="12" destOrd="0" presId="urn:microsoft.com/office/officeart/2005/8/layout/gear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4070A-D1C7-4E90-9DD4-B5546C93AA33}" type="doc">
      <dgm:prSet loTypeId="urn:microsoft.com/office/officeart/2005/8/layout/hierarchy6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00E59E4B-693F-4E0C-8F2C-58D56A9DC2DC}">
      <dgm:prSet phldrT="[文本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在这里输</a:t>
          </a:r>
          <a:endParaRPr lang="en-US" altLang="zh-CN" dirty="0" smtClean="0">
            <a:solidFill>
              <a:schemeClr val="bg1"/>
            </a:solidFill>
          </a:endParaRPr>
        </a:p>
        <a:p>
          <a:r>
            <a:rPr lang="zh-CN" altLang="en-US" dirty="0" smtClean="0">
              <a:solidFill>
                <a:schemeClr val="bg1"/>
              </a:solidFill>
            </a:rPr>
            <a:t>入小标题</a:t>
          </a:r>
          <a:r>
            <a:rPr lang="en-US" altLang="zh-CN" dirty="0" smtClean="0">
              <a:solidFill>
                <a:schemeClr val="bg1"/>
              </a:solidFill>
            </a:rPr>
            <a:t>3</a:t>
          </a:r>
          <a:endParaRPr lang="zh-CN" altLang="en-US" dirty="0">
            <a:solidFill>
              <a:schemeClr val="bg1"/>
            </a:solidFill>
          </a:endParaRPr>
        </a:p>
      </dgm:t>
    </dgm:pt>
    <dgm:pt modelId="{2AAF961C-34CE-4D48-BB24-8C42E97C20AD}" type="parTrans" cxnId="{CA4317C4-2337-4049-9F92-010C5ED2D149}">
      <dgm:prSet/>
      <dgm:spPr/>
      <dgm:t>
        <a:bodyPr/>
        <a:lstStyle/>
        <a:p>
          <a:endParaRPr lang="zh-CN" altLang="en-US"/>
        </a:p>
      </dgm:t>
    </dgm:pt>
    <dgm:pt modelId="{68E58053-8C5E-4925-ACCF-7428D05F3A30}" type="sibTrans" cxnId="{CA4317C4-2337-4049-9F92-010C5ED2D149}">
      <dgm:prSet/>
      <dgm:spPr/>
      <dgm:t>
        <a:bodyPr/>
        <a:lstStyle/>
        <a:p>
          <a:endParaRPr lang="zh-CN" altLang="en-US"/>
        </a:p>
      </dgm:t>
    </dgm:pt>
    <dgm:pt modelId="{349B0FA3-E61D-42E3-A0AF-AC6DA270D80A}">
      <dgm:prSet phldrT="[文本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在这输入你的文字</a:t>
          </a:r>
          <a:endParaRPr lang="zh-CN" altLang="en-US" dirty="0"/>
        </a:p>
      </dgm:t>
    </dgm:pt>
    <dgm:pt modelId="{9822B576-EBD7-41AD-BB78-F0C433A7056D}" type="parTrans" cxnId="{30778A2D-4BD8-47F3-AA8D-C3FAB0EC6D72}">
      <dgm:prSet/>
      <dgm:spPr/>
      <dgm:t>
        <a:bodyPr/>
        <a:lstStyle/>
        <a:p>
          <a:endParaRPr lang="zh-CN" altLang="en-US"/>
        </a:p>
      </dgm:t>
    </dgm:pt>
    <dgm:pt modelId="{BFB2CB96-BFA7-4FBC-8DA6-497A4B5AF92D}" type="sibTrans" cxnId="{30778A2D-4BD8-47F3-AA8D-C3FAB0EC6D72}">
      <dgm:prSet/>
      <dgm:spPr/>
      <dgm:t>
        <a:bodyPr/>
        <a:lstStyle/>
        <a:p>
          <a:endParaRPr lang="zh-CN" altLang="en-US"/>
        </a:p>
      </dgm:t>
    </dgm:pt>
    <dgm:pt modelId="{F4E0609F-121E-486F-A3F2-9FD1714FBDD8}">
      <dgm:prSet phldrT="[文本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在这输入你的文字</a:t>
          </a:r>
          <a:endParaRPr lang="zh-CN" altLang="en-US" dirty="0"/>
        </a:p>
      </dgm:t>
    </dgm:pt>
    <dgm:pt modelId="{48FB06E7-C175-415D-876F-DE64D0B6254B}" type="parTrans" cxnId="{343A29B9-96C7-4A3C-9F44-42230DF04B25}">
      <dgm:prSet/>
      <dgm:spPr/>
      <dgm:t>
        <a:bodyPr/>
        <a:lstStyle/>
        <a:p>
          <a:endParaRPr lang="zh-CN" altLang="en-US"/>
        </a:p>
      </dgm:t>
    </dgm:pt>
    <dgm:pt modelId="{5C7252DE-8120-4BBD-9C7D-45B2FABC868F}" type="sibTrans" cxnId="{343A29B9-96C7-4A3C-9F44-42230DF04B25}">
      <dgm:prSet/>
      <dgm:spPr/>
      <dgm:t>
        <a:bodyPr/>
        <a:lstStyle/>
        <a:p>
          <a:endParaRPr lang="zh-CN" altLang="en-US"/>
        </a:p>
      </dgm:t>
    </dgm:pt>
    <dgm:pt modelId="{E1A171F9-B50B-4DB0-8CF6-2552077C237D}">
      <dgm:prSet phldrT="[文本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在这输入你的文字</a:t>
          </a:r>
          <a:endParaRPr lang="zh-CN" altLang="en-US" dirty="0"/>
        </a:p>
      </dgm:t>
    </dgm:pt>
    <dgm:pt modelId="{A168E0FD-A7C8-4316-BB42-C0CF56523909}" type="parTrans" cxnId="{29E61C4C-F93D-443A-8CC3-F3B4A7590502}">
      <dgm:prSet/>
      <dgm:spPr/>
      <dgm:t>
        <a:bodyPr/>
        <a:lstStyle/>
        <a:p>
          <a:endParaRPr lang="zh-CN" altLang="en-US"/>
        </a:p>
      </dgm:t>
    </dgm:pt>
    <dgm:pt modelId="{56D811F9-39CD-48DE-B761-86453E53CE2D}" type="sibTrans" cxnId="{29E61C4C-F93D-443A-8CC3-F3B4A7590502}">
      <dgm:prSet/>
      <dgm:spPr/>
      <dgm:t>
        <a:bodyPr/>
        <a:lstStyle/>
        <a:p>
          <a:endParaRPr lang="zh-CN" altLang="en-US"/>
        </a:p>
      </dgm:t>
    </dgm:pt>
    <dgm:pt modelId="{66EEC4F8-19FA-4187-9C59-447DF6E8B33E}">
      <dgm:prSet phldrT="[文本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在这输入你的文字</a:t>
          </a:r>
          <a:endParaRPr lang="zh-CN" altLang="en-US" dirty="0"/>
        </a:p>
      </dgm:t>
    </dgm:pt>
    <dgm:pt modelId="{971CDD0E-BAC4-4862-836F-F85509B1289F}" type="parTrans" cxnId="{B4B66579-D9F1-4B16-869B-47BB9CA24D0D}">
      <dgm:prSet/>
      <dgm:spPr/>
      <dgm:t>
        <a:bodyPr/>
        <a:lstStyle/>
        <a:p>
          <a:endParaRPr lang="zh-CN" altLang="en-US"/>
        </a:p>
      </dgm:t>
    </dgm:pt>
    <dgm:pt modelId="{D96102A3-47F3-461B-BCCC-11E2611912A9}" type="sibTrans" cxnId="{B4B66579-D9F1-4B16-869B-47BB9CA24D0D}">
      <dgm:prSet/>
      <dgm:spPr/>
      <dgm:t>
        <a:bodyPr/>
        <a:lstStyle/>
        <a:p>
          <a:endParaRPr lang="zh-CN" altLang="en-US"/>
        </a:p>
      </dgm:t>
    </dgm:pt>
    <dgm:pt modelId="{05DE3C47-1EE7-4306-ABB0-1BE67ABA9E78}">
      <dgm:prSet phldrT="[文本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在这输入你的文字</a:t>
          </a:r>
          <a:endParaRPr lang="zh-CN" altLang="en-US" dirty="0"/>
        </a:p>
      </dgm:t>
    </dgm:pt>
    <dgm:pt modelId="{2A40A963-FFFE-43B9-8C86-8B9B8F85FB45}" type="parTrans" cxnId="{64E132B4-4A31-4EF9-90C8-9E42F36B0607}">
      <dgm:prSet/>
      <dgm:spPr/>
      <dgm:t>
        <a:bodyPr/>
        <a:lstStyle/>
        <a:p>
          <a:endParaRPr lang="zh-CN" altLang="en-US"/>
        </a:p>
      </dgm:t>
    </dgm:pt>
    <dgm:pt modelId="{1EDAB7AD-A514-4BBC-9439-E3E39FD8E40F}" type="sibTrans" cxnId="{64E132B4-4A31-4EF9-90C8-9E42F36B0607}">
      <dgm:prSet/>
      <dgm:spPr/>
      <dgm:t>
        <a:bodyPr/>
        <a:lstStyle/>
        <a:p>
          <a:endParaRPr lang="zh-CN" altLang="en-US"/>
        </a:p>
      </dgm:t>
    </dgm:pt>
    <dgm:pt modelId="{610FED31-B1E3-4B00-B378-FA454EA47D16}">
      <dgm:prSet phldrT="[文本]"/>
      <dgm:spPr/>
      <dgm:t>
        <a:bodyPr/>
        <a:lstStyle/>
        <a:p>
          <a:r>
            <a:rPr lang="zh-CN" altLang="en-US" dirty="0" smtClean="0"/>
            <a:t>一层</a:t>
          </a:r>
          <a:endParaRPr lang="zh-CN" altLang="en-US" dirty="0"/>
        </a:p>
      </dgm:t>
    </dgm:pt>
    <dgm:pt modelId="{46025BDA-C817-4BDF-8B02-D11764D3EE08}" type="parTrans" cxnId="{DA967BF6-5165-41F2-AEF5-F02DA01C7838}">
      <dgm:prSet/>
      <dgm:spPr/>
      <dgm:t>
        <a:bodyPr/>
        <a:lstStyle/>
        <a:p>
          <a:endParaRPr lang="zh-CN" altLang="en-US"/>
        </a:p>
      </dgm:t>
    </dgm:pt>
    <dgm:pt modelId="{2784B0BC-B1F7-4D2D-A150-EFF546B048EE}" type="sibTrans" cxnId="{DA967BF6-5165-41F2-AEF5-F02DA01C7838}">
      <dgm:prSet/>
      <dgm:spPr/>
      <dgm:t>
        <a:bodyPr/>
        <a:lstStyle/>
        <a:p>
          <a:endParaRPr lang="zh-CN" altLang="en-US"/>
        </a:p>
      </dgm:t>
    </dgm:pt>
    <dgm:pt modelId="{739CDD98-352D-4246-81D4-F64C3FF68F78}">
      <dgm:prSet phldrT="[文本]"/>
      <dgm:spPr/>
      <dgm:t>
        <a:bodyPr/>
        <a:lstStyle/>
        <a:p>
          <a:r>
            <a:rPr lang="zh-CN" altLang="en-US" dirty="0" smtClean="0"/>
            <a:t>二层</a:t>
          </a:r>
          <a:endParaRPr lang="zh-CN" altLang="en-US" dirty="0"/>
        </a:p>
      </dgm:t>
    </dgm:pt>
    <dgm:pt modelId="{B1EA2ECF-DD3A-4E71-80A7-604B6735FB0E}" type="parTrans" cxnId="{57F7C3C7-48EB-45D4-8313-E4444A38E99B}">
      <dgm:prSet/>
      <dgm:spPr/>
      <dgm:t>
        <a:bodyPr/>
        <a:lstStyle/>
        <a:p>
          <a:endParaRPr lang="zh-CN" altLang="en-US"/>
        </a:p>
      </dgm:t>
    </dgm:pt>
    <dgm:pt modelId="{A6C17F88-7D87-4B1F-84A6-467D0696BB06}" type="sibTrans" cxnId="{57F7C3C7-48EB-45D4-8313-E4444A38E99B}">
      <dgm:prSet/>
      <dgm:spPr/>
      <dgm:t>
        <a:bodyPr/>
        <a:lstStyle/>
        <a:p>
          <a:endParaRPr lang="zh-CN" altLang="en-US"/>
        </a:p>
      </dgm:t>
    </dgm:pt>
    <dgm:pt modelId="{227A2B47-D0C1-41A5-949D-B25978AFF666}">
      <dgm:prSet phldrT="[文本]"/>
      <dgm:spPr/>
      <dgm:t>
        <a:bodyPr/>
        <a:lstStyle/>
        <a:p>
          <a:r>
            <a:rPr lang="zh-CN" altLang="en-US" dirty="0" smtClean="0"/>
            <a:t>三层</a:t>
          </a:r>
          <a:endParaRPr lang="zh-CN" altLang="en-US" dirty="0"/>
        </a:p>
      </dgm:t>
    </dgm:pt>
    <dgm:pt modelId="{6B4F8120-403E-47FB-9558-794C391A9CCC}" type="parTrans" cxnId="{A4B6CF57-1060-47F4-ACA9-1505D80A1B46}">
      <dgm:prSet/>
      <dgm:spPr/>
      <dgm:t>
        <a:bodyPr/>
        <a:lstStyle/>
        <a:p>
          <a:endParaRPr lang="zh-CN" altLang="en-US"/>
        </a:p>
      </dgm:t>
    </dgm:pt>
    <dgm:pt modelId="{73C19C2B-00C5-4DC4-8DFE-620C0090E99C}" type="sibTrans" cxnId="{A4B6CF57-1060-47F4-ACA9-1505D80A1B46}">
      <dgm:prSet/>
      <dgm:spPr/>
      <dgm:t>
        <a:bodyPr/>
        <a:lstStyle/>
        <a:p>
          <a:endParaRPr lang="zh-CN" altLang="en-US"/>
        </a:p>
      </dgm:t>
    </dgm:pt>
    <dgm:pt modelId="{7083E85B-1E1C-423E-98A8-3DF045F1E14E}">
      <dgm:prSet phldrT="[文本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在这输入你的文字</a:t>
          </a:r>
          <a:endParaRPr lang="zh-CN" altLang="en-US" dirty="0"/>
        </a:p>
      </dgm:t>
    </dgm:pt>
    <dgm:pt modelId="{3C59A353-FDEE-4407-82B4-FDA723F08A0E}" type="parTrans" cxnId="{A304A87D-29E5-42D1-8C04-0EBCB0766788}">
      <dgm:prSet/>
      <dgm:spPr/>
      <dgm:t>
        <a:bodyPr/>
        <a:lstStyle/>
        <a:p>
          <a:endParaRPr lang="zh-CN" altLang="en-US"/>
        </a:p>
      </dgm:t>
    </dgm:pt>
    <dgm:pt modelId="{AA4A59CB-C07E-4129-86FA-BD3CB526AEC3}" type="sibTrans" cxnId="{A304A87D-29E5-42D1-8C04-0EBCB0766788}">
      <dgm:prSet/>
      <dgm:spPr/>
      <dgm:t>
        <a:bodyPr/>
        <a:lstStyle/>
        <a:p>
          <a:endParaRPr lang="zh-CN" altLang="en-US"/>
        </a:p>
      </dgm:t>
    </dgm:pt>
    <dgm:pt modelId="{9EA89D35-3BC9-4AC6-B988-D8FFF0F6153A}" type="pres">
      <dgm:prSet presAssocID="{67C4070A-D1C7-4E90-9DD4-B5546C93AA3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1B93A9-E133-4B4F-9D16-0799AB2607B2}" type="pres">
      <dgm:prSet presAssocID="{67C4070A-D1C7-4E90-9DD4-B5546C93AA33}" presName="hierFlow" presStyleCnt="0"/>
      <dgm:spPr/>
    </dgm:pt>
    <dgm:pt modelId="{873DC04E-B87F-4391-9CE4-0DA0A4CFBE4A}" type="pres">
      <dgm:prSet presAssocID="{67C4070A-D1C7-4E90-9DD4-B5546C93AA33}" presName="firstBuf" presStyleCnt="0"/>
      <dgm:spPr/>
    </dgm:pt>
    <dgm:pt modelId="{F17519D9-3E45-4347-8BCB-AB9A62453CEF}" type="pres">
      <dgm:prSet presAssocID="{67C4070A-D1C7-4E90-9DD4-B5546C93AA3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C388F80-64B5-40ED-8C34-D86AE8B546D6}" type="pres">
      <dgm:prSet presAssocID="{00E59E4B-693F-4E0C-8F2C-58D56A9DC2DC}" presName="Name14" presStyleCnt="0"/>
      <dgm:spPr/>
    </dgm:pt>
    <dgm:pt modelId="{8DA21B75-9D88-4518-B609-700E7952E84F}" type="pres">
      <dgm:prSet presAssocID="{00E59E4B-693F-4E0C-8F2C-58D56A9DC2D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265BAF-3822-4C90-B318-8A5D28F7399D}" type="pres">
      <dgm:prSet presAssocID="{00E59E4B-693F-4E0C-8F2C-58D56A9DC2DC}" presName="hierChild2" presStyleCnt="0"/>
      <dgm:spPr/>
    </dgm:pt>
    <dgm:pt modelId="{9E51145E-BFBE-4FF7-85DF-D9A8BDDB4D25}" type="pres">
      <dgm:prSet presAssocID="{9822B576-EBD7-41AD-BB78-F0C433A7056D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48E5F1B7-FB84-46EC-82F9-B7A8639E6BE1}" type="pres">
      <dgm:prSet presAssocID="{349B0FA3-E61D-42E3-A0AF-AC6DA270D80A}" presName="Name21" presStyleCnt="0"/>
      <dgm:spPr/>
    </dgm:pt>
    <dgm:pt modelId="{0393EAC2-8419-466D-BAD2-797656EFB86F}" type="pres">
      <dgm:prSet presAssocID="{349B0FA3-E61D-42E3-A0AF-AC6DA270D80A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1AC584E3-A6B0-4EA8-84B3-4F343EB22EFE}" type="pres">
      <dgm:prSet presAssocID="{349B0FA3-E61D-42E3-A0AF-AC6DA270D80A}" presName="hierChild3" presStyleCnt="0"/>
      <dgm:spPr/>
    </dgm:pt>
    <dgm:pt modelId="{03EF3BAD-17CC-43B9-BD29-8A527E77CB1F}" type="pres">
      <dgm:prSet presAssocID="{48FB06E7-C175-415D-876F-DE64D0B6254B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988B0530-9916-4634-A2E4-99FC77C9A56E}" type="pres">
      <dgm:prSet presAssocID="{F4E0609F-121E-486F-A3F2-9FD1714FBDD8}" presName="Name21" presStyleCnt="0"/>
      <dgm:spPr/>
    </dgm:pt>
    <dgm:pt modelId="{FCE2E2AD-1F53-4F6C-A357-09F6A7A98508}" type="pres">
      <dgm:prSet presAssocID="{F4E0609F-121E-486F-A3F2-9FD1714FBDD8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04715032-0210-4EF8-89C5-4E4B887E583C}" type="pres">
      <dgm:prSet presAssocID="{F4E0609F-121E-486F-A3F2-9FD1714FBDD8}" presName="hierChild3" presStyleCnt="0"/>
      <dgm:spPr/>
    </dgm:pt>
    <dgm:pt modelId="{6923BEFA-D246-4C3E-B864-B62863A08076}" type="pres">
      <dgm:prSet presAssocID="{A168E0FD-A7C8-4316-BB42-C0CF56523909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15CF7598-0B23-4FF7-B2A8-CCA3DDDCFE7B}" type="pres">
      <dgm:prSet presAssocID="{E1A171F9-B50B-4DB0-8CF6-2552077C237D}" presName="Name21" presStyleCnt="0"/>
      <dgm:spPr/>
    </dgm:pt>
    <dgm:pt modelId="{7AB3EEC2-A1A5-4166-96FE-15D921F65B6C}" type="pres">
      <dgm:prSet presAssocID="{E1A171F9-B50B-4DB0-8CF6-2552077C237D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833AED56-F4BE-43DE-BA8C-C86B5836E7BF}" type="pres">
      <dgm:prSet presAssocID="{E1A171F9-B50B-4DB0-8CF6-2552077C237D}" presName="hierChild3" presStyleCnt="0"/>
      <dgm:spPr/>
    </dgm:pt>
    <dgm:pt modelId="{68238F1A-C9CA-47A9-A5E8-D4DEB2B91BF6}" type="pres">
      <dgm:prSet presAssocID="{971CDD0E-BAC4-4862-836F-F85509B1289F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1386DB1F-EE62-49B8-B910-F79622C9A427}" type="pres">
      <dgm:prSet presAssocID="{66EEC4F8-19FA-4187-9C59-447DF6E8B33E}" presName="Name21" presStyleCnt="0"/>
      <dgm:spPr/>
    </dgm:pt>
    <dgm:pt modelId="{05134264-07B5-421C-9D0C-BAEE7D5CD6C7}" type="pres">
      <dgm:prSet presAssocID="{66EEC4F8-19FA-4187-9C59-447DF6E8B33E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4A47DF64-377B-4411-BB7A-FCDD534AE470}" type="pres">
      <dgm:prSet presAssocID="{66EEC4F8-19FA-4187-9C59-447DF6E8B33E}" presName="hierChild3" presStyleCnt="0"/>
      <dgm:spPr/>
    </dgm:pt>
    <dgm:pt modelId="{5EF8E1C6-FA2C-4731-BC5E-9DBD3D823736}" type="pres">
      <dgm:prSet presAssocID="{2A40A963-FFFE-43B9-8C86-8B9B8F85FB45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D27DBE7-95E8-4ACA-B981-1DE3268C6619}" type="pres">
      <dgm:prSet presAssocID="{05DE3C47-1EE7-4306-ABB0-1BE67ABA9E78}" presName="Name21" presStyleCnt="0"/>
      <dgm:spPr/>
    </dgm:pt>
    <dgm:pt modelId="{6A4BF578-7B2C-49F6-84A3-1D3C706308EE}" type="pres">
      <dgm:prSet presAssocID="{05DE3C47-1EE7-4306-ABB0-1BE67ABA9E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267C4D47-7E0B-40DB-95F2-3B3CF5FFC200}" type="pres">
      <dgm:prSet presAssocID="{05DE3C47-1EE7-4306-ABB0-1BE67ABA9E78}" presName="hierChild3" presStyleCnt="0"/>
      <dgm:spPr/>
    </dgm:pt>
    <dgm:pt modelId="{949181D8-74F2-4D57-B090-5E96937D71C0}" type="pres">
      <dgm:prSet presAssocID="{3C59A353-FDEE-4407-82B4-FDA723F08A0E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197D9324-BFA6-417A-A9B1-8247B5E861CB}" type="pres">
      <dgm:prSet presAssocID="{7083E85B-1E1C-423E-98A8-3DF045F1E14E}" presName="Name21" presStyleCnt="0"/>
      <dgm:spPr/>
    </dgm:pt>
    <dgm:pt modelId="{B4035C76-8123-4829-9764-D341DCCC1A0B}" type="pres">
      <dgm:prSet presAssocID="{7083E85B-1E1C-423E-98A8-3DF045F1E14E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907FC1A3-A204-4CC0-A8AF-F1DA37BD1F9A}" type="pres">
      <dgm:prSet presAssocID="{7083E85B-1E1C-423E-98A8-3DF045F1E14E}" presName="hierChild3" presStyleCnt="0"/>
      <dgm:spPr/>
    </dgm:pt>
    <dgm:pt modelId="{FC093F9C-3B34-423E-9E3E-FA99CD976E51}" type="pres">
      <dgm:prSet presAssocID="{67C4070A-D1C7-4E90-9DD4-B5546C93AA33}" presName="bgShapesFlow" presStyleCnt="0"/>
      <dgm:spPr/>
    </dgm:pt>
    <dgm:pt modelId="{1E4F4BA5-F327-42ED-AC2B-F5277B7771DE}" type="pres">
      <dgm:prSet presAssocID="{610FED31-B1E3-4B00-B378-FA454EA47D16}" presName="rectComp" presStyleCnt="0"/>
      <dgm:spPr/>
    </dgm:pt>
    <dgm:pt modelId="{3869E8A0-398F-4ADB-B87F-DF6224012866}" type="pres">
      <dgm:prSet presAssocID="{610FED31-B1E3-4B00-B378-FA454EA47D16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4E0C36B1-6982-4617-B1CD-78DA608FEFBA}" type="pres">
      <dgm:prSet presAssocID="{610FED31-B1E3-4B00-B378-FA454EA47D16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5872A1-1EC9-4AD3-8D64-FD53DFA67865}" type="pres">
      <dgm:prSet presAssocID="{610FED31-B1E3-4B00-B378-FA454EA47D16}" presName="spComp" presStyleCnt="0"/>
      <dgm:spPr/>
    </dgm:pt>
    <dgm:pt modelId="{68679CB6-54FB-4FD4-BE6D-927231801B52}" type="pres">
      <dgm:prSet presAssocID="{610FED31-B1E3-4B00-B378-FA454EA47D16}" presName="vSp" presStyleCnt="0"/>
      <dgm:spPr/>
    </dgm:pt>
    <dgm:pt modelId="{B7EC131D-48E2-4508-9E78-5BF09A3E5F44}" type="pres">
      <dgm:prSet presAssocID="{739CDD98-352D-4246-81D4-F64C3FF68F78}" presName="rectComp" presStyleCnt="0"/>
      <dgm:spPr/>
    </dgm:pt>
    <dgm:pt modelId="{F365DFA6-1714-496B-91DD-E53364D67615}" type="pres">
      <dgm:prSet presAssocID="{739CDD98-352D-4246-81D4-F64C3FF68F78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ECC0656C-F979-4C22-8A76-D6FDF8205E2D}" type="pres">
      <dgm:prSet presAssocID="{739CDD98-352D-4246-81D4-F64C3FF68F78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E794DA-6752-4A7B-A947-2F3FF7D6C36B}" type="pres">
      <dgm:prSet presAssocID="{739CDD98-352D-4246-81D4-F64C3FF68F78}" presName="spComp" presStyleCnt="0"/>
      <dgm:spPr/>
    </dgm:pt>
    <dgm:pt modelId="{5D266C1E-8089-44FE-9B93-77E626D3E510}" type="pres">
      <dgm:prSet presAssocID="{739CDD98-352D-4246-81D4-F64C3FF68F78}" presName="vSp" presStyleCnt="0"/>
      <dgm:spPr/>
    </dgm:pt>
    <dgm:pt modelId="{9CA52C14-7703-4302-A692-A2B3761A0B6B}" type="pres">
      <dgm:prSet presAssocID="{227A2B47-D0C1-41A5-949D-B25978AFF666}" presName="rectComp" presStyleCnt="0"/>
      <dgm:spPr/>
    </dgm:pt>
    <dgm:pt modelId="{59DBC8C8-9A95-46FB-82B6-ECD7EAD57A46}" type="pres">
      <dgm:prSet presAssocID="{227A2B47-D0C1-41A5-949D-B25978AFF666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6B438DD5-A5C2-48B3-A11E-8EF2440FDE6F}" type="pres">
      <dgm:prSet presAssocID="{227A2B47-D0C1-41A5-949D-B25978AFF666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968BBF-E865-43EE-9C46-DF3B91194E95}" type="presOf" srcId="{3C59A353-FDEE-4407-82B4-FDA723F08A0E}" destId="{949181D8-74F2-4D57-B090-5E96937D71C0}" srcOrd="0" destOrd="0" presId="urn:microsoft.com/office/officeart/2005/8/layout/hierarchy6"/>
    <dgm:cxn modelId="{343A29B9-96C7-4A3C-9F44-42230DF04B25}" srcId="{349B0FA3-E61D-42E3-A0AF-AC6DA270D80A}" destId="{F4E0609F-121E-486F-A3F2-9FD1714FBDD8}" srcOrd="0" destOrd="0" parTransId="{48FB06E7-C175-415D-876F-DE64D0B6254B}" sibTransId="{5C7252DE-8120-4BBD-9C7D-45B2FABC868F}"/>
    <dgm:cxn modelId="{30778A2D-4BD8-47F3-AA8D-C3FAB0EC6D72}" srcId="{00E59E4B-693F-4E0C-8F2C-58D56A9DC2DC}" destId="{349B0FA3-E61D-42E3-A0AF-AC6DA270D80A}" srcOrd="0" destOrd="0" parTransId="{9822B576-EBD7-41AD-BB78-F0C433A7056D}" sibTransId="{BFB2CB96-BFA7-4FBC-8DA6-497A4B5AF92D}"/>
    <dgm:cxn modelId="{2849F4ED-FA8C-47DC-A9B4-3A14B5B0D991}" type="presOf" srcId="{E1A171F9-B50B-4DB0-8CF6-2552077C237D}" destId="{7AB3EEC2-A1A5-4166-96FE-15D921F65B6C}" srcOrd="0" destOrd="0" presId="urn:microsoft.com/office/officeart/2005/8/layout/hierarchy6"/>
    <dgm:cxn modelId="{F0334AE7-45E5-4733-BF05-9E80895EABB3}" type="presOf" srcId="{9822B576-EBD7-41AD-BB78-F0C433A7056D}" destId="{9E51145E-BFBE-4FF7-85DF-D9A8BDDB4D25}" srcOrd="0" destOrd="0" presId="urn:microsoft.com/office/officeart/2005/8/layout/hierarchy6"/>
    <dgm:cxn modelId="{DFF95DCC-FCEC-4DFF-9A90-10FF604F66F0}" type="presOf" srcId="{349B0FA3-E61D-42E3-A0AF-AC6DA270D80A}" destId="{0393EAC2-8419-466D-BAD2-797656EFB86F}" srcOrd="0" destOrd="0" presId="urn:microsoft.com/office/officeart/2005/8/layout/hierarchy6"/>
    <dgm:cxn modelId="{5FA0B4D4-231C-4E38-8915-EF2D6A80C50A}" type="presOf" srcId="{F4E0609F-121E-486F-A3F2-9FD1714FBDD8}" destId="{FCE2E2AD-1F53-4F6C-A357-09F6A7A98508}" srcOrd="0" destOrd="0" presId="urn:microsoft.com/office/officeart/2005/8/layout/hierarchy6"/>
    <dgm:cxn modelId="{C33D79A1-4188-4718-895B-C9B7669E94DF}" type="presOf" srcId="{05DE3C47-1EE7-4306-ABB0-1BE67ABA9E78}" destId="{6A4BF578-7B2C-49F6-84A3-1D3C706308EE}" srcOrd="0" destOrd="0" presId="urn:microsoft.com/office/officeart/2005/8/layout/hierarchy6"/>
    <dgm:cxn modelId="{1DFE33CA-8A8C-4256-9888-663E82CA4D26}" type="presOf" srcId="{2A40A963-FFFE-43B9-8C86-8B9B8F85FB45}" destId="{5EF8E1C6-FA2C-4731-BC5E-9DBD3D823736}" srcOrd="0" destOrd="0" presId="urn:microsoft.com/office/officeart/2005/8/layout/hierarchy6"/>
    <dgm:cxn modelId="{CA4317C4-2337-4049-9F92-010C5ED2D149}" srcId="{67C4070A-D1C7-4E90-9DD4-B5546C93AA33}" destId="{00E59E4B-693F-4E0C-8F2C-58D56A9DC2DC}" srcOrd="0" destOrd="0" parTransId="{2AAF961C-34CE-4D48-BB24-8C42E97C20AD}" sibTransId="{68E58053-8C5E-4925-ACCF-7428D05F3A30}"/>
    <dgm:cxn modelId="{A304A87D-29E5-42D1-8C04-0EBCB0766788}" srcId="{66EEC4F8-19FA-4187-9C59-447DF6E8B33E}" destId="{7083E85B-1E1C-423E-98A8-3DF045F1E14E}" srcOrd="1" destOrd="0" parTransId="{3C59A353-FDEE-4407-82B4-FDA723F08A0E}" sibTransId="{AA4A59CB-C07E-4129-86FA-BD3CB526AEC3}"/>
    <dgm:cxn modelId="{CB25F748-4137-4015-9BD5-8791F5996F5B}" type="presOf" srcId="{610FED31-B1E3-4B00-B378-FA454EA47D16}" destId="{4E0C36B1-6982-4617-B1CD-78DA608FEFBA}" srcOrd="1" destOrd="0" presId="urn:microsoft.com/office/officeart/2005/8/layout/hierarchy6"/>
    <dgm:cxn modelId="{748C68FF-5771-4C3D-824C-0D21E16B3969}" type="presOf" srcId="{48FB06E7-C175-415D-876F-DE64D0B6254B}" destId="{03EF3BAD-17CC-43B9-BD29-8A527E77CB1F}" srcOrd="0" destOrd="0" presId="urn:microsoft.com/office/officeart/2005/8/layout/hierarchy6"/>
    <dgm:cxn modelId="{29E61C4C-F93D-443A-8CC3-F3B4A7590502}" srcId="{349B0FA3-E61D-42E3-A0AF-AC6DA270D80A}" destId="{E1A171F9-B50B-4DB0-8CF6-2552077C237D}" srcOrd="1" destOrd="0" parTransId="{A168E0FD-A7C8-4316-BB42-C0CF56523909}" sibTransId="{56D811F9-39CD-48DE-B761-86453E53CE2D}"/>
    <dgm:cxn modelId="{C1BB60F3-D0D1-440C-AD28-687EEB889D0F}" type="presOf" srcId="{67C4070A-D1C7-4E90-9DD4-B5546C93AA33}" destId="{9EA89D35-3BC9-4AC6-B988-D8FFF0F6153A}" srcOrd="0" destOrd="0" presId="urn:microsoft.com/office/officeart/2005/8/layout/hierarchy6"/>
    <dgm:cxn modelId="{A4B6CF57-1060-47F4-ACA9-1505D80A1B46}" srcId="{67C4070A-D1C7-4E90-9DD4-B5546C93AA33}" destId="{227A2B47-D0C1-41A5-949D-B25978AFF666}" srcOrd="3" destOrd="0" parTransId="{6B4F8120-403E-47FB-9558-794C391A9CCC}" sibTransId="{73C19C2B-00C5-4DC4-8DFE-620C0090E99C}"/>
    <dgm:cxn modelId="{DA967BF6-5165-41F2-AEF5-F02DA01C7838}" srcId="{67C4070A-D1C7-4E90-9DD4-B5546C93AA33}" destId="{610FED31-B1E3-4B00-B378-FA454EA47D16}" srcOrd="1" destOrd="0" parTransId="{46025BDA-C817-4BDF-8B02-D11764D3EE08}" sibTransId="{2784B0BC-B1F7-4D2D-A150-EFF546B048EE}"/>
    <dgm:cxn modelId="{3C7867EF-F3E0-4A57-ADD2-FC52822B44D4}" type="presOf" srcId="{610FED31-B1E3-4B00-B378-FA454EA47D16}" destId="{3869E8A0-398F-4ADB-B87F-DF6224012866}" srcOrd="0" destOrd="0" presId="urn:microsoft.com/office/officeart/2005/8/layout/hierarchy6"/>
    <dgm:cxn modelId="{B4B66579-D9F1-4B16-869B-47BB9CA24D0D}" srcId="{00E59E4B-693F-4E0C-8F2C-58D56A9DC2DC}" destId="{66EEC4F8-19FA-4187-9C59-447DF6E8B33E}" srcOrd="1" destOrd="0" parTransId="{971CDD0E-BAC4-4862-836F-F85509B1289F}" sibTransId="{D96102A3-47F3-461B-BCCC-11E2611912A9}"/>
    <dgm:cxn modelId="{74428443-4C94-4EA7-9704-343467507A39}" type="presOf" srcId="{00E59E4B-693F-4E0C-8F2C-58D56A9DC2DC}" destId="{8DA21B75-9D88-4518-B609-700E7952E84F}" srcOrd="0" destOrd="0" presId="urn:microsoft.com/office/officeart/2005/8/layout/hierarchy6"/>
    <dgm:cxn modelId="{46B44146-9962-4B3F-9220-1258E2566487}" type="presOf" srcId="{739CDD98-352D-4246-81D4-F64C3FF68F78}" destId="{F365DFA6-1714-496B-91DD-E53364D67615}" srcOrd="0" destOrd="0" presId="urn:microsoft.com/office/officeart/2005/8/layout/hierarchy6"/>
    <dgm:cxn modelId="{57F7C3C7-48EB-45D4-8313-E4444A38E99B}" srcId="{67C4070A-D1C7-4E90-9DD4-B5546C93AA33}" destId="{739CDD98-352D-4246-81D4-F64C3FF68F78}" srcOrd="2" destOrd="0" parTransId="{B1EA2ECF-DD3A-4E71-80A7-604B6735FB0E}" sibTransId="{A6C17F88-7D87-4B1F-84A6-467D0696BB06}"/>
    <dgm:cxn modelId="{5720CB56-DDCB-43A3-A3CA-2F96B3636617}" type="presOf" srcId="{739CDD98-352D-4246-81D4-F64C3FF68F78}" destId="{ECC0656C-F979-4C22-8A76-D6FDF8205E2D}" srcOrd="1" destOrd="0" presId="urn:microsoft.com/office/officeart/2005/8/layout/hierarchy6"/>
    <dgm:cxn modelId="{64E132B4-4A31-4EF9-90C8-9E42F36B0607}" srcId="{66EEC4F8-19FA-4187-9C59-447DF6E8B33E}" destId="{05DE3C47-1EE7-4306-ABB0-1BE67ABA9E78}" srcOrd="0" destOrd="0" parTransId="{2A40A963-FFFE-43B9-8C86-8B9B8F85FB45}" sibTransId="{1EDAB7AD-A514-4BBC-9439-E3E39FD8E40F}"/>
    <dgm:cxn modelId="{203FC021-9FC0-465B-80B1-FDBAF9A8BB58}" type="presOf" srcId="{971CDD0E-BAC4-4862-836F-F85509B1289F}" destId="{68238F1A-C9CA-47A9-A5E8-D4DEB2B91BF6}" srcOrd="0" destOrd="0" presId="urn:microsoft.com/office/officeart/2005/8/layout/hierarchy6"/>
    <dgm:cxn modelId="{5B651393-E056-4932-9E7D-DB1AD2A00F7A}" type="presOf" srcId="{66EEC4F8-19FA-4187-9C59-447DF6E8B33E}" destId="{05134264-07B5-421C-9D0C-BAEE7D5CD6C7}" srcOrd="0" destOrd="0" presId="urn:microsoft.com/office/officeart/2005/8/layout/hierarchy6"/>
    <dgm:cxn modelId="{6C81BD05-F99C-4142-AED3-A8A4520C2A42}" type="presOf" srcId="{A168E0FD-A7C8-4316-BB42-C0CF56523909}" destId="{6923BEFA-D246-4C3E-B864-B62863A08076}" srcOrd="0" destOrd="0" presId="urn:microsoft.com/office/officeart/2005/8/layout/hierarchy6"/>
    <dgm:cxn modelId="{A48F5379-3810-4226-8BCB-F3A50CA2D899}" type="presOf" srcId="{7083E85B-1E1C-423E-98A8-3DF045F1E14E}" destId="{B4035C76-8123-4829-9764-D341DCCC1A0B}" srcOrd="0" destOrd="0" presId="urn:microsoft.com/office/officeart/2005/8/layout/hierarchy6"/>
    <dgm:cxn modelId="{01CF3975-26FD-49FA-AC5D-C2936E480B28}" type="presOf" srcId="{227A2B47-D0C1-41A5-949D-B25978AFF666}" destId="{59DBC8C8-9A95-46FB-82B6-ECD7EAD57A46}" srcOrd="0" destOrd="0" presId="urn:microsoft.com/office/officeart/2005/8/layout/hierarchy6"/>
    <dgm:cxn modelId="{9553B8DD-2BBE-4A9D-AECC-682D29424A8F}" type="presOf" srcId="{227A2B47-D0C1-41A5-949D-B25978AFF666}" destId="{6B438DD5-A5C2-48B3-A11E-8EF2440FDE6F}" srcOrd="1" destOrd="0" presId="urn:microsoft.com/office/officeart/2005/8/layout/hierarchy6"/>
    <dgm:cxn modelId="{2877B992-A5E2-44F9-93A6-3FC9555FEAA1}" type="presParOf" srcId="{9EA89D35-3BC9-4AC6-B988-D8FFF0F6153A}" destId="{B81B93A9-E133-4B4F-9D16-0799AB2607B2}" srcOrd="0" destOrd="0" presId="urn:microsoft.com/office/officeart/2005/8/layout/hierarchy6"/>
    <dgm:cxn modelId="{17146BE5-C267-41EC-AE4A-47869183D97A}" type="presParOf" srcId="{B81B93A9-E133-4B4F-9D16-0799AB2607B2}" destId="{873DC04E-B87F-4391-9CE4-0DA0A4CFBE4A}" srcOrd="0" destOrd="0" presId="urn:microsoft.com/office/officeart/2005/8/layout/hierarchy6"/>
    <dgm:cxn modelId="{936419FC-BDEA-4B6D-B71D-B7FFEC5ED28C}" type="presParOf" srcId="{B81B93A9-E133-4B4F-9D16-0799AB2607B2}" destId="{F17519D9-3E45-4347-8BCB-AB9A62453CEF}" srcOrd="1" destOrd="0" presId="urn:microsoft.com/office/officeart/2005/8/layout/hierarchy6"/>
    <dgm:cxn modelId="{41857975-C2D7-4D29-91E3-A8CC4ABAD13C}" type="presParOf" srcId="{F17519D9-3E45-4347-8BCB-AB9A62453CEF}" destId="{3C388F80-64B5-40ED-8C34-D86AE8B546D6}" srcOrd="0" destOrd="0" presId="urn:microsoft.com/office/officeart/2005/8/layout/hierarchy6"/>
    <dgm:cxn modelId="{0C4E4280-B964-4ECA-AF18-11692993EADB}" type="presParOf" srcId="{3C388F80-64B5-40ED-8C34-D86AE8B546D6}" destId="{8DA21B75-9D88-4518-B609-700E7952E84F}" srcOrd="0" destOrd="0" presId="urn:microsoft.com/office/officeart/2005/8/layout/hierarchy6"/>
    <dgm:cxn modelId="{DDA75FEF-894B-45E2-8594-B744BA4D0C69}" type="presParOf" srcId="{3C388F80-64B5-40ED-8C34-D86AE8B546D6}" destId="{4B265BAF-3822-4C90-B318-8A5D28F7399D}" srcOrd="1" destOrd="0" presId="urn:microsoft.com/office/officeart/2005/8/layout/hierarchy6"/>
    <dgm:cxn modelId="{4202FEFC-B456-4417-B4F0-7D018063E86B}" type="presParOf" srcId="{4B265BAF-3822-4C90-B318-8A5D28F7399D}" destId="{9E51145E-BFBE-4FF7-85DF-D9A8BDDB4D25}" srcOrd="0" destOrd="0" presId="urn:microsoft.com/office/officeart/2005/8/layout/hierarchy6"/>
    <dgm:cxn modelId="{2953BA6F-7013-4991-8FA9-550A73C608C0}" type="presParOf" srcId="{4B265BAF-3822-4C90-B318-8A5D28F7399D}" destId="{48E5F1B7-FB84-46EC-82F9-B7A8639E6BE1}" srcOrd="1" destOrd="0" presId="urn:microsoft.com/office/officeart/2005/8/layout/hierarchy6"/>
    <dgm:cxn modelId="{9F575A68-1659-4565-B865-FEF5BABD14FE}" type="presParOf" srcId="{48E5F1B7-FB84-46EC-82F9-B7A8639E6BE1}" destId="{0393EAC2-8419-466D-BAD2-797656EFB86F}" srcOrd="0" destOrd="0" presId="urn:microsoft.com/office/officeart/2005/8/layout/hierarchy6"/>
    <dgm:cxn modelId="{3A05C749-E698-43AF-8E1F-697EE0355B0A}" type="presParOf" srcId="{48E5F1B7-FB84-46EC-82F9-B7A8639E6BE1}" destId="{1AC584E3-A6B0-4EA8-84B3-4F343EB22EFE}" srcOrd="1" destOrd="0" presId="urn:microsoft.com/office/officeart/2005/8/layout/hierarchy6"/>
    <dgm:cxn modelId="{8B33AC99-996D-47BB-AC99-8A851AD6808A}" type="presParOf" srcId="{1AC584E3-A6B0-4EA8-84B3-4F343EB22EFE}" destId="{03EF3BAD-17CC-43B9-BD29-8A527E77CB1F}" srcOrd="0" destOrd="0" presId="urn:microsoft.com/office/officeart/2005/8/layout/hierarchy6"/>
    <dgm:cxn modelId="{C2611B2A-9917-47ED-B368-D9CB675F74CD}" type="presParOf" srcId="{1AC584E3-A6B0-4EA8-84B3-4F343EB22EFE}" destId="{988B0530-9916-4634-A2E4-99FC77C9A56E}" srcOrd="1" destOrd="0" presId="urn:microsoft.com/office/officeart/2005/8/layout/hierarchy6"/>
    <dgm:cxn modelId="{7A28E44F-9D19-450F-9925-CCCA4206C1B2}" type="presParOf" srcId="{988B0530-9916-4634-A2E4-99FC77C9A56E}" destId="{FCE2E2AD-1F53-4F6C-A357-09F6A7A98508}" srcOrd="0" destOrd="0" presId="urn:microsoft.com/office/officeart/2005/8/layout/hierarchy6"/>
    <dgm:cxn modelId="{128E728C-5B45-4B55-99C4-3E7A669618A0}" type="presParOf" srcId="{988B0530-9916-4634-A2E4-99FC77C9A56E}" destId="{04715032-0210-4EF8-89C5-4E4B887E583C}" srcOrd="1" destOrd="0" presId="urn:microsoft.com/office/officeart/2005/8/layout/hierarchy6"/>
    <dgm:cxn modelId="{39B60C59-EB0F-4E8B-A678-0BBD8970F9C3}" type="presParOf" srcId="{1AC584E3-A6B0-4EA8-84B3-4F343EB22EFE}" destId="{6923BEFA-D246-4C3E-B864-B62863A08076}" srcOrd="2" destOrd="0" presId="urn:microsoft.com/office/officeart/2005/8/layout/hierarchy6"/>
    <dgm:cxn modelId="{4BB7DA75-2548-4DD9-A40F-8079DCA31F7D}" type="presParOf" srcId="{1AC584E3-A6B0-4EA8-84B3-4F343EB22EFE}" destId="{15CF7598-0B23-4FF7-B2A8-CCA3DDDCFE7B}" srcOrd="3" destOrd="0" presId="urn:microsoft.com/office/officeart/2005/8/layout/hierarchy6"/>
    <dgm:cxn modelId="{52E94876-4278-4866-A6D6-9C800442815E}" type="presParOf" srcId="{15CF7598-0B23-4FF7-B2A8-CCA3DDDCFE7B}" destId="{7AB3EEC2-A1A5-4166-96FE-15D921F65B6C}" srcOrd="0" destOrd="0" presId="urn:microsoft.com/office/officeart/2005/8/layout/hierarchy6"/>
    <dgm:cxn modelId="{C9A580B7-3A9F-4B91-8F0E-CEFAFE093650}" type="presParOf" srcId="{15CF7598-0B23-4FF7-B2A8-CCA3DDDCFE7B}" destId="{833AED56-F4BE-43DE-BA8C-C86B5836E7BF}" srcOrd="1" destOrd="0" presId="urn:microsoft.com/office/officeart/2005/8/layout/hierarchy6"/>
    <dgm:cxn modelId="{E1221049-70C4-43F4-B7BB-A23CA3A8861D}" type="presParOf" srcId="{4B265BAF-3822-4C90-B318-8A5D28F7399D}" destId="{68238F1A-C9CA-47A9-A5E8-D4DEB2B91BF6}" srcOrd="2" destOrd="0" presId="urn:microsoft.com/office/officeart/2005/8/layout/hierarchy6"/>
    <dgm:cxn modelId="{69E39541-B9B2-485E-8B8A-1C39DFAD6AC3}" type="presParOf" srcId="{4B265BAF-3822-4C90-B318-8A5D28F7399D}" destId="{1386DB1F-EE62-49B8-B910-F79622C9A427}" srcOrd="3" destOrd="0" presId="urn:microsoft.com/office/officeart/2005/8/layout/hierarchy6"/>
    <dgm:cxn modelId="{D724CE15-4324-49E0-814D-593E7FA99416}" type="presParOf" srcId="{1386DB1F-EE62-49B8-B910-F79622C9A427}" destId="{05134264-07B5-421C-9D0C-BAEE7D5CD6C7}" srcOrd="0" destOrd="0" presId="urn:microsoft.com/office/officeart/2005/8/layout/hierarchy6"/>
    <dgm:cxn modelId="{2BF2944E-9736-4677-A8DA-A922433B1B93}" type="presParOf" srcId="{1386DB1F-EE62-49B8-B910-F79622C9A427}" destId="{4A47DF64-377B-4411-BB7A-FCDD534AE470}" srcOrd="1" destOrd="0" presId="urn:microsoft.com/office/officeart/2005/8/layout/hierarchy6"/>
    <dgm:cxn modelId="{795E3F4D-BA2E-4995-B085-483E6084BFFA}" type="presParOf" srcId="{4A47DF64-377B-4411-BB7A-FCDD534AE470}" destId="{5EF8E1C6-FA2C-4731-BC5E-9DBD3D823736}" srcOrd="0" destOrd="0" presId="urn:microsoft.com/office/officeart/2005/8/layout/hierarchy6"/>
    <dgm:cxn modelId="{17A26ADA-530F-45A2-AF70-8367F9F6AF01}" type="presParOf" srcId="{4A47DF64-377B-4411-BB7A-FCDD534AE470}" destId="{CD27DBE7-95E8-4ACA-B981-1DE3268C6619}" srcOrd="1" destOrd="0" presId="urn:microsoft.com/office/officeart/2005/8/layout/hierarchy6"/>
    <dgm:cxn modelId="{CAC5D82C-9005-4ED3-AA78-A32536D99E0B}" type="presParOf" srcId="{CD27DBE7-95E8-4ACA-B981-1DE3268C6619}" destId="{6A4BF578-7B2C-49F6-84A3-1D3C706308EE}" srcOrd="0" destOrd="0" presId="urn:microsoft.com/office/officeart/2005/8/layout/hierarchy6"/>
    <dgm:cxn modelId="{426167D7-C50E-43C8-8E88-949A2789EC43}" type="presParOf" srcId="{CD27DBE7-95E8-4ACA-B981-1DE3268C6619}" destId="{267C4D47-7E0B-40DB-95F2-3B3CF5FFC200}" srcOrd="1" destOrd="0" presId="urn:microsoft.com/office/officeart/2005/8/layout/hierarchy6"/>
    <dgm:cxn modelId="{1C51C0FC-7AD5-48F9-B36F-47F5302FDDAF}" type="presParOf" srcId="{4A47DF64-377B-4411-BB7A-FCDD534AE470}" destId="{949181D8-74F2-4D57-B090-5E96937D71C0}" srcOrd="2" destOrd="0" presId="urn:microsoft.com/office/officeart/2005/8/layout/hierarchy6"/>
    <dgm:cxn modelId="{FAF39649-632C-4340-88A1-659EFDA53D37}" type="presParOf" srcId="{4A47DF64-377B-4411-BB7A-FCDD534AE470}" destId="{197D9324-BFA6-417A-A9B1-8247B5E861CB}" srcOrd="3" destOrd="0" presId="urn:microsoft.com/office/officeart/2005/8/layout/hierarchy6"/>
    <dgm:cxn modelId="{212D8769-2394-459C-A012-57BA4804AAC3}" type="presParOf" srcId="{197D9324-BFA6-417A-A9B1-8247B5E861CB}" destId="{B4035C76-8123-4829-9764-D341DCCC1A0B}" srcOrd="0" destOrd="0" presId="urn:microsoft.com/office/officeart/2005/8/layout/hierarchy6"/>
    <dgm:cxn modelId="{6AF69AF1-A7A9-43F4-8690-0BA3F884E123}" type="presParOf" srcId="{197D9324-BFA6-417A-A9B1-8247B5E861CB}" destId="{907FC1A3-A204-4CC0-A8AF-F1DA37BD1F9A}" srcOrd="1" destOrd="0" presId="urn:microsoft.com/office/officeart/2005/8/layout/hierarchy6"/>
    <dgm:cxn modelId="{66F0BEAE-599B-4F26-B3B4-B81CCB9FEBD9}" type="presParOf" srcId="{9EA89D35-3BC9-4AC6-B988-D8FFF0F6153A}" destId="{FC093F9C-3B34-423E-9E3E-FA99CD976E51}" srcOrd="1" destOrd="0" presId="urn:microsoft.com/office/officeart/2005/8/layout/hierarchy6"/>
    <dgm:cxn modelId="{60EC0A06-093A-4CCF-8FCE-BADA5F7C4149}" type="presParOf" srcId="{FC093F9C-3B34-423E-9E3E-FA99CD976E51}" destId="{1E4F4BA5-F327-42ED-AC2B-F5277B7771DE}" srcOrd="0" destOrd="0" presId="urn:microsoft.com/office/officeart/2005/8/layout/hierarchy6"/>
    <dgm:cxn modelId="{C1C4F69B-0E50-4A85-BEAD-6F91E15907C4}" type="presParOf" srcId="{1E4F4BA5-F327-42ED-AC2B-F5277B7771DE}" destId="{3869E8A0-398F-4ADB-B87F-DF6224012866}" srcOrd="0" destOrd="0" presId="urn:microsoft.com/office/officeart/2005/8/layout/hierarchy6"/>
    <dgm:cxn modelId="{3FEB8109-BA08-4AC2-8337-1DAFDE683FA4}" type="presParOf" srcId="{1E4F4BA5-F327-42ED-AC2B-F5277B7771DE}" destId="{4E0C36B1-6982-4617-B1CD-78DA608FEFBA}" srcOrd="1" destOrd="0" presId="urn:microsoft.com/office/officeart/2005/8/layout/hierarchy6"/>
    <dgm:cxn modelId="{1C0CEF09-856F-4C68-80EC-53D26D073F7B}" type="presParOf" srcId="{FC093F9C-3B34-423E-9E3E-FA99CD976E51}" destId="{8C5872A1-1EC9-4AD3-8D64-FD53DFA67865}" srcOrd="1" destOrd="0" presId="urn:microsoft.com/office/officeart/2005/8/layout/hierarchy6"/>
    <dgm:cxn modelId="{5957760B-2A45-43C4-AC61-0A6272E962C5}" type="presParOf" srcId="{8C5872A1-1EC9-4AD3-8D64-FD53DFA67865}" destId="{68679CB6-54FB-4FD4-BE6D-927231801B52}" srcOrd="0" destOrd="0" presId="urn:microsoft.com/office/officeart/2005/8/layout/hierarchy6"/>
    <dgm:cxn modelId="{CB1091F7-292C-4A97-BECC-7CA97B7F4109}" type="presParOf" srcId="{FC093F9C-3B34-423E-9E3E-FA99CD976E51}" destId="{B7EC131D-48E2-4508-9E78-5BF09A3E5F44}" srcOrd="2" destOrd="0" presId="urn:microsoft.com/office/officeart/2005/8/layout/hierarchy6"/>
    <dgm:cxn modelId="{5DE4E8CB-96EF-4B13-BD83-85192A4E8A00}" type="presParOf" srcId="{B7EC131D-48E2-4508-9E78-5BF09A3E5F44}" destId="{F365DFA6-1714-496B-91DD-E53364D67615}" srcOrd="0" destOrd="0" presId="urn:microsoft.com/office/officeart/2005/8/layout/hierarchy6"/>
    <dgm:cxn modelId="{1A1F47A3-6480-4F14-B2C2-43B9F0FCB8E2}" type="presParOf" srcId="{B7EC131D-48E2-4508-9E78-5BF09A3E5F44}" destId="{ECC0656C-F979-4C22-8A76-D6FDF8205E2D}" srcOrd="1" destOrd="0" presId="urn:microsoft.com/office/officeart/2005/8/layout/hierarchy6"/>
    <dgm:cxn modelId="{724BC826-89E5-48B4-B51A-7EC241C66F25}" type="presParOf" srcId="{FC093F9C-3B34-423E-9E3E-FA99CD976E51}" destId="{C2E794DA-6752-4A7B-A947-2F3FF7D6C36B}" srcOrd="3" destOrd="0" presId="urn:microsoft.com/office/officeart/2005/8/layout/hierarchy6"/>
    <dgm:cxn modelId="{7814B8BD-ACF6-4373-B35F-23B9A39EEA0D}" type="presParOf" srcId="{C2E794DA-6752-4A7B-A947-2F3FF7D6C36B}" destId="{5D266C1E-8089-44FE-9B93-77E626D3E510}" srcOrd="0" destOrd="0" presId="urn:microsoft.com/office/officeart/2005/8/layout/hierarchy6"/>
    <dgm:cxn modelId="{01036A76-FD16-4646-8EEC-E55F86ACA1DD}" type="presParOf" srcId="{FC093F9C-3B34-423E-9E3E-FA99CD976E51}" destId="{9CA52C14-7703-4302-A692-A2B3761A0B6B}" srcOrd="4" destOrd="0" presId="urn:microsoft.com/office/officeart/2005/8/layout/hierarchy6"/>
    <dgm:cxn modelId="{4EC8C4EB-528E-4754-885F-EFE720502362}" type="presParOf" srcId="{9CA52C14-7703-4302-A692-A2B3761A0B6B}" destId="{59DBC8C8-9A95-46FB-82B6-ECD7EAD57A46}" srcOrd="0" destOrd="0" presId="urn:microsoft.com/office/officeart/2005/8/layout/hierarchy6"/>
    <dgm:cxn modelId="{AC29D61E-FF7B-4455-BBCD-0B241CA08323}" type="presParOf" srcId="{9CA52C14-7703-4302-A692-A2B3761A0B6B}" destId="{6B438DD5-A5C2-48B3-A11E-8EF2440FDE6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E8700-9E3B-4A5D-BA6E-A97D9A919C9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9AB301B1-0548-4C4C-B9FE-42D528008E14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理论</a:t>
          </a:r>
          <a:r>
            <a:rPr lang="en-US" altLang="zh-CN" sz="2400" dirty="0" smtClean="0"/>
            <a:t>3</a:t>
          </a:r>
          <a:endParaRPr lang="zh-CN" altLang="en-US" sz="2400" dirty="0"/>
        </a:p>
      </dgm:t>
    </dgm:pt>
    <dgm:pt modelId="{CC2738AF-A1BD-4FEA-A012-4A2C30B4899A}" type="parTrans" cxnId="{14CEADF5-F8BA-4C3E-BD65-3E4D6286549C}">
      <dgm:prSet/>
      <dgm:spPr/>
      <dgm:t>
        <a:bodyPr/>
        <a:lstStyle/>
        <a:p>
          <a:endParaRPr lang="zh-CN" altLang="en-US"/>
        </a:p>
      </dgm:t>
    </dgm:pt>
    <dgm:pt modelId="{FD6A1F35-5202-4638-838C-D700377638EB}" type="sibTrans" cxnId="{14CEADF5-F8BA-4C3E-BD65-3E4D6286549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2F7CFA37-B98C-4CF1-938B-FB96F706DD3D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理论</a:t>
          </a:r>
          <a:r>
            <a:rPr lang="en-US" altLang="zh-CN" sz="2000" dirty="0" smtClean="0"/>
            <a:t>2</a:t>
          </a:r>
          <a:endParaRPr lang="zh-CN" altLang="en-US" sz="2000" dirty="0"/>
        </a:p>
      </dgm:t>
    </dgm:pt>
    <dgm:pt modelId="{CD3D24C9-8F43-4D19-806B-05E8E63220ED}" type="parTrans" cxnId="{F5FEF06C-A5D9-475A-8953-5802B10936DC}">
      <dgm:prSet/>
      <dgm:spPr/>
      <dgm:t>
        <a:bodyPr/>
        <a:lstStyle/>
        <a:p>
          <a:endParaRPr lang="zh-CN" altLang="en-US"/>
        </a:p>
      </dgm:t>
    </dgm:pt>
    <dgm:pt modelId="{A8E5B181-2D9F-489C-A687-F7B72525DFAE}" type="sibTrans" cxnId="{F5FEF06C-A5D9-475A-8953-5802B10936D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6AE2AC67-6323-45AC-90D8-73357E33E7BC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理论</a:t>
          </a:r>
          <a:r>
            <a:rPr lang="en-US" altLang="zh-CN" sz="2400" dirty="0" smtClean="0"/>
            <a:t>1</a:t>
          </a:r>
          <a:endParaRPr lang="zh-CN" altLang="en-US" sz="2400" dirty="0"/>
        </a:p>
      </dgm:t>
    </dgm:pt>
    <dgm:pt modelId="{6E6980B8-2342-4723-A2E6-64032E6DF99B}" type="parTrans" cxnId="{EFC863B4-F25F-4768-B322-EA65F0D3C71D}">
      <dgm:prSet/>
      <dgm:spPr/>
      <dgm:t>
        <a:bodyPr/>
        <a:lstStyle/>
        <a:p>
          <a:endParaRPr lang="zh-CN" altLang="en-US"/>
        </a:p>
      </dgm:t>
    </dgm:pt>
    <dgm:pt modelId="{BEB81D16-F5C8-4F97-BCB5-660E757D787B}" type="sibTrans" cxnId="{EFC863B4-F25F-4768-B322-EA65F0D3C71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E34CBA86-2980-420C-AD66-85C8BC9D9F0D}" type="pres">
      <dgm:prSet presAssocID="{B92E8700-9E3B-4A5D-BA6E-A97D9A919C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A46F9D0-2620-46E8-BD5C-3EB11E5AD34D}" type="pres">
      <dgm:prSet presAssocID="{9AB301B1-0548-4C4C-B9FE-42D528008E1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B95811-CA13-4747-A2F3-8DCDC8D14774}" type="pres">
      <dgm:prSet presAssocID="{9AB301B1-0548-4C4C-B9FE-42D528008E14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60F6A05E-ADC8-4099-9E7E-C545ED42615C}" type="pres">
      <dgm:prSet presAssocID="{9AB301B1-0548-4C4C-B9FE-42D528008E14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F77C6702-5C81-4EB9-82D5-C5BF73E7DA11}" type="pres">
      <dgm:prSet presAssocID="{2F7CFA37-B98C-4CF1-938B-FB96F706DD3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4B8F4B-A470-488C-9227-43050E7CDB4D}" type="pres">
      <dgm:prSet presAssocID="{2F7CFA37-B98C-4CF1-938B-FB96F706DD3D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DAC3369B-09FC-4683-8484-9719DE34305F}" type="pres">
      <dgm:prSet presAssocID="{2F7CFA37-B98C-4CF1-938B-FB96F706DD3D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A453174C-D23E-46F3-BD66-C4C152DFEA9C}" type="pres">
      <dgm:prSet presAssocID="{6AE2AC67-6323-45AC-90D8-73357E33E7BC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7128ED74-92EB-4E70-88C4-14BA9F411CA5}" type="pres">
      <dgm:prSet presAssocID="{6AE2AC67-6323-45AC-90D8-73357E33E7B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96143-111F-430B-B834-3483ABC3D3C4}" type="pres">
      <dgm:prSet presAssocID="{6AE2AC67-6323-45AC-90D8-73357E33E7BC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361310E-8427-4985-BC19-362BA2F2E4F3}" type="pres">
      <dgm:prSet presAssocID="{6AE2AC67-6323-45AC-90D8-73357E33E7BC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3EC680A7-DC9B-48E2-85C8-DBB50C922866}" type="pres">
      <dgm:prSet presAssocID="{FD6A1F35-5202-4638-838C-D700377638EB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6D626DAC-4A89-4841-88ED-EBCED8FB26D0}" type="pres">
      <dgm:prSet presAssocID="{A8E5B181-2D9F-489C-A687-F7B72525DFAE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7007DBBC-FF80-4329-95EB-1FE5DA35BE03}" type="pres">
      <dgm:prSet presAssocID="{BEB81D16-F5C8-4F97-BCB5-660E757D787B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D265DFC-16F3-4070-83E5-47D205E49CCC}" type="presOf" srcId="{6AE2AC67-6323-45AC-90D8-73357E33E7BC}" destId="{DD996143-111F-430B-B834-3483ABC3D3C4}" srcOrd="2" destOrd="0" presId="urn:microsoft.com/office/officeart/2005/8/layout/gear1"/>
    <dgm:cxn modelId="{8F7BB45B-D447-413D-A278-01D833B9AE51}" type="presOf" srcId="{9AB301B1-0548-4C4C-B9FE-42D528008E14}" destId="{68B95811-CA13-4747-A2F3-8DCDC8D14774}" srcOrd="1" destOrd="0" presId="urn:microsoft.com/office/officeart/2005/8/layout/gear1"/>
    <dgm:cxn modelId="{9EB3F839-2E3A-41CF-89A4-FC62B60931CA}" type="presOf" srcId="{2F7CFA37-B98C-4CF1-938B-FB96F706DD3D}" destId="{DAC3369B-09FC-4683-8484-9719DE34305F}" srcOrd="2" destOrd="0" presId="urn:microsoft.com/office/officeart/2005/8/layout/gear1"/>
    <dgm:cxn modelId="{247DA4B3-67C4-4567-8FCA-CA05533E6D3E}" type="presOf" srcId="{A8E5B181-2D9F-489C-A687-F7B72525DFAE}" destId="{6D626DAC-4A89-4841-88ED-EBCED8FB26D0}" srcOrd="0" destOrd="0" presId="urn:microsoft.com/office/officeart/2005/8/layout/gear1"/>
    <dgm:cxn modelId="{27FCFADC-E748-47D5-9B1D-8999FB09F95D}" type="presOf" srcId="{6AE2AC67-6323-45AC-90D8-73357E33E7BC}" destId="{A453174C-D23E-46F3-BD66-C4C152DFEA9C}" srcOrd="0" destOrd="0" presId="urn:microsoft.com/office/officeart/2005/8/layout/gear1"/>
    <dgm:cxn modelId="{D34F13DE-D08B-4856-ABC9-A73F8F87FA19}" type="presOf" srcId="{B92E8700-9E3B-4A5D-BA6E-A97D9A919C99}" destId="{E34CBA86-2980-420C-AD66-85C8BC9D9F0D}" srcOrd="0" destOrd="0" presId="urn:microsoft.com/office/officeart/2005/8/layout/gear1"/>
    <dgm:cxn modelId="{99E18739-5B53-484E-9B60-9F8E21259B64}" type="presOf" srcId="{9AB301B1-0548-4C4C-B9FE-42D528008E14}" destId="{1A46F9D0-2620-46E8-BD5C-3EB11E5AD34D}" srcOrd="0" destOrd="0" presId="urn:microsoft.com/office/officeart/2005/8/layout/gear1"/>
    <dgm:cxn modelId="{21BF676C-4911-4A0D-B3D7-3474E3CF9BE5}" type="presOf" srcId="{6AE2AC67-6323-45AC-90D8-73357E33E7BC}" destId="{7128ED74-92EB-4E70-88C4-14BA9F411CA5}" srcOrd="1" destOrd="0" presId="urn:microsoft.com/office/officeart/2005/8/layout/gear1"/>
    <dgm:cxn modelId="{8F161128-528A-4435-800F-73E9595D4E7B}" type="presOf" srcId="{9AB301B1-0548-4C4C-B9FE-42D528008E14}" destId="{60F6A05E-ADC8-4099-9E7E-C545ED42615C}" srcOrd="2" destOrd="0" presId="urn:microsoft.com/office/officeart/2005/8/layout/gear1"/>
    <dgm:cxn modelId="{F5FEF06C-A5D9-475A-8953-5802B10936DC}" srcId="{B92E8700-9E3B-4A5D-BA6E-A97D9A919C99}" destId="{2F7CFA37-B98C-4CF1-938B-FB96F706DD3D}" srcOrd="1" destOrd="0" parTransId="{CD3D24C9-8F43-4D19-806B-05E8E63220ED}" sibTransId="{A8E5B181-2D9F-489C-A687-F7B72525DFAE}"/>
    <dgm:cxn modelId="{36F44857-4BE5-4072-8051-B113FDEC628E}" type="presOf" srcId="{FD6A1F35-5202-4638-838C-D700377638EB}" destId="{3EC680A7-DC9B-48E2-85C8-DBB50C922866}" srcOrd="0" destOrd="0" presId="urn:microsoft.com/office/officeart/2005/8/layout/gear1"/>
    <dgm:cxn modelId="{1890284E-C278-4835-A4B6-338A12019EEF}" type="presOf" srcId="{2F7CFA37-B98C-4CF1-938B-FB96F706DD3D}" destId="{F77C6702-5C81-4EB9-82D5-C5BF73E7DA11}" srcOrd="0" destOrd="0" presId="urn:microsoft.com/office/officeart/2005/8/layout/gear1"/>
    <dgm:cxn modelId="{6FD36B0F-1AEE-4DF9-867A-96C12E270D48}" type="presOf" srcId="{6AE2AC67-6323-45AC-90D8-73357E33E7BC}" destId="{F361310E-8427-4985-BC19-362BA2F2E4F3}" srcOrd="3" destOrd="0" presId="urn:microsoft.com/office/officeart/2005/8/layout/gear1"/>
    <dgm:cxn modelId="{A32719B9-E253-415D-8397-FACC7B51CD47}" type="presOf" srcId="{2F7CFA37-B98C-4CF1-938B-FB96F706DD3D}" destId="{914B8F4B-A470-488C-9227-43050E7CDB4D}" srcOrd="1" destOrd="0" presId="urn:microsoft.com/office/officeart/2005/8/layout/gear1"/>
    <dgm:cxn modelId="{EFC863B4-F25F-4768-B322-EA65F0D3C71D}" srcId="{B92E8700-9E3B-4A5D-BA6E-A97D9A919C99}" destId="{6AE2AC67-6323-45AC-90D8-73357E33E7BC}" srcOrd="2" destOrd="0" parTransId="{6E6980B8-2342-4723-A2E6-64032E6DF99B}" sibTransId="{BEB81D16-F5C8-4F97-BCB5-660E757D787B}"/>
    <dgm:cxn modelId="{FD97D2C6-67C9-4C06-96AE-5A10A6F49D60}" type="presOf" srcId="{BEB81D16-F5C8-4F97-BCB5-660E757D787B}" destId="{7007DBBC-FF80-4329-95EB-1FE5DA35BE03}" srcOrd="0" destOrd="0" presId="urn:microsoft.com/office/officeart/2005/8/layout/gear1"/>
    <dgm:cxn modelId="{14CEADF5-F8BA-4C3E-BD65-3E4D6286549C}" srcId="{B92E8700-9E3B-4A5D-BA6E-A97D9A919C99}" destId="{9AB301B1-0548-4C4C-B9FE-42D528008E14}" srcOrd="0" destOrd="0" parTransId="{CC2738AF-A1BD-4FEA-A012-4A2C30B4899A}" sibTransId="{FD6A1F35-5202-4638-838C-D700377638EB}"/>
    <dgm:cxn modelId="{271216A9-ABFD-4B70-B63C-C9B63501FBA9}" type="presParOf" srcId="{E34CBA86-2980-420C-AD66-85C8BC9D9F0D}" destId="{1A46F9D0-2620-46E8-BD5C-3EB11E5AD34D}" srcOrd="0" destOrd="0" presId="urn:microsoft.com/office/officeart/2005/8/layout/gear1"/>
    <dgm:cxn modelId="{F97E3CB3-4C14-4AF8-B0D3-3C0C3EFFF01F}" type="presParOf" srcId="{E34CBA86-2980-420C-AD66-85C8BC9D9F0D}" destId="{68B95811-CA13-4747-A2F3-8DCDC8D14774}" srcOrd="1" destOrd="0" presId="urn:microsoft.com/office/officeart/2005/8/layout/gear1"/>
    <dgm:cxn modelId="{667002D4-6D57-487A-934D-CF9D9AFED65E}" type="presParOf" srcId="{E34CBA86-2980-420C-AD66-85C8BC9D9F0D}" destId="{60F6A05E-ADC8-4099-9E7E-C545ED42615C}" srcOrd="2" destOrd="0" presId="urn:microsoft.com/office/officeart/2005/8/layout/gear1"/>
    <dgm:cxn modelId="{4FDA8CB6-00D4-4CAD-B2B2-D547C235CFA0}" type="presParOf" srcId="{E34CBA86-2980-420C-AD66-85C8BC9D9F0D}" destId="{F77C6702-5C81-4EB9-82D5-C5BF73E7DA11}" srcOrd="3" destOrd="0" presId="urn:microsoft.com/office/officeart/2005/8/layout/gear1"/>
    <dgm:cxn modelId="{C2989E6A-C27E-4F38-B256-EE47676992E8}" type="presParOf" srcId="{E34CBA86-2980-420C-AD66-85C8BC9D9F0D}" destId="{914B8F4B-A470-488C-9227-43050E7CDB4D}" srcOrd="4" destOrd="0" presId="urn:microsoft.com/office/officeart/2005/8/layout/gear1"/>
    <dgm:cxn modelId="{27E73B73-D5AF-46BF-ABC0-6485BD236780}" type="presParOf" srcId="{E34CBA86-2980-420C-AD66-85C8BC9D9F0D}" destId="{DAC3369B-09FC-4683-8484-9719DE34305F}" srcOrd="5" destOrd="0" presId="urn:microsoft.com/office/officeart/2005/8/layout/gear1"/>
    <dgm:cxn modelId="{4D28C22C-F420-47AC-8661-3C06DDF4405B}" type="presParOf" srcId="{E34CBA86-2980-420C-AD66-85C8BC9D9F0D}" destId="{A453174C-D23E-46F3-BD66-C4C152DFEA9C}" srcOrd="6" destOrd="0" presId="urn:microsoft.com/office/officeart/2005/8/layout/gear1"/>
    <dgm:cxn modelId="{FE04BF20-20DF-4CD1-A03C-6B6EF51DEB31}" type="presParOf" srcId="{E34CBA86-2980-420C-AD66-85C8BC9D9F0D}" destId="{7128ED74-92EB-4E70-88C4-14BA9F411CA5}" srcOrd="7" destOrd="0" presId="urn:microsoft.com/office/officeart/2005/8/layout/gear1"/>
    <dgm:cxn modelId="{552C3380-5189-43A8-9901-2D190B62F1B1}" type="presParOf" srcId="{E34CBA86-2980-420C-AD66-85C8BC9D9F0D}" destId="{DD996143-111F-430B-B834-3483ABC3D3C4}" srcOrd="8" destOrd="0" presId="urn:microsoft.com/office/officeart/2005/8/layout/gear1"/>
    <dgm:cxn modelId="{25F8ED67-19E5-428B-A453-0AA54765881E}" type="presParOf" srcId="{E34CBA86-2980-420C-AD66-85C8BC9D9F0D}" destId="{F361310E-8427-4985-BC19-362BA2F2E4F3}" srcOrd="9" destOrd="0" presId="urn:microsoft.com/office/officeart/2005/8/layout/gear1"/>
    <dgm:cxn modelId="{C44998E6-EB5C-4004-B730-5E0280BB5E69}" type="presParOf" srcId="{E34CBA86-2980-420C-AD66-85C8BC9D9F0D}" destId="{3EC680A7-DC9B-48E2-85C8-DBB50C922866}" srcOrd="10" destOrd="0" presId="urn:microsoft.com/office/officeart/2005/8/layout/gear1"/>
    <dgm:cxn modelId="{029AC15A-496B-4E20-A3B7-23736077ED31}" type="presParOf" srcId="{E34CBA86-2980-420C-AD66-85C8BC9D9F0D}" destId="{6D626DAC-4A89-4841-88ED-EBCED8FB26D0}" srcOrd="11" destOrd="0" presId="urn:microsoft.com/office/officeart/2005/8/layout/gear1"/>
    <dgm:cxn modelId="{D1C6C78C-1DF0-4C56-890B-CE2EA43835E0}" type="presParOf" srcId="{E34CBA86-2980-420C-AD66-85C8BC9D9F0D}" destId="{7007DBBC-FF80-4329-95EB-1FE5DA35BE03}" srcOrd="12" destOrd="0" presId="urn:microsoft.com/office/officeart/2005/8/layout/gear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7DB85D-1ADC-4C9E-9B8C-3280631F8EC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C1EB75-DDB5-483D-A9FB-B35DDB6DDB20}">
      <dgm:prSet phldrT="[文本]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l"/>
          <a:r>
            <a:rPr lang="zh-CN" altLang="en-US" dirty="0" smtClean="0"/>
            <a:t>在这里输入文字</a:t>
          </a:r>
          <a:endParaRPr lang="zh-CN" altLang="en-US" dirty="0"/>
        </a:p>
      </dgm:t>
    </dgm:pt>
    <dgm:pt modelId="{0ABB3348-9639-44A4-8627-905BE2E7380F}" type="parTrans" cxnId="{AA7CAB3E-85E0-4F66-B963-E31EBFD3CF8C}">
      <dgm:prSet/>
      <dgm:spPr/>
      <dgm:t>
        <a:bodyPr/>
        <a:lstStyle/>
        <a:p>
          <a:endParaRPr lang="zh-CN" altLang="en-US"/>
        </a:p>
      </dgm:t>
    </dgm:pt>
    <dgm:pt modelId="{82F72D9B-EAC1-4F52-806D-B219362CF42B}" type="sibTrans" cxnId="{AA7CAB3E-85E0-4F66-B963-E31EBFD3CF8C}">
      <dgm:prSet/>
      <dgm:spPr/>
      <dgm:t>
        <a:bodyPr/>
        <a:lstStyle/>
        <a:p>
          <a:endParaRPr lang="zh-CN" altLang="en-US"/>
        </a:p>
      </dgm:t>
    </dgm:pt>
    <dgm:pt modelId="{50649F84-33DE-4E2D-8FAA-7DD4371637B3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This is a sample text.</a:t>
          </a:r>
          <a:endParaRPr lang="zh-CN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9D95718D-E7C4-4E88-8CF0-8BD207D58B57}" type="parTrans" cxnId="{A3F2B7BB-4082-448B-AE4B-845387FD42FB}">
      <dgm:prSet/>
      <dgm:spPr/>
      <dgm:t>
        <a:bodyPr/>
        <a:lstStyle/>
        <a:p>
          <a:endParaRPr lang="zh-CN" altLang="en-US"/>
        </a:p>
      </dgm:t>
    </dgm:pt>
    <dgm:pt modelId="{79152B06-3645-4E99-BFB1-C8343B9F7B2E}" type="sibTrans" cxnId="{A3F2B7BB-4082-448B-AE4B-845387FD42FB}">
      <dgm:prSet/>
      <dgm:spPr/>
      <dgm:t>
        <a:bodyPr/>
        <a:lstStyle/>
        <a:p>
          <a:endParaRPr lang="zh-CN" altLang="en-US"/>
        </a:p>
      </dgm:t>
    </dgm:pt>
    <dgm:pt modelId="{632AF066-8205-4589-9871-83CBA3F8DDF5}">
      <dgm:prSet phldrT="[文本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在这里输入文字</a:t>
          </a:r>
          <a:endParaRPr lang="zh-CN" altLang="en-US" dirty="0"/>
        </a:p>
      </dgm:t>
    </dgm:pt>
    <dgm:pt modelId="{13D92A45-E449-4757-9D1E-358239BB62E8}" type="parTrans" cxnId="{C630B4B3-8A03-4B30-A4F8-5F1BFFFD5771}">
      <dgm:prSet/>
      <dgm:spPr/>
      <dgm:t>
        <a:bodyPr/>
        <a:lstStyle/>
        <a:p>
          <a:endParaRPr lang="zh-CN" altLang="en-US"/>
        </a:p>
      </dgm:t>
    </dgm:pt>
    <dgm:pt modelId="{3DC698D3-63CD-4062-9FE3-C675C261BF4C}" type="sibTrans" cxnId="{C630B4B3-8A03-4B30-A4F8-5F1BFFFD5771}">
      <dgm:prSet/>
      <dgm:spPr/>
      <dgm:t>
        <a:bodyPr/>
        <a:lstStyle/>
        <a:p>
          <a:endParaRPr lang="zh-CN" altLang="en-US"/>
        </a:p>
      </dgm:t>
    </dgm:pt>
    <dgm:pt modelId="{008A6792-DF52-48C5-9343-33205AEE2E1F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This is a sample text.</a:t>
          </a:r>
          <a:endParaRPr lang="zh-CN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11DAC129-9F70-497C-B6B5-38ACF8893500}" type="parTrans" cxnId="{3A036885-14D8-418D-B99F-C47E5F9AD15D}">
      <dgm:prSet/>
      <dgm:spPr/>
      <dgm:t>
        <a:bodyPr/>
        <a:lstStyle/>
        <a:p>
          <a:endParaRPr lang="zh-CN" altLang="en-US"/>
        </a:p>
      </dgm:t>
    </dgm:pt>
    <dgm:pt modelId="{27797F15-9382-4D77-9747-A638B2DBC82C}" type="sibTrans" cxnId="{3A036885-14D8-418D-B99F-C47E5F9AD15D}">
      <dgm:prSet/>
      <dgm:spPr/>
      <dgm:t>
        <a:bodyPr/>
        <a:lstStyle/>
        <a:p>
          <a:endParaRPr lang="zh-CN" altLang="en-US"/>
        </a:p>
      </dgm:t>
    </dgm:pt>
    <dgm:pt modelId="{1CEEEFB5-4341-421F-BAF4-A7F62F41C4D7}">
      <dgm:prSet phldrT="[文本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在这里输入文字</a:t>
          </a:r>
          <a:endParaRPr lang="zh-CN" altLang="en-US" dirty="0"/>
        </a:p>
      </dgm:t>
    </dgm:pt>
    <dgm:pt modelId="{057AEE06-BA9F-4F08-830D-A162B81E7403}" type="parTrans" cxnId="{AB3D882A-9E57-4330-B61A-9C9BF5A49ED0}">
      <dgm:prSet/>
      <dgm:spPr/>
      <dgm:t>
        <a:bodyPr/>
        <a:lstStyle/>
        <a:p>
          <a:endParaRPr lang="zh-CN" altLang="en-US"/>
        </a:p>
      </dgm:t>
    </dgm:pt>
    <dgm:pt modelId="{9FE6BCF2-7E4E-495C-9D7A-42357F5F484A}" type="sibTrans" cxnId="{AB3D882A-9E57-4330-B61A-9C9BF5A49ED0}">
      <dgm:prSet/>
      <dgm:spPr/>
      <dgm:t>
        <a:bodyPr/>
        <a:lstStyle/>
        <a:p>
          <a:endParaRPr lang="zh-CN" altLang="en-US"/>
        </a:p>
      </dgm:t>
    </dgm:pt>
    <dgm:pt modelId="{BC3F3538-C3BF-496A-8AAF-99AD7EB1DAE8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This is a sample text.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8529EF8D-8568-4773-A33B-F7B97EF777E6}" type="parTrans" cxnId="{DD751AFF-7975-49E2-83A3-576406D36610}">
      <dgm:prSet/>
      <dgm:spPr/>
      <dgm:t>
        <a:bodyPr/>
        <a:lstStyle/>
        <a:p>
          <a:endParaRPr lang="zh-CN" altLang="en-US"/>
        </a:p>
      </dgm:t>
    </dgm:pt>
    <dgm:pt modelId="{28B59A83-9986-4448-B961-FDB3AC619D2B}" type="sibTrans" cxnId="{DD751AFF-7975-49E2-83A3-576406D36610}">
      <dgm:prSet/>
      <dgm:spPr/>
      <dgm:t>
        <a:bodyPr/>
        <a:lstStyle/>
        <a:p>
          <a:endParaRPr lang="zh-CN" altLang="en-US"/>
        </a:p>
      </dgm:t>
    </dgm:pt>
    <dgm:pt modelId="{D2809951-B051-49B0-8301-B638DB2BAF9B}">
      <dgm:prSet/>
      <dgm:spPr/>
      <dgm:t>
        <a:bodyPr/>
        <a:lstStyle/>
        <a:p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Insert your desired text here.</a:t>
          </a:r>
          <a:endParaRPr lang="en-US" altLang="zh-CN" dirty="0">
            <a:solidFill>
              <a:schemeClr val="bg2">
                <a:lumMod val="25000"/>
              </a:schemeClr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122FEEE1-3488-4913-9AB1-B204396C8D0B}" type="parTrans" cxnId="{99D0B78E-E3A3-4CCC-81DA-E2330BEB8A3A}">
      <dgm:prSet/>
      <dgm:spPr/>
      <dgm:t>
        <a:bodyPr/>
        <a:lstStyle/>
        <a:p>
          <a:endParaRPr lang="zh-CN" altLang="en-US"/>
        </a:p>
      </dgm:t>
    </dgm:pt>
    <dgm:pt modelId="{9FD8C4B0-B9F6-4A51-B828-95AF27730558}" type="sibTrans" cxnId="{99D0B78E-E3A3-4CCC-81DA-E2330BEB8A3A}">
      <dgm:prSet/>
      <dgm:spPr/>
      <dgm:t>
        <a:bodyPr/>
        <a:lstStyle/>
        <a:p>
          <a:endParaRPr lang="zh-CN" altLang="en-US"/>
        </a:p>
      </dgm:t>
    </dgm:pt>
    <dgm:pt modelId="{7A306129-7878-4153-9DF5-92F3D432E410}">
      <dgm:prSet/>
      <dgm:spPr/>
      <dgm:t>
        <a:bodyPr/>
        <a:lstStyle/>
        <a:p>
          <a:r>
            <a:rPr lang="en-US" altLang="zh-CN" dirty="0" smtClean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Insert your desired text here.</a:t>
          </a:r>
          <a:endParaRPr lang="en-US" altLang="zh-CN" dirty="0">
            <a:solidFill>
              <a:schemeClr val="bg2">
                <a:lumMod val="25000"/>
              </a:schemeClr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6384C58E-914A-4BA4-BB49-6A5BAC08E997}" type="parTrans" cxnId="{91C3C261-ACFD-46DB-B68C-324A2FD259DE}">
      <dgm:prSet/>
      <dgm:spPr/>
      <dgm:t>
        <a:bodyPr/>
        <a:lstStyle/>
        <a:p>
          <a:endParaRPr lang="zh-CN" altLang="en-US"/>
        </a:p>
      </dgm:t>
    </dgm:pt>
    <dgm:pt modelId="{187E2B46-4BA0-4617-9FA4-A711C1D555DF}" type="sibTrans" cxnId="{91C3C261-ACFD-46DB-B68C-324A2FD259DE}">
      <dgm:prSet/>
      <dgm:spPr/>
      <dgm:t>
        <a:bodyPr/>
        <a:lstStyle/>
        <a:p>
          <a:endParaRPr lang="zh-CN" altLang="en-US"/>
        </a:p>
      </dgm:t>
    </dgm:pt>
    <dgm:pt modelId="{0A7AF96C-2B74-48CC-B9BD-494895C4AF1A}">
      <dgm:prSet/>
      <dgm:spPr/>
      <dgm:t>
        <a:bodyPr/>
        <a:lstStyle/>
        <a:p>
          <a:r>
            <a:rPr lang="en-US" altLang="zh-CN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Insert your desired text here.</a:t>
          </a:r>
          <a:endParaRPr lang="en-US" altLang="zh-CN" dirty="0">
            <a:solidFill>
              <a:schemeClr val="accent1">
                <a:lumMod val="50000"/>
              </a:schemeClr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9D275921-E80C-425D-BFCB-C9836DD6C992}" type="parTrans" cxnId="{AFE875D5-15A6-4FB7-AFB1-5C3735AE04F9}">
      <dgm:prSet/>
      <dgm:spPr/>
      <dgm:t>
        <a:bodyPr/>
        <a:lstStyle/>
        <a:p>
          <a:endParaRPr lang="zh-CN" altLang="en-US"/>
        </a:p>
      </dgm:t>
    </dgm:pt>
    <dgm:pt modelId="{4B4C95D9-4A5F-4E7C-9519-E169C28A91C4}" type="sibTrans" cxnId="{AFE875D5-15A6-4FB7-AFB1-5C3735AE04F9}">
      <dgm:prSet/>
      <dgm:spPr/>
      <dgm:t>
        <a:bodyPr/>
        <a:lstStyle/>
        <a:p>
          <a:endParaRPr lang="zh-CN" altLang="en-US"/>
        </a:p>
      </dgm:t>
    </dgm:pt>
    <dgm:pt modelId="{25709781-57CB-42C6-81BB-4156EECFEC53}" type="pres">
      <dgm:prSet presAssocID="{607DB85D-1ADC-4C9E-9B8C-3280631F8EC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AF821A3-915C-4EC2-A81A-0ABE57662958}" type="pres">
      <dgm:prSet presAssocID="{2DC1EB75-DDB5-483D-A9FB-B35DDB6DDB20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1F8C3-0203-4190-9D0E-523C681E3EE8}" type="pres">
      <dgm:prSet presAssocID="{2DC1EB75-DDB5-483D-A9FB-B35DDB6DDB2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3E544-EB30-4612-8597-8DB856B09293}" type="pres">
      <dgm:prSet presAssocID="{632AF066-8205-4589-9871-83CBA3F8DDF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A2EA05-42E0-407F-99E9-21E8491E497B}" type="pres">
      <dgm:prSet presAssocID="{632AF066-8205-4589-9871-83CBA3F8DDF5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7D4DD-95C7-495C-AB44-E40628709682}" type="pres">
      <dgm:prSet presAssocID="{1CEEEFB5-4341-421F-BAF4-A7F62F41C4D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71794-3D05-4979-95CB-9661729EAA26}" type="pres">
      <dgm:prSet presAssocID="{1CEEEFB5-4341-421F-BAF4-A7F62F41C4D7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729E40-0947-47E3-BE60-637F5761B8EC}" type="presOf" srcId="{D2809951-B051-49B0-8301-B638DB2BAF9B}" destId="{F101F8C3-0203-4190-9D0E-523C681E3EE8}" srcOrd="0" destOrd="1" presId="urn:microsoft.com/office/officeart/2009/3/layout/IncreasingArrowsProcess"/>
    <dgm:cxn modelId="{0C95E1D1-C819-4529-A825-FB117E22177C}" type="presOf" srcId="{BC3F3538-C3BF-496A-8AAF-99AD7EB1DAE8}" destId="{24E71794-3D05-4979-95CB-9661729EAA26}" srcOrd="0" destOrd="0" presId="urn:microsoft.com/office/officeart/2009/3/layout/IncreasingArrowsProcess"/>
    <dgm:cxn modelId="{A3F2B7BB-4082-448B-AE4B-845387FD42FB}" srcId="{2DC1EB75-DDB5-483D-A9FB-B35DDB6DDB20}" destId="{50649F84-33DE-4E2D-8FAA-7DD4371637B3}" srcOrd="0" destOrd="0" parTransId="{9D95718D-E7C4-4E88-8CF0-8BD207D58B57}" sibTransId="{79152B06-3645-4E99-BFB1-C8343B9F7B2E}"/>
    <dgm:cxn modelId="{A4AC39DF-060B-48E0-A6AD-8A062634CF35}" type="presOf" srcId="{607DB85D-1ADC-4C9E-9B8C-3280631F8EC2}" destId="{25709781-57CB-42C6-81BB-4156EECFEC53}" srcOrd="0" destOrd="0" presId="urn:microsoft.com/office/officeart/2009/3/layout/IncreasingArrowsProcess"/>
    <dgm:cxn modelId="{91C3C261-ACFD-46DB-B68C-324A2FD259DE}" srcId="{632AF066-8205-4589-9871-83CBA3F8DDF5}" destId="{7A306129-7878-4153-9DF5-92F3D432E410}" srcOrd="1" destOrd="0" parTransId="{6384C58E-914A-4BA4-BB49-6A5BAC08E997}" sibTransId="{187E2B46-4BA0-4617-9FA4-A711C1D555DF}"/>
    <dgm:cxn modelId="{AA7CAB3E-85E0-4F66-B963-E31EBFD3CF8C}" srcId="{607DB85D-1ADC-4C9E-9B8C-3280631F8EC2}" destId="{2DC1EB75-DDB5-483D-A9FB-B35DDB6DDB20}" srcOrd="0" destOrd="0" parTransId="{0ABB3348-9639-44A4-8627-905BE2E7380F}" sibTransId="{82F72D9B-EAC1-4F52-806D-B219362CF42B}"/>
    <dgm:cxn modelId="{C630B4B3-8A03-4B30-A4F8-5F1BFFFD5771}" srcId="{607DB85D-1ADC-4C9E-9B8C-3280631F8EC2}" destId="{632AF066-8205-4589-9871-83CBA3F8DDF5}" srcOrd="1" destOrd="0" parTransId="{13D92A45-E449-4757-9D1E-358239BB62E8}" sibTransId="{3DC698D3-63CD-4062-9FE3-C675C261BF4C}"/>
    <dgm:cxn modelId="{4CF2EEB1-EA5F-4BDB-8834-170591D7DE48}" type="presOf" srcId="{008A6792-DF52-48C5-9343-33205AEE2E1F}" destId="{6CA2EA05-42E0-407F-99E9-21E8491E497B}" srcOrd="0" destOrd="0" presId="urn:microsoft.com/office/officeart/2009/3/layout/IncreasingArrowsProcess"/>
    <dgm:cxn modelId="{DD751AFF-7975-49E2-83A3-576406D36610}" srcId="{1CEEEFB5-4341-421F-BAF4-A7F62F41C4D7}" destId="{BC3F3538-C3BF-496A-8AAF-99AD7EB1DAE8}" srcOrd="0" destOrd="0" parTransId="{8529EF8D-8568-4773-A33B-F7B97EF777E6}" sibTransId="{28B59A83-9986-4448-B961-FDB3AC619D2B}"/>
    <dgm:cxn modelId="{AAD73111-EB1F-46A3-A608-3A34E09CEE82}" type="presOf" srcId="{2DC1EB75-DDB5-483D-A9FB-B35DDB6DDB20}" destId="{4AF821A3-915C-4EC2-A81A-0ABE57662958}" srcOrd="0" destOrd="0" presId="urn:microsoft.com/office/officeart/2009/3/layout/IncreasingArrowsProcess"/>
    <dgm:cxn modelId="{AB3D882A-9E57-4330-B61A-9C9BF5A49ED0}" srcId="{607DB85D-1ADC-4C9E-9B8C-3280631F8EC2}" destId="{1CEEEFB5-4341-421F-BAF4-A7F62F41C4D7}" srcOrd="2" destOrd="0" parTransId="{057AEE06-BA9F-4F08-830D-A162B81E7403}" sibTransId="{9FE6BCF2-7E4E-495C-9D7A-42357F5F484A}"/>
    <dgm:cxn modelId="{AFE875D5-15A6-4FB7-AFB1-5C3735AE04F9}" srcId="{1CEEEFB5-4341-421F-BAF4-A7F62F41C4D7}" destId="{0A7AF96C-2B74-48CC-B9BD-494895C4AF1A}" srcOrd="1" destOrd="0" parTransId="{9D275921-E80C-425D-BFCB-C9836DD6C992}" sibTransId="{4B4C95D9-4A5F-4E7C-9519-E169C28A91C4}"/>
    <dgm:cxn modelId="{7889619D-F721-41E2-BCEC-87B59436B95F}" type="presOf" srcId="{1CEEEFB5-4341-421F-BAF4-A7F62F41C4D7}" destId="{53C7D4DD-95C7-495C-AB44-E40628709682}" srcOrd="0" destOrd="0" presId="urn:microsoft.com/office/officeart/2009/3/layout/IncreasingArrowsProcess"/>
    <dgm:cxn modelId="{5DDB3A8A-5C10-4B43-A9D1-20D3446FD301}" type="presOf" srcId="{7A306129-7878-4153-9DF5-92F3D432E410}" destId="{6CA2EA05-42E0-407F-99E9-21E8491E497B}" srcOrd="0" destOrd="1" presId="urn:microsoft.com/office/officeart/2009/3/layout/IncreasingArrowsProcess"/>
    <dgm:cxn modelId="{99D0B78E-E3A3-4CCC-81DA-E2330BEB8A3A}" srcId="{2DC1EB75-DDB5-483D-A9FB-B35DDB6DDB20}" destId="{D2809951-B051-49B0-8301-B638DB2BAF9B}" srcOrd="1" destOrd="0" parTransId="{122FEEE1-3488-4913-9AB1-B204396C8D0B}" sibTransId="{9FD8C4B0-B9F6-4A51-B828-95AF27730558}"/>
    <dgm:cxn modelId="{3A036885-14D8-418D-B99F-C47E5F9AD15D}" srcId="{632AF066-8205-4589-9871-83CBA3F8DDF5}" destId="{008A6792-DF52-48C5-9343-33205AEE2E1F}" srcOrd="0" destOrd="0" parTransId="{11DAC129-9F70-497C-B6B5-38ACF8893500}" sibTransId="{27797F15-9382-4D77-9747-A638B2DBC82C}"/>
    <dgm:cxn modelId="{79EAAEC6-EE05-4035-B32C-DF05F31F9475}" type="presOf" srcId="{632AF066-8205-4589-9871-83CBA3F8DDF5}" destId="{CB73E544-EB30-4612-8597-8DB856B09293}" srcOrd="0" destOrd="0" presId="urn:microsoft.com/office/officeart/2009/3/layout/IncreasingArrowsProcess"/>
    <dgm:cxn modelId="{3059F625-F6A3-4EB2-A938-576A6DAA0870}" type="presOf" srcId="{50649F84-33DE-4E2D-8FAA-7DD4371637B3}" destId="{F101F8C3-0203-4190-9D0E-523C681E3EE8}" srcOrd="0" destOrd="0" presId="urn:microsoft.com/office/officeart/2009/3/layout/IncreasingArrowsProcess"/>
    <dgm:cxn modelId="{45191811-EAAD-4634-BF03-20ABF82B034E}" type="presOf" srcId="{0A7AF96C-2B74-48CC-B9BD-494895C4AF1A}" destId="{24E71794-3D05-4979-95CB-9661729EAA26}" srcOrd="0" destOrd="1" presId="urn:microsoft.com/office/officeart/2009/3/layout/IncreasingArrowsProcess"/>
    <dgm:cxn modelId="{7FA6B734-E755-4839-BC29-7819604128AA}" type="presParOf" srcId="{25709781-57CB-42C6-81BB-4156EECFEC53}" destId="{4AF821A3-915C-4EC2-A81A-0ABE57662958}" srcOrd="0" destOrd="0" presId="urn:microsoft.com/office/officeart/2009/3/layout/IncreasingArrowsProcess"/>
    <dgm:cxn modelId="{BB1F3835-F5EB-4C9E-A87B-0357492BDDDA}" type="presParOf" srcId="{25709781-57CB-42C6-81BB-4156EECFEC53}" destId="{F101F8C3-0203-4190-9D0E-523C681E3EE8}" srcOrd="1" destOrd="0" presId="urn:microsoft.com/office/officeart/2009/3/layout/IncreasingArrowsProcess"/>
    <dgm:cxn modelId="{F9C6B5F0-F169-4D33-8287-556BB89626A0}" type="presParOf" srcId="{25709781-57CB-42C6-81BB-4156EECFEC53}" destId="{CB73E544-EB30-4612-8597-8DB856B09293}" srcOrd="2" destOrd="0" presId="urn:microsoft.com/office/officeart/2009/3/layout/IncreasingArrowsProcess"/>
    <dgm:cxn modelId="{04FA5180-5E16-4611-8920-3FCBEAF56AC9}" type="presParOf" srcId="{25709781-57CB-42C6-81BB-4156EECFEC53}" destId="{6CA2EA05-42E0-407F-99E9-21E8491E497B}" srcOrd="3" destOrd="0" presId="urn:microsoft.com/office/officeart/2009/3/layout/IncreasingArrowsProcess"/>
    <dgm:cxn modelId="{F690D984-EE1D-48E9-9C71-9DACD0F6E3CE}" type="presParOf" srcId="{25709781-57CB-42C6-81BB-4156EECFEC53}" destId="{53C7D4DD-95C7-495C-AB44-E40628709682}" srcOrd="4" destOrd="0" presId="urn:microsoft.com/office/officeart/2009/3/layout/IncreasingArrowsProcess"/>
    <dgm:cxn modelId="{BA0A565F-449B-4C06-9C7B-409F439C7390}" type="presParOf" srcId="{25709781-57CB-42C6-81BB-4156EECFEC53}" destId="{24E71794-3D05-4979-95CB-9661729EAA26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C3D1D0-DA9A-4E1B-9CFD-FBDBF8F2B8EA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8F28359A-508A-46B1-9F3B-E15863504181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800" dirty="0" smtClean="0"/>
            <a:t>输入文字</a:t>
          </a:r>
          <a:endParaRPr lang="zh-CN" altLang="en-US" sz="2800" dirty="0"/>
        </a:p>
      </dgm:t>
    </dgm:pt>
    <dgm:pt modelId="{F6FA5BAD-F803-424C-A0A8-8D1CD7814040}" type="parTrans" cxnId="{591EEDC1-B053-4DEE-A8ED-0B2DE1494E46}">
      <dgm:prSet/>
      <dgm:spPr/>
      <dgm:t>
        <a:bodyPr/>
        <a:lstStyle/>
        <a:p>
          <a:endParaRPr lang="zh-CN" altLang="en-US"/>
        </a:p>
      </dgm:t>
    </dgm:pt>
    <dgm:pt modelId="{AB76E73E-95DB-4227-A561-CF377F66A72E}" type="sibTrans" cxnId="{591EEDC1-B053-4DEE-A8ED-0B2DE1494E46}">
      <dgm:prSet/>
      <dgm:spPr/>
      <dgm:t>
        <a:bodyPr/>
        <a:lstStyle/>
        <a:p>
          <a:endParaRPr lang="zh-CN" altLang="en-US"/>
        </a:p>
      </dgm:t>
    </dgm:pt>
    <dgm:pt modelId="{A9AA4232-5828-4585-AAA4-A44680FF71C4}">
      <dgm:prSet phldrT="[文本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sz="2800" dirty="0" smtClean="0"/>
            <a:t>输入文字</a:t>
          </a:r>
          <a:endParaRPr lang="zh-CN" altLang="en-US" sz="2800" dirty="0"/>
        </a:p>
      </dgm:t>
    </dgm:pt>
    <dgm:pt modelId="{9A0307AA-8907-453F-B845-DA399F83BD70}" type="parTrans" cxnId="{3755BB4F-FCFD-4582-A7DB-C44BACEBF2EC}">
      <dgm:prSet/>
      <dgm:spPr/>
      <dgm:t>
        <a:bodyPr/>
        <a:lstStyle/>
        <a:p>
          <a:endParaRPr lang="zh-CN" altLang="en-US"/>
        </a:p>
      </dgm:t>
    </dgm:pt>
    <dgm:pt modelId="{CB1AD124-F8B2-4078-B077-B9E049FB6535}" type="sibTrans" cxnId="{3755BB4F-FCFD-4582-A7DB-C44BACEBF2EC}">
      <dgm:prSet/>
      <dgm:spPr/>
      <dgm:t>
        <a:bodyPr/>
        <a:lstStyle/>
        <a:p>
          <a:endParaRPr lang="zh-CN" altLang="en-US"/>
        </a:p>
      </dgm:t>
    </dgm:pt>
    <dgm:pt modelId="{E29095D5-B27E-4BFF-8444-F8D895D1668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800" dirty="0" smtClean="0"/>
            <a:t>输入文字</a:t>
          </a:r>
          <a:endParaRPr lang="zh-CN" altLang="en-US" sz="2800" dirty="0"/>
        </a:p>
      </dgm:t>
    </dgm:pt>
    <dgm:pt modelId="{54FD6F91-FB20-4474-AAB0-1AEB831CB91A}" type="parTrans" cxnId="{2A073AA7-3B2B-443E-8FF7-4AB8D75CB6CB}">
      <dgm:prSet/>
      <dgm:spPr/>
      <dgm:t>
        <a:bodyPr/>
        <a:lstStyle/>
        <a:p>
          <a:endParaRPr lang="zh-CN" altLang="en-US"/>
        </a:p>
      </dgm:t>
    </dgm:pt>
    <dgm:pt modelId="{A0A4D328-01E1-4DD2-BD97-67D1F25AA6B6}" type="sibTrans" cxnId="{2A073AA7-3B2B-443E-8FF7-4AB8D75CB6CB}">
      <dgm:prSet/>
      <dgm:spPr/>
      <dgm:t>
        <a:bodyPr/>
        <a:lstStyle/>
        <a:p>
          <a:endParaRPr lang="zh-CN" altLang="en-US"/>
        </a:p>
      </dgm:t>
    </dgm:pt>
    <dgm:pt modelId="{0957C8D6-58F7-41CD-80D6-D4A1AA1513E3}" type="pres">
      <dgm:prSet presAssocID="{B8C3D1D0-DA9A-4E1B-9CFD-FBDBF8F2B8EA}" presName="compositeShape" presStyleCnt="0">
        <dgm:presLayoutVars>
          <dgm:chMax val="7"/>
          <dgm:dir/>
          <dgm:resizeHandles val="exact"/>
        </dgm:presLayoutVars>
      </dgm:prSet>
      <dgm:spPr/>
    </dgm:pt>
    <dgm:pt modelId="{9D63E130-6B1E-42E6-98C3-4D142DB21F2E}" type="pres">
      <dgm:prSet presAssocID="{B8C3D1D0-DA9A-4E1B-9CFD-FBDBF8F2B8EA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CAFAAAD2-DF19-438D-A69D-8D3744EC5F56}" type="pres">
      <dgm:prSet presAssocID="{B8C3D1D0-DA9A-4E1B-9CFD-FBDBF8F2B8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6AC02-A9AF-48FF-9E2F-63C96A0682CC}" type="pres">
      <dgm:prSet presAssocID="{B8C3D1D0-DA9A-4E1B-9CFD-FBDBF8F2B8EA}" presName="wedge2" presStyleLbl="node1" presStyleIdx="1" presStyleCnt="3" custScaleX="99773" custScaleY="101056"/>
      <dgm:spPr/>
      <dgm:t>
        <a:bodyPr/>
        <a:lstStyle/>
        <a:p>
          <a:endParaRPr lang="zh-CN" altLang="en-US"/>
        </a:p>
      </dgm:t>
    </dgm:pt>
    <dgm:pt modelId="{2032BA69-A5E2-47CD-848C-40F7DA6E27AD}" type="pres">
      <dgm:prSet presAssocID="{B8C3D1D0-DA9A-4E1B-9CFD-FBDBF8F2B8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B8D2D7-C8C2-4E55-A9F3-BB7B0A6AE4DF}" type="pres">
      <dgm:prSet presAssocID="{B8C3D1D0-DA9A-4E1B-9CFD-FBDBF8F2B8EA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50DA4E4D-FA2A-4FAC-81FC-200BC158F569}" type="pres">
      <dgm:prSet presAssocID="{B8C3D1D0-DA9A-4E1B-9CFD-FBDBF8F2B8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81C6F6-6A17-4B9E-AF80-1989D8426C6D}" type="presOf" srcId="{A9AA4232-5828-4585-AAA4-A44680FF71C4}" destId="{B316AC02-A9AF-48FF-9E2F-63C96A0682CC}" srcOrd="0" destOrd="0" presId="urn:microsoft.com/office/officeart/2005/8/layout/chart3"/>
    <dgm:cxn modelId="{591EEDC1-B053-4DEE-A8ED-0B2DE1494E46}" srcId="{B8C3D1D0-DA9A-4E1B-9CFD-FBDBF8F2B8EA}" destId="{8F28359A-508A-46B1-9F3B-E15863504181}" srcOrd="0" destOrd="0" parTransId="{F6FA5BAD-F803-424C-A0A8-8D1CD7814040}" sibTransId="{AB76E73E-95DB-4227-A561-CF377F66A72E}"/>
    <dgm:cxn modelId="{9371A1E9-171D-49D4-A091-9EE13F655522}" type="presOf" srcId="{8F28359A-508A-46B1-9F3B-E15863504181}" destId="{9D63E130-6B1E-42E6-98C3-4D142DB21F2E}" srcOrd="0" destOrd="0" presId="urn:microsoft.com/office/officeart/2005/8/layout/chart3"/>
    <dgm:cxn modelId="{3FE91D8C-0964-4F57-BB3E-9D39997A4F3B}" type="presOf" srcId="{E29095D5-B27E-4BFF-8444-F8D895D16683}" destId="{01B8D2D7-C8C2-4E55-A9F3-BB7B0A6AE4DF}" srcOrd="0" destOrd="0" presId="urn:microsoft.com/office/officeart/2005/8/layout/chart3"/>
    <dgm:cxn modelId="{BCFA4864-D471-43B6-A64A-30A5BA858155}" type="presOf" srcId="{B8C3D1D0-DA9A-4E1B-9CFD-FBDBF8F2B8EA}" destId="{0957C8D6-58F7-41CD-80D6-D4A1AA1513E3}" srcOrd="0" destOrd="0" presId="urn:microsoft.com/office/officeart/2005/8/layout/chart3"/>
    <dgm:cxn modelId="{D2181837-0569-4C74-8BFE-3846DF08B1A4}" type="presOf" srcId="{8F28359A-508A-46B1-9F3B-E15863504181}" destId="{CAFAAAD2-DF19-438D-A69D-8D3744EC5F56}" srcOrd="1" destOrd="0" presId="urn:microsoft.com/office/officeart/2005/8/layout/chart3"/>
    <dgm:cxn modelId="{3755BB4F-FCFD-4582-A7DB-C44BACEBF2EC}" srcId="{B8C3D1D0-DA9A-4E1B-9CFD-FBDBF8F2B8EA}" destId="{A9AA4232-5828-4585-AAA4-A44680FF71C4}" srcOrd="1" destOrd="0" parTransId="{9A0307AA-8907-453F-B845-DA399F83BD70}" sibTransId="{CB1AD124-F8B2-4078-B077-B9E049FB6535}"/>
    <dgm:cxn modelId="{2A073AA7-3B2B-443E-8FF7-4AB8D75CB6CB}" srcId="{B8C3D1D0-DA9A-4E1B-9CFD-FBDBF8F2B8EA}" destId="{E29095D5-B27E-4BFF-8444-F8D895D16683}" srcOrd="2" destOrd="0" parTransId="{54FD6F91-FB20-4474-AAB0-1AEB831CB91A}" sibTransId="{A0A4D328-01E1-4DD2-BD97-67D1F25AA6B6}"/>
    <dgm:cxn modelId="{5A8DC53E-3B0F-45B3-A828-0DF0D0912EF9}" type="presOf" srcId="{A9AA4232-5828-4585-AAA4-A44680FF71C4}" destId="{2032BA69-A5E2-47CD-848C-40F7DA6E27AD}" srcOrd="1" destOrd="0" presId="urn:microsoft.com/office/officeart/2005/8/layout/chart3"/>
    <dgm:cxn modelId="{64233EBA-DB98-41CE-86EF-4E327E3203BF}" type="presOf" srcId="{E29095D5-B27E-4BFF-8444-F8D895D16683}" destId="{50DA4E4D-FA2A-4FAC-81FC-200BC158F569}" srcOrd="1" destOrd="0" presId="urn:microsoft.com/office/officeart/2005/8/layout/chart3"/>
    <dgm:cxn modelId="{3D0E7E42-D348-4748-8067-187A4ABCB380}" type="presParOf" srcId="{0957C8D6-58F7-41CD-80D6-D4A1AA1513E3}" destId="{9D63E130-6B1E-42E6-98C3-4D142DB21F2E}" srcOrd="0" destOrd="0" presId="urn:microsoft.com/office/officeart/2005/8/layout/chart3"/>
    <dgm:cxn modelId="{701AC17C-B088-438D-B7B6-FB04D74DDCC1}" type="presParOf" srcId="{0957C8D6-58F7-41CD-80D6-D4A1AA1513E3}" destId="{CAFAAAD2-DF19-438D-A69D-8D3744EC5F56}" srcOrd="1" destOrd="0" presId="urn:microsoft.com/office/officeart/2005/8/layout/chart3"/>
    <dgm:cxn modelId="{EA0DB116-A005-442E-BD4F-5F84C319294D}" type="presParOf" srcId="{0957C8D6-58F7-41CD-80D6-D4A1AA1513E3}" destId="{B316AC02-A9AF-48FF-9E2F-63C96A0682CC}" srcOrd="2" destOrd="0" presId="urn:microsoft.com/office/officeart/2005/8/layout/chart3"/>
    <dgm:cxn modelId="{633975C3-EF4E-49E7-8A66-4787C80EF9EC}" type="presParOf" srcId="{0957C8D6-58F7-41CD-80D6-D4A1AA1513E3}" destId="{2032BA69-A5E2-47CD-848C-40F7DA6E27AD}" srcOrd="3" destOrd="0" presId="urn:microsoft.com/office/officeart/2005/8/layout/chart3"/>
    <dgm:cxn modelId="{AC064CA7-3A06-44D1-AA2C-EF46B7062EC9}" type="presParOf" srcId="{0957C8D6-58F7-41CD-80D6-D4A1AA1513E3}" destId="{01B8D2D7-C8C2-4E55-A9F3-BB7B0A6AE4DF}" srcOrd="4" destOrd="0" presId="urn:microsoft.com/office/officeart/2005/8/layout/chart3"/>
    <dgm:cxn modelId="{BCA3D467-E330-48B5-B26C-676299F53279}" type="presParOf" srcId="{0957C8D6-58F7-41CD-80D6-D4A1AA1513E3}" destId="{50DA4E4D-FA2A-4FAC-81FC-200BC158F56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EE57C7-1106-4DD1-86CE-50D2BD94A23C}" type="doc">
      <dgm:prSet loTypeId="urn:microsoft.com/office/officeart/2009/3/layout/StepUpProcess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96E28B22-8648-4B41-9C6C-A97D2CDF5F27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accent1">
                  <a:lumMod val="50000"/>
                </a:schemeClr>
              </a:solidFill>
            </a:rPr>
            <a:t>在这里输入文字</a:t>
          </a:r>
          <a:endParaRPr lang="zh-CN" alt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20E81725-FECC-4BEB-A428-647C474F30D5}" type="parTrans" cxnId="{EE20345C-F69A-41B5-A5D7-8DE69B24EB4D}">
      <dgm:prSet/>
      <dgm:spPr/>
      <dgm:t>
        <a:bodyPr/>
        <a:lstStyle/>
        <a:p>
          <a:endParaRPr lang="zh-CN" altLang="en-US"/>
        </a:p>
      </dgm:t>
    </dgm:pt>
    <dgm:pt modelId="{07D6D2A5-AD31-4082-A870-38FA48231354}" type="sibTrans" cxnId="{EE20345C-F69A-41B5-A5D7-8DE69B24EB4D}">
      <dgm:prSet/>
      <dgm:spPr/>
      <dgm:t>
        <a:bodyPr/>
        <a:lstStyle/>
        <a:p>
          <a:endParaRPr lang="zh-CN" altLang="en-US"/>
        </a:p>
      </dgm:t>
    </dgm:pt>
    <dgm:pt modelId="{20F2E7F2-8CED-49B5-990C-1A5470E2A24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accent1">
                  <a:lumMod val="50000"/>
                </a:schemeClr>
              </a:solidFill>
            </a:rPr>
            <a:t>在这里输入文字</a:t>
          </a:r>
          <a:endParaRPr lang="zh-CN" alt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7B404E69-41FE-4153-A156-D2B97CE13317}" type="parTrans" cxnId="{CDF53759-BD05-426A-85B8-CB146BA2BB1E}">
      <dgm:prSet/>
      <dgm:spPr/>
      <dgm:t>
        <a:bodyPr/>
        <a:lstStyle/>
        <a:p>
          <a:endParaRPr lang="zh-CN" altLang="en-US"/>
        </a:p>
      </dgm:t>
    </dgm:pt>
    <dgm:pt modelId="{738C589D-7B05-4926-B915-5890F5130076}" type="sibTrans" cxnId="{CDF53759-BD05-426A-85B8-CB146BA2BB1E}">
      <dgm:prSet/>
      <dgm:spPr/>
      <dgm:t>
        <a:bodyPr/>
        <a:lstStyle/>
        <a:p>
          <a:endParaRPr lang="zh-CN" altLang="en-US"/>
        </a:p>
      </dgm:t>
    </dgm:pt>
    <dgm:pt modelId="{11F10556-A84D-4CC0-B978-FEEFBE4C891F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accent1">
                  <a:lumMod val="50000"/>
                </a:schemeClr>
              </a:solidFill>
            </a:rPr>
            <a:t>在这里输入文字</a:t>
          </a:r>
          <a:endParaRPr lang="zh-CN" alt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56639A53-43F6-495A-96A9-58ECD785865D}" type="parTrans" cxnId="{AEE17AF1-10D6-416F-A3AA-3014102C728C}">
      <dgm:prSet/>
      <dgm:spPr/>
      <dgm:t>
        <a:bodyPr/>
        <a:lstStyle/>
        <a:p>
          <a:endParaRPr lang="zh-CN" altLang="en-US"/>
        </a:p>
      </dgm:t>
    </dgm:pt>
    <dgm:pt modelId="{B480BCF1-D132-4B66-8AD4-A9D4218EBA41}" type="sibTrans" cxnId="{AEE17AF1-10D6-416F-A3AA-3014102C728C}">
      <dgm:prSet/>
      <dgm:spPr/>
      <dgm:t>
        <a:bodyPr/>
        <a:lstStyle/>
        <a:p>
          <a:endParaRPr lang="zh-CN" altLang="en-US"/>
        </a:p>
      </dgm:t>
    </dgm:pt>
    <dgm:pt modelId="{3415F1B6-3767-427C-98CE-DC9C85D22B8B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accent1">
                  <a:lumMod val="50000"/>
                </a:schemeClr>
              </a:solidFill>
            </a:rPr>
            <a:t>在这里输入文字</a:t>
          </a:r>
          <a:endParaRPr lang="zh-CN" alt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96F247AD-94FA-40E9-9038-D3D0081BEC0D}" type="parTrans" cxnId="{2C0760B0-2950-47C6-8BCA-9CA3D5633B15}">
      <dgm:prSet/>
      <dgm:spPr/>
      <dgm:t>
        <a:bodyPr/>
        <a:lstStyle/>
        <a:p>
          <a:endParaRPr lang="zh-CN" altLang="en-US"/>
        </a:p>
      </dgm:t>
    </dgm:pt>
    <dgm:pt modelId="{41274ACB-8F7F-45D8-BC8F-E9F05517E815}" type="sibTrans" cxnId="{2C0760B0-2950-47C6-8BCA-9CA3D5633B15}">
      <dgm:prSet/>
      <dgm:spPr/>
      <dgm:t>
        <a:bodyPr/>
        <a:lstStyle/>
        <a:p>
          <a:endParaRPr lang="zh-CN" altLang="en-US"/>
        </a:p>
      </dgm:t>
    </dgm:pt>
    <dgm:pt modelId="{9D162509-DD3E-4289-B671-70B190053CEE}" type="pres">
      <dgm:prSet presAssocID="{64EE57C7-1106-4DD1-86CE-50D2BD94A23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55764C7-DB4E-4462-AD17-110401F0897C}" type="pres">
      <dgm:prSet presAssocID="{96E28B22-8648-4B41-9C6C-A97D2CDF5F27}" presName="composite" presStyleCnt="0"/>
      <dgm:spPr/>
    </dgm:pt>
    <dgm:pt modelId="{A8EAF42A-56C1-4172-8E03-AC8BDE2D7C64}" type="pres">
      <dgm:prSet presAssocID="{96E28B22-8648-4B41-9C6C-A97D2CDF5F27}" presName="LShape" presStyleLbl="alignNode1" presStyleIdx="0" presStyleCnt="7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1494114B-E880-4043-AD87-6FAC1D1D8A8B}" type="pres">
      <dgm:prSet presAssocID="{96E28B22-8648-4B41-9C6C-A97D2CDF5F2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BE171-EA88-4935-99AF-699E3E919B85}" type="pres">
      <dgm:prSet presAssocID="{96E28B22-8648-4B41-9C6C-A97D2CDF5F27}" presName="Triangle" presStyleLbl="alignNode1" presStyleIdx="1" presStyleCnt="7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3B454B71-E559-4074-A00F-5679403034CE}" type="pres">
      <dgm:prSet presAssocID="{07D6D2A5-AD31-4082-A870-38FA48231354}" presName="sibTrans" presStyleCnt="0"/>
      <dgm:spPr/>
    </dgm:pt>
    <dgm:pt modelId="{4E7C964F-3DDE-46DB-BE4B-024A5E6AE6E8}" type="pres">
      <dgm:prSet presAssocID="{07D6D2A5-AD31-4082-A870-38FA48231354}" presName="space" presStyleCnt="0"/>
      <dgm:spPr/>
    </dgm:pt>
    <dgm:pt modelId="{0DEF6DFA-8BDE-4843-BD3C-1A9D57D26BC9}" type="pres">
      <dgm:prSet presAssocID="{20F2E7F2-8CED-49B5-990C-1A5470E2A24B}" presName="composite" presStyleCnt="0"/>
      <dgm:spPr/>
    </dgm:pt>
    <dgm:pt modelId="{16463306-5B74-46BA-B082-F438AD4230F6}" type="pres">
      <dgm:prSet presAssocID="{20F2E7F2-8CED-49B5-990C-1A5470E2A24B}" presName="LShape" presStyleLbl="alignNode1" presStyleIdx="2" presStyleCnt="7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369F6ED7-F09D-424D-B862-59E3E505DCCF}" type="pres">
      <dgm:prSet presAssocID="{20F2E7F2-8CED-49B5-990C-1A5470E2A24B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27DDD-7E23-48A3-9F1A-4805618662D9}" type="pres">
      <dgm:prSet presAssocID="{20F2E7F2-8CED-49B5-990C-1A5470E2A24B}" presName="Triangle" presStyleLbl="alignNode1" presStyleIdx="3" presStyleCnt="7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124D15A6-DEE5-49BB-B0A2-7D7A27668B6B}" type="pres">
      <dgm:prSet presAssocID="{738C589D-7B05-4926-B915-5890F5130076}" presName="sibTrans" presStyleCnt="0"/>
      <dgm:spPr/>
    </dgm:pt>
    <dgm:pt modelId="{2C0C73B3-5251-42EA-9331-BD1F4294AEDA}" type="pres">
      <dgm:prSet presAssocID="{738C589D-7B05-4926-B915-5890F5130076}" presName="space" presStyleCnt="0"/>
      <dgm:spPr/>
    </dgm:pt>
    <dgm:pt modelId="{E1337E8E-C86A-4DF6-976B-A6B4A72EA4E1}" type="pres">
      <dgm:prSet presAssocID="{11F10556-A84D-4CC0-B978-FEEFBE4C891F}" presName="composite" presStyleCnt="0"/>
      <dgm:spPr/>
    </dgm:pt>
    <dgm:pt modelId="{EFA52AD9-9F5F-4105-8222-36FBA760BFAF}" type="pres">
      <dgm:prSet presAssocID="{11F10556-A84D-4CC0-B978-FEEFBE4C891F}" presName="LShape" presStyleLbl="alignNode1" presStyleIdx="4" presStyleCnt="7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39AC58-75E6-4AB5-8224-C0DC36752239}" type="pres">
      <dgm:prSet presAssocID="{11F10556-A84D-4CC0-B978-FEEFBE4C891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739D4-2B88-40FF-873C-5028E6BA6F1A}" type="pres">
      <dgm:prSet presAssocID="{11F10556-A84D-4CC0-B978-FEEFBE4C891F}" presName="Triangle" presStyleLbl="alignNode1" presStyleIdx="5" presStyleCnt="7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100905E5-B94E-461C-B32F-7570A505962E}" type="pres">
      <dgm:prSet presAssocID="{B480BCF1-D132-4B66-8AD4-A9D4218EBA41}" presName="sibTrans" presStyleCnt="0"/>
      <dgm:spPr/>
    </dgm:pt>
    <dgm:pt modelId="{033354B3-80B3-4B8B-946B-9F71C7438B9D}" type="pres">
      <dgm:prSet presAssocID="{B480BCF1-D132-4B66-8AD4-A9D4218EBA41}" presName="space" presStyleCnt="0"/>
      <dgm:spPr/>
    </dgm:pt>
    <dgm:pt modelId="{A7E5A699-AD9F-422A-AECE-9A7A576A825B}" type="pres">
      <dgm:prSet presAssocID="{3415F1B6-3767-427C-98CE-DC9C85D22B8B}" presName="composite" presStyleCnt="0"/>
      <dgm:spPr/>
    </dgm:pt>
    <dgm:pt modelId="{902D22A0-CD54-4828-933A-F7152C6A8FFB}" type="pres">
      <dgm:prSet presAssocID="{3415F1B6-3767-427C-98CE-DC9C85D22B8B}" presName="LShape" presStyleLbl="alignNode1" presStyleIdx="6" presStyleCnt="7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3E31CEB4-C7E2-4B6A-AB4C-567E57026619}" type="pres">
      <dgm:prSet presAssocID="{3415F1B6-3767-427C-98CE-DC9C85D22B8B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F53759-BD05-426A-85B8-CB146BA2BB1E}" srcId="{64EE57C7-1106-4DD1-86CE-50D2BD94A23C}" destId="{20F2E7F2-8CED-49B5-990C-1A5470E2A24B}" srcOrd="1" destOrd="0" parTransId="{7B404E69-41FE-4153-A156-D2B97CE13317}" sibTransId="{738C589D-7B05-4926-B915-5890F5130076}"/>
    <dgm:cxn modelId="{EE20345C-F69A-41B5-A5D7-8DE69B24EB4D}" srcId="{64EE57C7-1106-4DD1-86CE-50D2BD94A23C}" destId="{96E28B22-8648-4B41-9C6C-A97D2CDF5F27}" srcOrd="0" destOrd="0" parTransId="{20E81725-FECC-4BEB-A428-647C474F30D5}" sibTransId="{07D6D2A5-AD31-4082-A870-38FA48231354}"/>
    <dgm:cxn modelId="{7EC01C5C-A60F-4932-8412-BE85D6AC291E}" type="presOf" srcId="{11F10556-A84D-4CC0-B978-FEEFBE4C891F}" destId="{AE39AC58-75E6-4AB5-8224-C0DC36752239}" srcOrd="0" destOrd="0" presId="urn:microsoft.com/office/officeart/2009/3/layout/StepUpProcess"/>
    <dgm:cxn modelId="{AEE17AF1-10D6-416F-A3AA-3014102C728C}" srcId="{64EE57C7-1106-4DD1-86CE-50D2BD94A23C}" destId="{11F10556-A84D-4CC0-B978-FEEFBE4C891F}" srcOrd="2" destOrd="0" parTransId="{56639A53-43F6-495A-96A9-58ECD785865D}" sibTransId="{B480BCF1-D132-4B66-8AD4-A9D4218EBA41}"/>
    <dgm:cxn modelId="{33C57FE8-ACB4-4693-9D4B-E3FE4444DD73}" type="presOf" srcId="{3415F1B6-3767-427C-98CE-DC9C85D22B8B}" destId="{3E31CEB4-C7E2-4B6A-AB4C-567E57026619}" srcOrd="0" destOrd="0" presId="urn:microsoft.com/office/officeart/2009/3/layout/StepUpProcess"/>
    <dgm:cxn modelId="{4DBE49BB-CBB9-48B2-AA8B-9BECF7AD2DCE}" type="presOf" srcId="{20F2E7F2-8CED-49B5-990C-1A5470E2A24B}" destId="{369F6ED7-F09D-424D-B862-59E3E505DCCF}" srcOrd="0" destOrd="0" presId="urn:microsoft.com/office/officeart/2009/3/layout/StepUpProcess"/>
    <dgm:cxn modelId="{2C0760B0-2950-47C6-8BCA-9CA3D5633B15}" srcId="{64EE57C7-1106-4DD1-86CE-50D2BD94A23C}" destId="{3415F1B6-3767-427C-98CE-DC9C85D22B8B}" srcOrd="3" destOrd="0" parTransId="{96F247AD-94FA-40E9-9038-D3D0081BEC0D}" sibTransId="{41274ACB-8F7F-45D8-BC8F-E9F05517E815}"/>
    <dgm:cxn modelId="{A00DA54D-2E0E-41E2-ABE1-D9CCC367DA72}" type="presOf" srcId="{96E28B22-8648-4B41-9C6C-A97D2CDF5F27}" destId="{1494114B-E880-4043-AD87-6FAC1D1D8A8B}" srcOrd="0" destOrd="0" presId="urn:microsoft.com/office/officeart/2009/3/layout/StepUpProcess"/>
    <dgm:cxn modelId="{6C3B7F2A-848F-42FD-BC86-FB1DDBC35845}" type="presOf" srcId="{64EE57C7-1106-4DD1-86CE-50D2BD94A23C}" destId="{9D162509-DD3E-4289-B671-70B190053CEE}" srcOrd="0" destOrd="0" presId="urn:microsoft.com/office/officeart/2009/3/layout/StepUpProcess"/>
    <dgm:cxn modelId="{5961C3EE-8795-4AD7-8CDE-C1B9D54CA7DA}" type="presParOf" srcId="{9D162509-DD3E-4289-B671-70B190053CEE}" destId="{E55764C7-DB4E-4462-AD17-110401F0897C}" srcOrd="0" destOrd="0" presId="urn:microsoft.com/office/officeart/2009/3/layout/StepUpProcess"/>
    <dgm:cxn modelId="{1651821A-E8DF-4BCE-A815-FD5BA2C15286}" type="presParOf" srcId="{E55764C7-DB4E-4462-AD17-110401F0897C}" destId="{A8EAF42A-56C1-4172-8E03-AC8BDE2D7C64}" srcOrd="0" destOrd="0" presId="urn:microsoft.com/office/officeart/2009/3/layout/StepUpProcess"/>
    <dgm:cxn modelId="{F3E5A4F4-759D-49C7-B57F-FB0871B9F5BC}" type="presParOf" srcId="{E55764C7-DB4E-4462-AD17-110401F0897C}" destId="{1494114B-E880-4043-AD87-6FAC1D1D8A8B}" srcOrd="1" destOrd="0" presId="urn:microsoft.com/office/officeart/2009/3/layout/StepUpProcess"/>
    <dgm:cxn modelId="{B9EAE2BC-EC92-4C7A-A8D7-FB6876A5E28A}" type="presParOf" srcId="{E55764C7-DB4E-4462-AD17-110401F0897C}" destId="{A41BE171-EA88-4935-99AF-699E3E919B85}" srcOrd="2" destOrd="0" presId="urn:microsoft.com/office/officeart/2009/3/layout/StepUpProcess"/>
    <dgm:cxn modelId="{9B06E29C-8CF3-4C7E-91DD-DFB3D406D274}" type="presParOf" srcId="{9D162509-DD3E-4289-B671-70B190053CEE}" destId="{3B454B71-E559-4074-A00F-5679403034CE}" srcOrd="1" destOrd="0" presId="urn:microsoft.com/office/officeart/2009/3/layout/StepUpProcess"/>
    <dgm:cxn modelId="{78DF1F8D-8ACF-4464-8E1B-40835C702566}" type="presParOf" srcId="{3B454B71-E559-4074-A00F-5679403034CE}" destId="{4E7C964F-3DDE-46DB-BE4B-024A5E6AE6E8}" srcOrd="0" destOrd="0" presId="urn:microsoft.com/office/officeart/2009/3/layout/StepUpProcess"/>
    <dgm:cxn modelId="{D0968A5C-B961-400A-B764-16D3E59B1BF5}" type="presParOf" srcId="{9D162509-DD3E-4289-B671-70B190053CEE}" destId="{0DEF6DFA-8BDE-4843-BD3C-1A9D57D26BC9}" srcOrd="2" destOrd="0" presId="urn:microsoft.com/office/officeart/2009/3/layout/StepUpProcess"/>
    <dgm:cxn modelId="{58DEA43D-CC90-4584-A98F-9CEFF0413733}" type="presParOf" srcId="{0DEF6DFA-8BDE-4843-BD3C-1A9D57D26BC9}" destId="{16463306-5B74-46BA-B082-F438AD4230F6}" srcOrd="0" destOrd="0" presId="urn:microsoft.com/office/officeart/2009/3/layout/StepUpProcess"/>
    <dgm:cxn modelId="{A98BB182-8E59-4F69-AD27-5E80CB5169D1}" type="presParOf" srcId="{0DEF6DFA-8BDE-4843-BD3C-1A9D57D26BC9}" destId="{369F6ED7-F09D-424D-B862-59E3E505DCCF}" srcOrd="1" destOrd="0" presId="urn:microsoft.com/office/officeart/2009/3/layout/StepUpProcess"/>
    <dgm:cxn modelId="{4EAF3B51-1DEC-4089-814F-1D72CB64A93E}" type="presParOf" srcId="{0DEF6DFA-8BDE-4843-BD3C-1A9D57D26BC9}" destId="{3E327DDD-7E23-48A3-9F1A-4805618662D9}" srcOrd="2" destOrd="0" presId="urn:microsoft.com/office/officeart/2009/3/layout/StepUpProcess"/>
    <dgm:cxn modelId="{8D1F90EE-8CB0-4834-BC84-CB255152BC95}" type="presParOf" srcId="{9D162509-DD3E-4289-B671-70B190053CEE}" destId="{124D15A6-DEE5-49BB-B0A2-7D7A27668B6B}" srcOrd="3" destOrd="0" presId="urn:microsoft.com/office/officeart/2009/3/layout/StepUpProcess"/>
    <dgm:cxn modelId="{5E064119-E2F7-4246-92E5-AC2383AC3894}" type="presParOf" srcId="{124D15A6-DEE5-49BB-B0A2-7D7A27668B6B}" destId="{2C0C73B3-5251-42EA-9331-BD1F4294AEDA}" srcOrd="0" destOrd="0" presId="urn:microsoft.com/office/officeart/2009/3/layout/StepUpProcess"/>
    <dgm:cxn modelId="{B87C63CA-191C-433D-AF46-3847F12F5C97}" type="presParOf" srcId="{9D162509-DD3E-4289-B671-70B190053CEE}" destId="{E1337E8E-C86A-4DF6-976B-A6B4A72EA4E1}" srcOrd="4" destOrd="0" presId="urn:microsoft.com/office/officeart/2009/3/layout/StepUpProcess"/>
    <dgm:cxn modelId="{B7299007-68C5-4B3F-BE5E-03230BAD6B67}" type="presParOf" srcId="{E1337E8E-C86A-4DF6-976B-A6B4A72EA4E1}" destId="{EFA52AD9-9F5F-4105-8222-36FBA760BFAF}" srcOrd="0" destOrd="0" presId="urn:microsoft.com/office/officeart/2009/3/layout/StepUpProcess"/>
    <dgm:cxn modelId="{3477A1C2-5567-4EBC-A618-D2CF6A6BB9A5}" type="presParOf" srcId="{E1337E8E-C86A-4DF6-976B-A6B4A72EA4E1}" destId="{AE39AC58-75E6-4AB5-8224-C0DC36752239}" srcOrd="1" destOrd="0" presId="urn:microsoft.com/office/officeart/2009/3/layout/StepUpProcess"/>
    <dgm:cxn modelId="{2C4C667E-DE12-4322-AB55-A9E448C419DE}" type="presParOf" srcId="{E1337E8E-C86A-4DF6-976B-A6B4A72EA4E1}" destId="{8EC739D4-2B88-40FF-873C-5028E6BA6F1A}" srcOrd="2" destOrd="0" presId="urn:microsoft.com/office/officeart/2009/3/layout/StepUpProcess"/>
    <dgm:cxn modelId="{9DEF4BFF-C074-4302-8793-2C4C0F13E7C7}" type="presParOf" srcId="{9D162509-DD3E-4289-B671-70B190053CEE}" destId="{100905E5-B94E-461C-B32F-7570A505962E}" srcOrd="5" destOrd="0" presId="urn:microsoft.com/office/officeart/2009/3/layout/StepUpProcess"/>
    <dgm:cxn modelId="{2EAE1DB0-C80C-429C-944A-7014A29EC3D9}" type="presParOf" srcId="{100905E5-B94E-461C-B32F-7570A505962E}" destId="{033354B3-80B3-4B8B-946B-9F71C7438B9D}" srcOrd="0" destOrd="0" presId="urn:microsoft.com/office/officeart/2009/3/layout/StepUpProcess"/>
    <dgm:cxn modelId="{695CBA4A-667A-4E9C-98A0-CB003EBB1699}" type="presParOf" srcId="{9D162509-DD3E-4289-B671-70B190053CEE}" destId="{A7E5A699-AD9F-422A-AECE-9A7A576A825B}" srcOrd="6" destOrd="0" presId="urn:microsoft.com/office/officeart/2009/3/layout/StepUpProcess"/>
    <dgm:cxn modelId="{C785CAC8-953E-43A2-B23C-9E930C48F2F0}" type="presParOf" srcId="{A7E5A699-AD9F-422A-AECE-9A7A576A825B}" destId="{902D22A0-CD54-4828-933A-F7152C6A8FFB}" srcOrd="0" destOrd="0" presId="urn:microsoft.com/office/officeart/2009/3/layout/StepUpProcess"/>
    <dgm:cxn modelId="{E1E3DAE0-A8A4-4610-B422-01D22B04CAE9}" type="presParOf" srcId="{A7E5A699-AD9F-422A-AECE-9A7A576A825B}" destId="{3E31CEB4-C7E2-4B6A-AB4C-567E5702661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BD3644-469A-471C-ABCA-6AE6A73F963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9BE946-B0F6-4F93-BDBA-7A17F46F5062}">
      <dgm:prSet phldrT="[文本]" phldr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zh-CN" altLang="en-US" dirty="0"/>
        </a:p>
      </dgm:t>
    </dgm:pt>
    <dgm:pt modelId="{B83676BF-14E2-45D3-8AF3-2E397CF85509}" type="parTrans" cxnId="{687CF264-6F7D-4043-B3EA-564EC6E75475}">
      <dgm:prSet/>
      <dgm:spPr/>
      <dgm:t>
        <a:bodyPr/>
        <a:lstStyle/>
        <a:p>
          <a:endParaRPr lang="zh-CN" altLang="en-US"/>
        </a:p>
      </dgm:t>
    </dgm:pt>
    <dgm:pt modelId="{251C10E2-A7A9-4A9C-A82D-BBFF80A873E1}" type="sibTrans" cxnId="{687CF264-6F7D-4043-B3EA-564EC6E75475}">
      <dgm:prSet/>
      <dgm:spPr/>
      <dgm:t>
        <a:bodyPr/>
        <a:lstStyle/>
        <a:p>
          <a:endParaRPr lang="zh-CN" altLang="en-US"/>
        </a:p>
      </dgm:t>
    </dgm:pt>
    <dgm:pt modelId="{FEA58A22-3E14-487F-AF39-B638D3791C40}">
      <dgm:prSet phldrT="[文本]" phldr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E006949B-B81B-4767-9699-41EC3B9F3EC2}" type="parTrans" cxnId="{0F95E92E-6744-402B-9455-87B4B2409C82}">
      <dgm:prSet/>
      <dgm:spPr/>
      <dgm:t>
        <a:bodyPr/>
        <a:lstStyle/>
        <a:p>
          <a:endParaRPr lang="zh-CN" altLang="en-US"/>
        </a:p>
      </dgm:t>
    </dgm:pt>
    <dgm:pt modelId="{992A481B-DFF7-48B9-8675-CA6D116036DE}" type="sibTrans" cxnId="{0F95E92E-6744-402B-9455-87B4B2409C82}">
      <dgm:prSet/>
      <dgm:spPr/>
      <dgm:t>
        <a:bodyPr/>
        <a:lstStyle/>
        <a:p>
          <a:endParaRPr lang="zh-CN" altLang="en-US"/>
        </a:p>
      </dgm:t>
    </dgm:pt>
    <dgm:pt modelId="{82D0CCC2-6A02-4EAA-9B19-96481F61A178}">
      <dgm:prSet phldrT="[文本]" phldr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B7F9A2F8-3034-4C3D-B4A6-F6546B39AEA1}" type="parTrans" cxnId="{8300EF4A-974A-47F2-A1B7-4FF249DE1FD5}">
      <dgm:prSet/>
      <dgm:spPr/>
      <dgm:t>
        <a:bodyPr/>
        <a:lstStyle/>
        <a:p>
          <a:endParaRPr lang="zh-CN" altLang="en-US"/>
        </a:p>
      </dgm:t>
    </dgm:pt>
    <dgm:pt modelId="{E84F427B-7996-49E5-B332-CAD6E8723207}" type="sibTrans" cxnId="{8300EF4A-974A-47F2-A1B7-4FF249DE1FD5}">
      <dgm:prSet/>
      <dgm:spPr/>
      <dgm:t>
        <a:bodyPr/>
        <a:lstStyle/>
        <a:p>
          <a:endParaRPr lang="zh-CN" altLang="en-US"/>
        </a:p>
      </dgm:t>
    </dgm:pt>
    <dgm:pt modelId="{15574FF2-6707-4EA3-84C1-5B1C86CC18E8}">
      <dgm:prSet phldrT="[文本]" phldr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5B347638-98DC-45B2-B1F6-DAA4E8886472}" type="parTrans" cxnId="{BE883477-7ECA-4DAD-83BF-48CDA3C59A61}">
      <dgm:prSet/>
      <dgm:spPr/>
      <dgm:t>
        <a:bodyPr/>
        <a:lstStyle/>
        <a:p>
          <a:endParaRPr lang="zh-CN" altLang="en-US"/>
        </a:p>
      </dgm:t>
    </dgm:pt>
    <dgm:pt modelId="{27BDBF11-CC2F-4B60-99E2-30EA9CC12425}" type="sibTrans" cxnId="{BE883477-7ECA-4DAD-83BF-48CDA3C59A61}">
      <dgm:prSet/>
      <dgm:spPr/>
      <dgm:t>
        <a:bodyPr/>
        <a:lstStyle/>
        <a:p>
          <a:endParaRPr lang="zh-CN" altLang="en-US"/>
        </a:p>
      </dgm:t>
    </dgm:pt>
    <dgm:pt modelId="{420DE2B3-F63A-4699-8C48-5D5C2F7E4A50}">
      <dgm:prSet phldrT="[文本]" phldr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D12239E2-733F-4818-8447-CF970BE3178F}" type="parTrans" cxnId="{2C3432E5-470B-4195-ABF4-52F7A3F20453}">
      <dgm:prSet/>
      <dgm:spPr/>
      <dgm:t>
        <a:bodyPr/>
        <a:lstStyle/>
        <a:p>
          <a:endParaRPr lang="zh-CN" altLang="en-US"/>
        </a:p>
      </dgm:t>
    </dgm:pt>
    <dgm:pt modelId="{49AA3D2D-2405-4574-8377-77667CE3C889}" type="sibTrans" cxnId="{2C3432E5-470B-4195-ABF4-52F7A3F20453}">
      <dgm:prSet/>
      <dgm:spPr/>
      <dgm:t>
        <a:bodyPr/>
        <a:lstStyle/>
        <a:p>
          <a:endParaRPr lang="zh-CN" altLang="en-US"/>
        </a:p>
      </dgm:t>
    </dgm:pt>
    <dgm:pt modelId="{D7F9FE0E-8389-419F-B987-54EBC90DBB45}" type="pres">
      <dgm:prSet presAssocID="{C1BD3644-469A-471C-ABCA-6AE6A73F96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8AE05C-B590-4B5B-8B80-EBCF07BE19ED}" type="pres">
      <dgm:prSet presAssocID="{B79BE946-B0F6-4F93-BDBA-7A17F46F50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BF836-40C1-48B1-A06D-29F91FD69C80}" type="pres">
      <dgm:prSet presAssocID="{251C10E2-A7A9-4A9C-A82D-BBFF80A873E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3BBD397-883D-47A0-88A1-E74C9C20DEA2}" type="pres">
      <dgm:prSet presAssocID="{251C10E2-A7A9-4A9C-A82D-BBFF80A873E1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AB7BE07-612C-4CE4-ACD8-7FAFB6D24CF5}" type="pres">
      <dgm:prSet presAssocID="{FEA58A22-3E14-487F-AF39-B638D3791C4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39E9A-0904-4A82-875C-FB15EE348128}" type="pres">
      <dgm:prSet presAssocID="{992A481B-DFF7-48B9-8675-CA6D116036DE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1E4F5B56-1118-4804-852F-E3727431419F}" type="pres">
      <dgm:prSet presAssocID="{992A481B-DFF7-48B9-8675-CA6D116036DE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D40FA3B-0F53-429E-A3E5-24810D8A68C0}" type="pres">
      <dgm:prSet presAssocID="{82D0CCC2-6A02-4EAA-9B19-96481F61A1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72E301-EA56-45FB-B6CE-53964733F816}" type="pres">
      <dgm:prSet presAssocID="{E84F427B-7996-49E5-B332-CAD6E872320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088ADB2D-A0BF-44E8-95B6-478721CB3CB3}" type="pres">
      <dgm:prSet presAssocID="{E84F427B-7996-49E5-B332-CAD6E8723207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491CAD11-1485-4521-9DA3-3D2BC9B0A218}" type="pres">
      <dgm:prSet presAssocID="{15574FF2-6707-4EA3-84C1-5B1C86CC18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5247BA-5EDD-4E4B-BD1B-623F36FFB36A}" type="pres">
      <dgm:prSet presAssocID="{27BDBF11-CC2F-4B60-99E2-30EA9CC1242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DAF4C985-C0BB-4BEF-9B5F-3F9E30F6DC79}" type="pres">
      <dgm:prSet presAssocID="{27BDBF11-CC2F-4B60-99E2-30EA9CC1242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D402E57-5ABB-440D-81A9-21D9B04C6B30}" type="pres">
      <dgm:prSet presAssocID="{420DE2B3-F63A-4699-8C48-5D5C2F7E4A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AD156-674E-4035-A62D-F90F333E24EE}" type="pres">
      <dgm:prSet presAssocID="{49AA3D2D-2405-4574-8377-77667CE3C889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57F503BB-0412-4FD8-8FE4-2253194319A6}" type="pres">
      <dgm:prSet presAssocID="{49AA3D2D-2405-4574-8377-77667CE3C889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62244D6-CFF0-470F-B9C3-5F66E8FC3355}" type="presOf" srcId="{E84F427B-7996-49E5-B332-CAD6E8723207}" destId="{F472E301-EA56-45FB-B6CE-53964733F816}" srcOrd="0" destOrd="0" presId="urn:microsoft.com/office/officeart/2005/8/layout/cycle2"/>
    <dgm:cxn modelId="{F1454D05-70B7-47F4-AC61-794830B5EFAD}" type="presOf" srcId="{992A481B-DFF7-48B9-8675-CA6D116036DE}" destId="{1E4F5B56-1118-4804-852F-E3727431419F}" srcOrd="1" destOrd="0" presId="urn:microsoft.com/office/officeart/2005/8/layout/cycle2"/>
    <dgm:cxn modelId="{D21B2D78-49CD-4878-8A7A-B8785E3DC1AC}" type="presOf" srcId="{49AA3D2D-2405-4574-8377-77667CE3C889}" destId="{57F503BB-0412-4FD8-8FE4-2253194319A6}" srcOrd="1" destOrd="0" presId="urn:microsoft.com/office/officeart/2005/8/layout/cycle2"/>
    <dgm:cxn modelId="{CA8BD4F6-81F2-4708-BEA0-4310D55FE167}" type="presOf" srcId="{992A481B-DFF7-48B9-8675-CA6D116036DE}" destId="{C7739E9A-0904-4A82-875C-FB15EE348128}" srcOrd="0" destOrd="0" presId="urn:microsoft.com/office/officeart/2005/8/layout/cycle2"/>
    <dgm:cxn modelId="{8300EF4A-974A-47F2-A1B7-4FF249DE1FD5}" srcId="{C1BD3644-469A-471C-ABCA-6AE6A73F963D}" destId="{82D0CCC2-6A02-4EAA-9B19-96481F61A178}" srcOrd="2" destOrd="0" parTransId="{B7F9A2F8-3034-4C3D-B4A6-F6546B39AEA1}" sibTransId="{E84F427B-7996-49E5-B332-CAD6E8723207}"/>
    <dgm:cxn modelId="{687CF264-6F7D-4043-B3EA-564EC6E75475}" srcId="{C1BD3644-469A-471C-ABCA-6AE6A73F963D}" destId="{B79BE946-B0F6-4F93-BDBA-7A17F46F5062}" srcOrd="0" destOrd="0" parTransId="{B83676BF-14E2-45D3-8AF3-2E397CF85509}" sibTransId="{251C10E2-A7A9-4A9C-A82D-BBFF80A873E1}"/>
    <dgm:cxn modelId="{0F95E92E-6744-402B-9455-87B4B2409C82}" srcId="{C1BD3644-469A-471C-ABCA-6AE6A73F963D}" destId="{FEA58A22-3E14-487F-AF39-B638D3791C40}" srcOrd="1" destOrd="0" parTransId="{E006949B-B81B-4767-9699-41EC3B9F3EC2}" sibTransId="{992A481B-DFF7-48B9-8675-CA6D116036DE}"/>
    <dgm:cxn modelId="{AE87C287-67C9-4980-96A9-7B15D4D5C2A1}" type="presOf" srcId="{15574FF2-6707-4EA3-84C1-5B1C86CC18E8}" destId="{491CAD11-1485-4521-9DA3-3D2BC9B0A218}" srcOrd="0" destOrd="0" presId="urn:microsoft.com/office/officeart/2005/8/layout/cycle2"/>
    <dgm:cxn modelId="{6DF64D11-2174-4A5D-BD47-6568779C70A3}" type="presOf" srcId="{27BDBF11-CC2F-4B60-99E2-30EA9CC12425}" destId="{C55247BA-5EDD-4E4B-BD1B-623F36FFB36A}" srcOrd="0" destOrd="0" presId="urn:microsoft.com/office/officeart/2005/8/layout/cycle2"/>
    <dgm:cxn modelId="{EC3470A1-8C13-4045-B663-553AB92F720B}" type="presOf" srcId="{C1BD3644-469A-471C-ABCA-6AE6A73F963D}" destId="{D7F9FE0E-8389-419F-B987-54EBC90DBB45}" srcOrd="0" destOrd="0" presId="urn:microsoft.com/office/officeart/2005/8/layout/cycle2"/>
    <dgm:cxn modelId="{2F73BE67-039B-4AAC-B498-16103D0E5B0A}" type="presOf" srcId="{27BDBF11-CC2F-4B60-99E2-30EA9CC12425}" destId="{DAF4C985-C0BB-4BEF-9B5F-3F9E30F6DC79}" srcOrd="1" destOrd="0" presId="urn:microsoft.com/office/officeart/2005/8/layout/cycle2"/>
    <dgm:cxn modelId="{00615B4C-C84E-4948-AA14-074A47BF663B}" type="presOf" srcId="{B79BE946-B0F6-4F93-BDBA-7A17F46F5062}" destId="{178AE05C-B590-4B5B-8B80-EBCF07BE19ED}" srcOrd="0" destOrd="0" presId="urn:microsoft.com/office/officeart/2005/8/layout/cycle2"/>
    <dgm:cxn modelId="{BE883477-7ECA-4DAD-83BF-48CDA3C59A61}" srcId="{C1BD3644-469A-471C-ABCA-6AE6A73F963D}" destId="{15574FF2-6707-4EA3-84C1-5B1C86CC18E8}" srcOrd="3" destOrd="0" parTransId="{5B347638-98DC-45B2-B1F6-DAA4E8886472}" sibTransId="{27BDBF11-CC2F-4B60-99E2-30EA9CC12425}"/>
    <dgm:cxn modelId="{2C3432E5-470B-4195-ABF4-52F7A3F20453}" srcId="{C1BD3644-469A-471C-ABCA-6AE6A73F963D}" destId="{420DE2B3-F63A-4699-8C48-5D5C2F7E4A50}" srcOrd="4" destOrd="0" parTransId="{D12239E2-733F-4818-8447-CF970BE3178F}" sibTransId="{49AA3D2D-2405-4574-8377-77667CE3C889}"/>
    <dgm:cxn modelId="{B5B6EF45-9FB0-4173-9B8C-3FCFCC2F1EE8}" type="presOf" srcId="{251C10E2-A7A9-4A9C-A82D-BBFF80A873E1}" destId="{53BBD397-883D-47A0-88A1-E74C9C20DEA2}" srcOrd="1" destOrd="0" presId="urn:microsoft.com/office/officeart/2005/8/layout/cycle2"/>
    <dgm:cxn modelId="{D4254D39-EB2F-4F94-94C6-97782D5A9456}" type="presOf" srcId="{82D0CCC2-6A02-4EAA-9B19-96481F61A178}" destId="{0D40FA3B-0F53-429E-A3E5-24810D8A68C0}" srcOrd="0" destOrd="0" presId="urn:microsoft.com/office/officeart/2005/8/layout/cycle2"/>
    <dgm:cxn modelId="{F6B4052D-3837-43F1-8A86-1C4D830205DD}" type="presOf" srcId="{251C10E2-A7A9-4A9C-A82D-BBFF80A873E1}" destId="{C21BF836-40C1-48B1-A06D-29F91FD69C80}" srcOrd="0" destOrd="0" presId="urn:microsoft.com/office/officeart/2005/8/layout/cycle2"/>
    <dgm:cxn modelId="{E26DE8EC-C67B-48F0-8743-DC2DA3AAE265}" type="presOf" srcId="{FEA58A22-3E14-487F-AF39-B638D3791C40}" destId="{5AB7BE07-612C-4CE4-ACD8-7FAFB6D24CF5}" srcOrd="0" destOrd="0" presId="urn:microsoft.com/office/officeart/2005/8/layout/cycle2"/>
    <dgm:cxn modelId="{0F836560-AD64-4966-BAFC-F404E3AFC843}" type="presOf" srcId="{E84F427B-7996-49E5-B332-CAD6E8723207}" destId="{088ADB2D-A0BF-44E8-95B6-478721CB3CB3}" srcOrd="1" destOrd="0" presId="urn:microsoft.com/office/officeart/2005/8/layout/cycle2"/>
    <dgm:cxn modelId="{174BB093-1D98-4743-AC49-DCC79CA47986}" type="presOf" srcId="{49AA3D2D-2405-4574-8377-77667CE3C889}" destId="{91EAD156-674E-4035-A62D-F90F333E24EE}" srcOrd="0" destOrd="0" presId="urn:microsoft.com/office/officeart/2005/8/layout/cycle2"/>
    <dgm:cxn modelId="{CE3ACD3E-E2DF-41E1-85F6-862B847B48F4}" type="presOf" srcId="{420DE2B3-F63A-4699-8C48-5D5C2F7E4A50}" destId="{0D402E57-5ABB-440D-81A9-21D9B04C6B30}" srcOrd="0" destOrd="0" presId="urn:microsoft.com/office/officeart/2005/8/layout/cycle2"/>
    <dgm:cxn modelId="{523FE158-3447-44AA-99A4-F764379B6133}" type="presParOf" srcId="{D7F9FE0E-8389-419F-B987-54EBC90DBB45}" destId="{178AE05C-B590-4B5B-8B80-EBCF07BE19ED}" srcOrd="0" destOrd="0" presId="urn:microsoft.com/office/officeart/2005/8/layout/cycle2"/>
    <dgm:cxn modelId="{7F779850-6037-4A66-8D1F-E36E0654D7CB}" type="presParOf" srcId="{D7F9FE0E-8389-419F-B987-54EBC90DBB45}" destId="{C21BF836-40C1-48B1-A06D-29F91FD69C80}" srcOrd="1" destOrd="0" presId="urn:microsoft.com/office/officeart/2005/8/layout/cycle2"/>
    <dgm:cxn modelId="{A34C9AFC-CAEB-48BD-9941-176ADECC4275}" type="presParOf" srcId="{C21BF836-40C1-48B1-A06D-29F91FD69C80}" destId="{53BBD397-883D-47A0-88A1-E74C9C20DEA2}" srcOrd="0" destOrd="0" presId="urn:microsoft.com/office/officeart/2005/8/layout/cycle2"/>
    <dgm:cxn modelId="{8256AD2F-6222-42E3-A11B-00066B762757}" type="presParOf" srcId="{D7F9FE0E-8389-419F-B987-54EBC90DBB45}" destId="{5AB7BE07-612C-4CE4-ACD8-7FAFB6D24CF5}" srcOrd="2" destOrd="0" presId="urn:microsoft.com/office/officeart/2005/8/layout/cycle2"/>
    <dgm:cxn modelId="{87A0C5E0-B5EA-4F95-83A6-4C84A36CC1BF}" type="presParOf" srcId="{D7F9FE0E-8389-419F-B987-54EBC90DBB45}" destId="{C7739E9A-0904-4A82-875C-FB15EE348128}" srcOrd="3" destOrd="0" presId="urn:microsoft.com/office/officeart/2005/8/layout/cycle2"/>
    <dgm:cxn modelId="{65718D39-A482-4F6F-92A2-F3280F8DB775}" type="presParOf" srcId="{C7739E9A-0904-4A82-875C-FB15EE348128}" destId="{1E4F5B56-1118-4804-852F-E3727431419F}" srcOrd="0" destOrd="0" presId="urn:microsoft.com/office/officeart/2005/8/layout/cycle2"/>
    <dgm:cxn modelId="{9D42638A-9E28-4965-896F-9CC3BA48E575}" type="presParOf" srcId="{D7F9FE0E-8389-419F-B987-54EBC90DBB45}" destId="{0D40FA3B-0F53-429E-A3E5-24810D8A68C0}" srcOrd="4" destOrd="0" presId="urn:microsoft.com/office/officeart/2005/8/layout/cycle2"/>
    <dgm:cxn modelId="{B52775AE-5743-4CFD-9F10-2F1E1B247200}" type="presParOf" srcId="{D7F9FE0E-8389-419F-B987-54EBC90DBB45}" destId="{F472E301-EA56-45FB-B6CE-53964733F816}" srcOrd="5" destOrd="0" presId="urn:microsoft.com/office/officeart/2005/8/layout/cycle2"/>
    <dgm:cxn modelId="{FEFE330E-299F-49E0-A81E-A52A1497483E}" type="presParOf" srcId="{F472E301-EA56-45FB-B6CE-53964733F816}" destId="{088ADB2D-A0BF-44E8-95B6-478721CB3CB3}" srcOrd="0" destOrd="0" presId="urn:microsoft.com/office/officeart/2005/8/layout/cycle2"/>
    <dgm:cxn modelId="{2FC567D2-356A-4D00-9C58-A6FDFF583C4E}" type="presParOf" srcId="{D7F9FE0E-8389-419F-B987-54EBC90DBB45}" destId="{491CAD11-1485-4521-9DA3-3D2BC9B0A218}" srcOrd="6" destOrd="0" presId="urn:microsoft.com/office/officeart/2005/8/layout/cycle2"/>
    <dgm:cxn modelId="{E80C904C-E6F4-40F6-9A46-79D7867BDC05}" type="presParOf" srcId="{D7F9FE0E-8389-419F-B987-54EBC90DBB45}" destId="{C55247BA-5EDD-4E4B-BD1B-623F36FFB36A}" srcOrd="7" destOrd="0" presId="urn:microsoft.com/office/officeart/2005/8/layout/cycle2"/>
    <dgm:cxn modelId="{7F5F6264-760F-4822-8788-54EC88B86581}" type="presParOf" srcId="{C55247BA-5EDD-4E4B-BD1B-623F36FFB36A}" destId="{DAF4C985-C0BB-4BEF-9B5F-3F9E30F6DC79}" srcOrd="0" destOrd="0" presId="urn:microsoft.com/office/officeart/2005/8/layout/cycle2"/>
    <dgm:cxn modelId="{300A4A9B-656C-43F8-A12B-BA7799298C35}" type="presParOf" srcId="{D7F9FE0E-8389-419F-B987-54EBC90DBB45}" destId="{0D402E57-5ABB-440D-81A9-21D9B04C6B30}" srcOrd="8" destOrd="0" presId="urn:microsoft.com/office/officeart/2005/8/layout/cycle2"/>
    <dgm:cxn modelId="{2C4BE280-87D6-4259-9C09-8027379646CE}" type="presParOf" srcId="{D7F9FE0E-8389-419F-B987-54EBC90DBB45}" destId="{91EAD156-674E-4035-A62D-F90F333E24EE}" srcOrd="9" destOrd="0" presId="urn:microsoft.com/office/officeart/2005/8/layout/cycle2"/>
    <dgm:cxn modelId="{2911658E-995D-4320-B3C3-23652943F7E7}" type="presParOf" srcId="{91EAD156-674E-4035-A62D-F90F333E24EE}" destId="{57F503BB-0412-4FD8-8FE4-2253194319A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DD3577-7120-41AF-8B0C-F8BEF5E6CA2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EA4A7E05-2600-4912-AE8D-5FE63FFFA381}">
      <dgm:prSet phldrT="[文本]"/>
      <dgm:spPr/>
      <dgm:t>
        <a:bodyPr/>
        <a:lstStyle/>
        <a:p>
          <a:r>
            <a:rPr lang="zh-CN" altLang="en-US" smtClean="0"/>
            <a:t>在这里输入文字</a:t>
          </a:r>
          <a:endParaRPr lang="zh-CN" altLang="en-US" dirty="0"/>
        </a:p>
      </dgm:t>
    </dgm:pt>
    <dgm:pt modelId="{5276BB5F-734F-4F13-91D5-40A2AE4314C8}" type="parTrans" cxnId="{EC9E7D1B-155E-4AB0-8A8B-C4A42BCEF62A}">
      <dgm:prSet/>
      <dgm:spPr/>
      <dgm:t>
        <a:bodyPr/>
        <a:lstStyle/>
        <a:p>
          <a:endParaRPr lang="zh-CN" altLang="en-US"/>
        </a:p>
      </dgm:t>
    </dgm:pt>
    <dgm:pt modelId="{D43D06F7-F7A3-4D8D-B830-D7298D8AD508}" type="sibTrans" cxnId="{EC9E7D1B-155E-4AB0-8A8B-C4A42BCEF62A}">
      <dgm:prSet/>
      <dgm:spPr/>
      <dgm:t>
        <a:bodyPr/>
        <a:lstStyle/>
        <a:p>
          <a:endParaRPr lang="zh-CN" altLang="en-US"/>
        </a:p>
      </dgm:t>
    </dgm:pt>
    <dgm:pt modelId="{4E90E5C5-0CA7-4BBA-AA60-042C7FE51530}">
      <dgm:prSet phldrT="[文本]" custT="1"/>
      <dgm:spPr/>
      <dgm:t>
        <a:bodyPr/>
        <a:lstStyle/>
        <a:p>
          <a:r>
            <a:rPr lang="zh-CN" altLang="en-US" sz="2800" dirty="0" smtClean="0"/>
            <a:t>在这里输入文字</a:t>
          </a:r>
          <a:endParaRPr lang="zh-CN" altLang="en-US" sz="2800" dirty="0"/>
        </a:p>
      </dgm:t>
    </dgm:pt>
    <dgm:pt modelId="{0EF200E8-29DB-4F0E-866B-7F8622F0B305}" type="parTrans" cxnId="{B16E8903-F9B6-4A98-96A9-C9609C3F051D}">
      <dgm:prSet/>
      <dgm:spPr/>
      <dgm:t>
        <a:bodyPr/>
        <a:lstStyle/>
        <a:p>
          <a:endParaRPr lang="zh-CN" altLang="en-US"/>
        </a:p>
      </dgm:t>
    </dgm:pt>
    <dgm:pt modelId="{CD8747C2-4A17-4BA3-B256-18D67CFAC4B2}" type="sibTrans" cxnId="{B16E8903-F9B6-4A98-96A9-C9609C3F051D}">
      <dgm:prSet/>
      <dgm:spPr/>
      <dgm:t>
        <a:bodyPr/>
        <a:lstStyle/>
        <a:p>
          <a:endParaRPr lang="zh-CN" altLang="en-US"/>
        </a:p>
      </dgm:t>
    </dgm:pt>
    <dgm:pt modelId="{13AF81F6-27A0-43D2-B934-9222DA6672E5}">
      <dgm:prSet phldrT="[文本]" custT="1"/>
      <dgm:spPr/>
      <dgm:t>
        <a:bodyPr/>
        <a:lstStyle/>
        <a:p>
          <a:r>
            <a:rPr lang="zh-CN" altLang="en-US" sz="2800" smtClean="0"/>
            <a:t>在这里输入文字</a:t>
          </a:r>
          <a:endParaRPr lang="zh-CN" altLang="en-US" sz="2800" dirty="0"/>
        </a:p>
      </dgm:t>
    </dgm:pt>
    <dgm:pt modelId="{775778B4-E487-44A7-B0BC-443C52FFF64A}" type="parTrans" cxnId="{A62AB9FB-1995-4918-8890-0ADC0E12BEEC}">
      <dgm:prSet/>
      <dgm:spPr/>
      <dgm:t>
        <a:bodyPr/>
        <a:lstStyle/>
        <a:p>
          <a:endParaRPr lang="zh-CN" altLang="en-US"/>
        </a:p>
      </dgm:t>
    </dgm:pt>
    <dgm:pt modelId="{83303D19-6359-4A61-ACB4-E8A8E9073B16}" type="sibTrans" cxnId="{A62AB9FB-1995-4918-8890-0ADC0E12BEEC}">
      <dgm:prSet/>
      <dgm:spPr/>
      <dgm:t>
        <a:bodyPr/>
        <a:lstStyle/>
        <a:p>
          <a:endParaRPr lang="zh-CN" altLang="en-US"/>
        </a:p>
      </dgm:t>
    </dgm:pt>
    <dgm:pt modelId="{FE679554-7F06-4C71-8DED-AA586A6A062A}">
      <dgm:prSet phldrT="[文本]" custT="1"/>
      <dgm:spPr/>
      <dgm:t>
        <a:bodyPr/>
        <a:lstStyle/>
        <a:p>
          <a:r>
            <a:rPr lang="zh-CN" altLang="en-US" sz="2800" dirty="0" smtClean="0"/>
            <a:t>在这里输入文字</a:t>
          </a:r>
          <a:endParaRPr lang="zh-CN" altLang="en-US" sz="2800" dirty="0"/>
        </a:p>
      </dgm:t>
    </dgm:pt>
    <dgm:pt modelId="{92866583-7612-4908-BC8C-C4C4C877C905}" type="parTrans" cxnId="{B74E5974-AB8E-49FC-84C2-80A3CEB6D787}">
      <dgm:prSet/>
      <dgm:spPr/>
      <dgm:t>
        <a:bodyPr/>
        <a:lstStyle/>
        <a:p>
          <a:endParaRPr lang="zh-CN" altLang="en-US"/>
        </a:p>
      </dgm:t>
    </dgm:pt>
    <dgm:pt modelId="{B8517FB4-E958-4FCE-979C-7C8EF1E832C6}" type="sibTrans" cxnId="{B74E5974-AB8E-49FC-84C2-80A3CEB6D787}">
      <dgm:prSet/>
      <dgm:spPr/>
      <dgm:t>
        <a:bodyPr/>
        <a:lstStyle/>
        <a:p>
          <a:endParaRPr lang="zh-CN" altLang="en-US"/>
        </a:p>
      </dgm:t>
    </dgm:pt>
    <dgm:pt modelId="{6CBEA7ED-831A-4D19-9B2A-BFAFFD02C5D5}" type="pres">
      <dgm:prSet presAssocID="{A6DD3577-7120-41AF-8B0C-F8BEF5E6CA24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E580AD5-C342-4D9B-B938-BA963A743FC2}" type="pres">
      <dgm:prSet presAssocID="{EA4A7E05-2600-4912-AE8D-5FE63FFFA381}" presName="chaos" presStyleCnt="0"/>
      <dgm:spPr/>
      <dgm:t>
        <a:bodyPr/>
        <a:lstStyle/>
        <a:p>
          <a:endParaRPr lang="zh-CN" altLang="en-US"/>
        </a:p>
      </dgm:t>
    </dgm:pt>
    <dgm:pt modelId="{6EB499D0-0C2A-4569-922F-FBE3DB90BDE5}" type="pres">
      <dgm:prSet presAssocID="{EA4A7E05-2600-4912-AE8D-5FE63FFFA381}" presName="parTx1" presStyleLbl="revTx" presStyleIdx="0" presStyleCnt="3"/>
      <dgm:spPr/>
      <dgm:t>
        <a:bodyPr/>
        <a:lstStyle/>
        <a:p>
          <a:endParaRPr lang="zh-CN" altLang="en-US"/>
        </a:p>
      </dgm:t>
    </dgm:pt>
    <dgm:pt modelId="{8F0D2E18-7575-468B-8B8E-447214AC6D37}" type="pres">
      <dgm:prSet presAssocID="{EA4A7E05-2600-4912-AE8D-5FE63FFFA381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77E99-CF9D-4960-A9D9-8C87C9292610}" type="pres">
      <dgm:prSet presAssocID="{EA4A7E05-2600-4912-AE8D-5FE63FFFA381}" presName="c1" presStyleLbl="node1" presStyleIdx="0" presStyleCnt="19"/>
      <dgm:spPr/>
      <dgm:t>
        <a:bodyPr/>
        <a:lstStyle/>
        <a:p>
          <a:endParaRPr lang="zh-CN" altLang="en-US"/>
        </a:p>
      </dgm:t>
    </dgm:pt>
    <dgm:pt modelId="{3B3908F3-B56A-4DAF-A1B7-7B390F601351}" type="pres">
      <dgm:prSet presAssocID="{EA4A7E05-2600-4912-AE8D-5FE63FFFA381}" presName="c2" presStyleLbl="node1" presStyleIdx="1" presStyleCnt="19"/>
      <dgm:spPr/>
      <dgm:t>
        <a:bodyPr/>
        <a:lstStyle/>
        <a:p>
          <a:endParaRPr lang="zh-CN" altLang="en-US"/>
        </a:p>
      </dgm:t>
    </dgm:pt>
    <dgm:pt modelId="{CBB88420-59AD-44A7-BF28-B5DF5E8BD901}" type="pres">
      <dgm:prSet presAssocID="{EA4A7E05-2600-4912-AE8D-5FE63FFFA381}" presName="c3" presStyleLbl="node1" presStyleIdx="2" presStyleCnt="19"/>
      <dgm:spPr/>
      <dgm:t>
        <a:bodyPr/>
        <a:lstStyle/>
        <a:p>
          <a:endParaRPr lang="zh-CN" altLang="en-US"/>
        </a:p>
      </dgm:t>
    </dgm:pt>
    <dgm:pt modelId="{B723C47A-0EC0-40DE-97AE-317D54C7DC21}" type="pres">
      <dgm:prSet presAssocID="{EA4A7E05-2600-4912-AE8D-5FE63FFFA381}" presName="c4" presStyleLbl="node1" presStyleIdx="3" presStyleCnt="19"/>
      <dgm:spPr/>
      <dgm:t>
        <a:bodyPr/>
        <a:lstStyle/>
        <a:p>
          <a:endParaRPr lang="zh-CN" altLang="en-US"/>
        </a:p>
      </dgm:t>
    </dgm:pt>
    <dgm:pt modelId="{D1450B62-9F29-4805-9666-0869ADCE195E}" type="pres">
      <dgm:prSet presAssocID="{EA4A7E05-2600-4912-AE8D-5FE63FFFA381}" presName="c5" presStyleLbl="node1" presStyleIdx="4" presStyleCnt="19"/>
      <dgm:spPr/>
      <dgm:t>
        <a:bodyPr/>
        <a:lstStyle/>
        <a:p>
          <a:endParaRPr lang="zh-CN" altLang="en-US"/>
        </a:p>
      </dgm:t>
    </dgm:pt>
    <dgm:pt modelId="{7FA73200-18FE-42C3-9BC5-3EA527DEE7D4}" type="pres">
      <dgm:prSet presAssocID="{EA4A7E05-2600-4912-AE8D-5FE63FFFA381}" presName="c6" presStyleLbl="node1" presStyleIdx="5" presStyleCnt="19"/>
      <dgm:spPr/>
      <dgm:t>
        <a:bodyPr/>
        <a:lstStyle/>
        <a:p>
          <a:endParaRPr lang="zh-CN" altLang="en-US"/>
        </a:p>
      </dgm:t>
    </dgm:pt>
    <dgm:pt modelId="{9321EF89-BAA6-4E5A-A33B-D8C8431EDD1B}" type="pres">
      <dgm:prSet presAssocID="{EA4A7E05-2600-4912-AE8D-5FE63FFFA381}" presName="c7" presStyleLbl="node1" presStyleIdx="6" presStyleCnt="19"/>
      <dgm:spPr/>
      <dgm:t>
        <a:bodyPr/>
        <a:lstStyle/>
        <a:p>
          <a:endParaRPr lang="zh-CN" altLang="en-US"/>
        </a:p>
      </dgm:t>
    </dgm:pt>
    <dgm:pt modelId="{F0EF5587-A3CD-48C3-A40C-952C1A5F667F}" type="pres">
      <dgm:prSet presAssocID="{EA4A7E05-2600-4912-AE8D-5FE63FFFA381}" presName="c8" presStyleLbl="node1" presStyleIdx="7" presStyleCnt="19"/>
      <dgm:spPr/>
      <dgm:t>
        <a:bodyPr/>
        <a:lstStyle/>
        <a:p>
          <a:endParaRPr lang="zh-CN" altLang="en-US"/>
        </a:p>
      </dgm:t>
    </dgm:pt>
    <dgm:pt modelId="{7B778A62-0BAB-47E9-B185-A0752A5FCE1B}" type="pres">
      <dgm:prSet presAssocID="{EA4A7E05-2600-4912-AE8D-5FE63FFFA381}" presName="c9" presStyleLbl="node1" presStyleIdx="8" presStyleCnt="19"/>
      <dgm:spPr/>
      <dgm:t>
        <a:bodyPr/>
        <a:lstStyle/>
        <a:p>
          <a:endParaRPr lang="zh-CN" altLang="en-US"/>
        </a:p>
      </dgm:t>
    </dgm:pt>
    <dgm:pt modelId="{3841D78E-EB95-4609-91AE-F9151436C918}" type="pres">
      <dgm:prSet presAssocID="{EA4A7E05-2600-4912-AE8D-5FE63FFFA381}" presName="c10" presStyleLbl="node1" presStyleIdx="9" presStyleCnt="19"/>
      <dgm:spPr/>
      <dgm:t>
        <a:bodyPr/>
        <a:lstStyle/>
        <a:p>
          <a:endParaRPr lang="zh-CN" altLang="en-US"/>
        </a:p>
      </dgm:t>
    </dgm:pt>
    <dgm:pt modelId="{208A9821-1E91-4FB8-9C8D-1FA92D03056F}" type="pres">
      <dgm:prSet presAssocID="{EA4A7E05-2600-4912-AE8D-5FE63FFFA381}" presName="c11" presStyleLbl="node1" presStyleIdx="10" presStyleCnt="19"/>
      <dgm:spPr/>
      <dgm:t>
        <a:bodyPr/>
        <a:lstStyle/>
        <a:p>
          <a:endParaRPr lang="zh-CN" altLang="en-US"/>
        </a:p>
      </dgm:t>
    </dgm:pt>
    <dgm:pt modelId="{A2CD7CCC-63CB-42BB-B3A8-1DFDB7FD2D58}" type="pres">
      <dgm:prSet presAssocID="{EA4A7E05-2600-4912-AE8D-5FE63FFFA381}" presName="c12" presStyleLbl="node1" presStyleIdx="11" presStyleCnt="19"/>
      <dgm:spPr/>
      <dgm:t>
        <a:bodyPr/>
        <a:lstStyle/>
        <a:p>
          <a:endParaRPr lang="zh-CN" altLang="en-US"/>
        </a:p>
      </dgm:t>
    </dgm:pt>
    <dgm:pt modelId="{1A3A006D-E8BD-4AAC-A081-6240AC579D6C}" type="pres">
      <dgm:prSet presAssocID="{EA4A7E05-2600-4912-AE8D-5FE63FFFA381}" presName="c13" presStyleLbl="node1" presStyleIdx="12" presStyleCnt="19"/>
      <dgm:spPr/>
      <dgm:t>
        <a:bodyPr/>
        <a:lstStyle/>
        <a:p>
          <a:endParaRPr lang="zh-CN" altLang="en-US"/>
        </a:p>
      </dgm:t>
    </dgm:pt>
    <dgm:pt modelId="{36E07E02-0CAC-48AA-9555-551D4F79EE13}" type="pres">
      <dgm:prSet presAssocID="{EA4A7E05-2600-4912-AE8D-5FE63FFFA381}" presName="c14" presStyleLbl="node1" presStyleIdx="13" presStyleCnt="19"/>
      <dgm:spPr/>
      <dgm:t>
        <a:bodyPr/>
        <a:lstStyle/>
        <a:p>
          <a:endParaRPr lang="zh-CN" altLang="en-US"/>
        </a:p>
      </dgm:t>
    </dgm:pt>
    <dgm:pt modelId="{EB3A9B97-A8F0-49A8-A0A5-0E43F3D9DC33}" type="pres">
      <dgm:prSet presAssocID="{EA4A7E05-2600-4912-AE8D-5FE63FFFA381}" presName="c15" presStyleLbl="node1" presStyleIdx="14" presStyleCnt="19"/>
      <dgm:spPr/>
      <dgm:t>
        <a:bodyPr/>
        <a:lstStyle/>
        <a:p>
          <a:endParaRPr lang="zh-CN" altLang="en-US"/>
        </a:p>
      </dgm:t>
    </dgm:pt>
    <dgm:pt modelId="{D073D2C4-AF08-4770-B6EE-8307E4C3E31E}" type="pres">
      <dgm:prSet presAssocID="{EA4A7E05-2600-4912-AE8D-5FE63FFFA381}" presName="c16" presStyleLbl="node1" presStyleIdx="15" presStyleCnt="19"/>
      <dgm:spPr/>
      <dgm:t>
        <a:bodyPr/>
        <a:lstStyle/>
        <a:p>
          <a:endParaRPr lang="zh-CN" altLang="en-US"/>
        </a:p>
      </dgm:t>
    </dgm:pt>
    <dgm:pt modelId="{FB8EFFB4-F35D-43BD-A472-994EFBB784E8}" type="pres">
      <dgm:prSet presAssocID="{EA4A7E05-2600-4912-AE8D-5FE63FFFA381}" presName="c17" presStyleLbl="node1" presStyleIdx="16" presStyleCnt="19"/>
      <dgm:spPr/>
      <dgm:t>
        <a:bodyPr/>
        <a:lstStyle/>
        <a:p>
          <a:endParaRPr lang="zh-CN" altLang="en-US"/>
        </a:p>
      </dgm:t>
    </dgm:pt>
    <dgm:pt modelId="{23F225FE-15C0-4CAA-9C43-7186032F1037}" type="pres">
      <dgm:prSet presAssocID="{EA4A7E05-2600-4912-AE8D-5FE63FFFA381}" presName="c18" presStyleLbl="node1" presStyleIdx="17" presStyleCnt="19"/>
      <dgm:spPr/>
      <dgm:t>
        <a:bodyPr/>
        <a:lstStyle/>
        <a:p>
          <a:endParaRPr lang="zh-CN" altLang="en-US"/>
        </a:p>
      </dgm:t>
    </dgm:pt>
    <dgm:pt modelId="{B42CFE97-70D0-4F42-AB4E-27FE38F9E62B}" type="pres">
      <dgm:prSet presAssocID="{D43D06F7-F7A3-4D8D-B830-D7298D8AD508}" presName="chevronComposite1" presStyleCnt="0"/>
      <dgm:spPr/>
      <dgm:t>
        <a:bodyPr/>
        <a:lstStyle/>
        <a:p>
          <a:endParaRPr lang="zh-CN" altLang="en-US"/>
        </a:p>
      </dgm:t>
    </dgm:pt>
    <dgm:pt modelId="{BCC226BD-C755-44F7-897F-69BE9C752368}" type="pres">
      <dgm:prSet presAssocID="{D43D06F7-F7A3-4D8D-B830-D7298D8AD508}" presName="chevron1" presStyleLbl="sibTrans2D1" presStyleIdx="0" presStyleCnt="2"/>
      <dgm:spPr/>
      <dgm:t>
        <a:bodyPr/>
        <a:lstStyle/>
        <a:p>
          <a:endParaRPr lang="zh-CN" altLang="en-US"/>
        </a:p>
      </dgm:t>
    </dgm:pt>
    <dgm:pt modelId="{B4B843C6-907F-4013-A346-DB817AE7E3C6}" type="pres">
      <dgm:prSet presAssocID="{D43D06F7-F7A3-4D8D-B830-D7298D8AD508}" presName="spChevron1" presStyleCnt="0"/>
      <dgm:spPr/>
      <dgm:t>
        <a:bodyPr/>
        <a:lstStyle/>
        <a:p>
          <a:endParaRPr lang="zh-CN" altLang="en-US"/>
        </a:p>
      </dgm:t>
    </dgm:pt>
    <dgm:pt modelId="{697201BC-59CA-46DE-ACFD-5DF58F279F3D}" type="pres">
      <dgm:prSet presAssocID="{D43D06F7-F7A3-4D8D-B830-D7298D8AD508}" presName="overlap" presStyleCnt="0"/>
      <dgm:spPr/>
      <dgm:t>
        <a:bodyPr/>
        <a:lstStyle/>
        <a:p>
          <a:endParaRPr lang="zh-CN" altLang="en-US"/>
        </a:p>
      </dgm:t>
    </dgm:pt>
    <dgm:pt modelId="{0C776919-6874-4A79-B83E-833A0630CBA5}" type="pres">
      <dgm:prSet presAssocID="{D43D06F7-F7A3-4D8D-B830-D7298D8AD508}" presName="chevronComposite2" presStyleCnt="0"/>
      <dgm:spPr/>
      <dgm:t>
        <a:bodyPr/>
        <a:lstStyle/>
        <a:p>
          <a:endParaRPr lang="zh-CN" altLang="en-US"/>
        </a:p>
      </dgm:t>
    </dgm:pt>
    <dgm:pt modelId="{8A12B30C-7FEA-426F-9004-A4B7ABBBEB1E}" type="pres">
      <dgm:prSet presAssocID="{D43D06F7-F7A3-4D8D-B830-D7298D8AD508}" presName="chevron2" presStyleLbl="sibTrans2D1" presStyleIdx="1" presStyleCnt="2"/>
      <dgm:spPr/>
      <dgm:t>
        <a:bodyPr/>
        <a:lstStyle/>
        <a:p>
          <a:endParaRPr lang="zh-CN" altLang="en-US"/>
        </a:p>
      </dgm:t>
    </dgm:pt>
    <dgm:pt modelId="{EC0F42B8-F815-44CE-815B-04D601F3892B}" type="pres">
      <dgm:prSet presAssocID="{D43D06F7-F7A3-4D8D-B830-D7298D8AD508}" presName="spChevron2" presStyleCnt="0"/>
      <dgm:spPr/>
      <dgm:t>
        <a:bodyPr/>
        <a:lstStyle/>
        <a:p>
          <a:endParaRPr lang="zh-CN" altLang="en-US"/>
        </a:p>
      </dgm:t>
    </dgm:pt>
    <dgm:pt modelId="{2DF2FF21-A72E-4707-BE13-E802F51DD9CE}" type="pres">
      <dgm:prSet presAssocID="{13AF81F6-27A0-43D2-B934-9222DA6672E5}" presName="last" presStyleCnt="0"/>
      <dgm:spPr/>
      <dgm:t>
        <a:bodyPr/>
        <a:lstStyle/>
        <a:p>
          <a:endParaRPr lang="zh-CN" altLang="en-US"/>
        </a:p>
      </dgm:t>
    </dgm:pt>
    <dgm:pt modelId="{498C8323-ED29-47D0-B3EE-F629F1484362}" type="pres">
      <dgm:prSet presAssocID="{13AF81F6-27A0-43D2-B934-9222DA6672E5}" presName="circleTx" presStyleLbl="node1" presStyleIdx="18" presStyleCnt="19"/>
      <dgm:spPr/>
      <dgm:t>
        <a:bodyPr/>
        <a:lstStyle/>
        <a:p>
          <a:endParaRPr lang="zh-CN" altLang="en-US"/>
        </a:p>
      </dgm:t>
    </dgm:pt>
    <dgm:pt modelId="{4DDF19E1-16E7-4AD1-9F7C-5BF203F34B2C}" type="pres">
      <dgm:prSet presAssocID="{13AF81F6-27A0-43D2-B934-9222DA6672E5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DDD0B-CFF4-4973-A2B9-62F57CC6FB0F}" type="pres">
      <dgm:prSet presAssocID="{13AF81F6-27A0-43D2-B934-9222DA6672E5}" presName="spN" presStyleCnt="0"/>
      <dgm:spPr/>
      <dgm:t>
        <a:bodyPr/>
        <a:lstStyle/>
        <a:p>
          <a:endParaRPr lang="zh-CN" altLang="en-US"/>
        </a:p>
      </dgm:t>
    </dgm:pt>
  </dgm:ptLst>
  <dgm:cxnLst>
    <dgm:cxn modelId="{F41BD9ED-5DD2-4F1B-AF33-47410CD77FD1}" type="presOf" srcId="{FE679554-7F06-4C71-8DED-AA586A6A062A}" destId="{4DDF19E1-16E7-4AD1-9F7C-5BF203F34B2C}" srcOrd="0" destOrd="0" presId="urn:microsoft.com/office/officeart/2009/3/layout/RandomtoResultProcess"/>
    <dgm:cxn modelId="{B16E8903-F9B6-4A98-96A9-C9609C3F051D}" srcId="{EA4A7E05-2600-4912-AE8D-5FE63FFFA381}" destId="{4E90E5C5-0CA7-4BBA-AA60-042C7FE51530}" srcOrd="0" destOrd="0" parTransId="{0EF200E8-29DB-4F0E-866B-7F8622F0B305}" sibTransId="{CD8747C2-4A17-4BA3-B256-18D67CFAC4B2}"/>
    <dgm:cxn modelId="{B74E5974-AB8E-49FC-84C2-80A3CEB6D787}" srcId="{13AF81F6-27A0-43D2-B934-9222DA6672E5}" destId="{FE679554-7F06-4C71-8DED-AA586A6A062A}" srcOrd="0" destOrd="0" parTransId="{92866583-7612-4908-BC8C-C4C4C877C905}" sibTransId="{B8517FB4-E958-4FCE-979C-7C8EF1E832C6}"/>
    <dgm:cxn modelId="{EC9E7D1B-155E-4AB0-8A8B-C4A42BCEF62A}" srcId="{A6DD3577-7120-41AF-8B0C-F8BEF5E6CA24}" destId="{EA4A7E05-2600-4912-AE8D-5FE63FFFA381}" srcOrd="0" destOrd="0" parTransId="{5276BB5F-734F-4F13-91D5-40A2AE4314C8}" sibTransId="{D43D06F7-F7A3-4D8D-B830-D7298D8AD508}"/>
    <dgm:cxn modelId="{938401F5-4292-402C-B3DC-4ABA2EB3578C}" type="presOf" srcId="{A6DD3577-7120-41AF-8B0C-F8BEF5E6CA24}" destId="{6CBEA7ED-831A-4D19-9B2A-BFAFFD02C5D5}" srcOrd="0" destOrd="0" presId="urn:microsoft.com/office/officeart/2009/3/layout/RandomtoResultProcess"/>
    <dgm:cxn modelId="{0C9678CE-99A6-45BB-BE50-A56A9BDAAB78}" type="presOf" srcId="{EA4A7E05-2600-4912-AE8D-5FE63FFFA381}" destId="{6EB499D0-0C2A-4569-922F-FBE3DB90BDE5}" srcOrd="0" destOrd="0" presId="urn:microsoft.com/office/officeart/2009/3/layout/RandomtoResultProcess"/>
    <dgm:cxn modelId="{F7D76CF8-CCB5-4727-BC9C-6EF5E5A8685C}" type="presOf" srcId="{4E90E5C5-0CA7-4BBA-AA60-042C7FE51530}" destId="{8F0D2E18-7575-468B-8B8E-447214AC6D37}" srcOrd="0" destOrd="0" presId="urn:microsoft.com/office/officeart/2009/3/layout/RandomtoResultProcess"/>
    <dgm:cxn modelId="{463E7CD8-000D-4E82-A10B-40A2A2129832}" type="presOf" srcId="{13AF81F6-27A0-43D2-B934-9222DA6672E5}" destId="{498C8323-ED29-47D0-B3EE-F629F1484362}" srcOrd="0" destOrd="0" presId="urn:microsoft.com/office/officeart/2009/3/layout/RandomtoResultProcess"/>
    <dgm:cxn modelId="{A62AB9FB-1995-4918-8890-0ADC0E12BEEC}" srcId="{A6DD3577-7120-41AF-8B0C-F8BEF5E6CA24}" destId="{13AF81F6-27A0-43D2-B934-9222DA6672E5}" srcOrd="1" destOrd="0" parTransId="{775778B4-E487-44A7-B0BC-443C52FFF64A}" sibTransId="{83303D19-6359-4A61-ACB4-E8A8E9073B16}"/>
    <dgm:cxn modelId="{DC96952E-9695-4720-BD9F-4D8CE6417C02}" type="presParOf" srcId="{6CBEA7ED-831A-4D19-9B2A-BFAFFD02C5D5}" destId="{1E580AD5-C342-4D9B-B938-BA963A743FC2}" srcOrd="0" destOrd="0" presId="urn:microsoft.com/office/officeart/2009/3/layout/RandomtoResultProcess"/>
    <dgm:cxn modelId="{8BD0111F-2BF1-45EF-80CC-B666A445254C}" type="presParOf" srcId="{1E580AD5-C342-4D9B-B938-BA963A743FC2}" destId="{6EB499D0-0C2A-4569-922F-FBE3DB90BDE5}" srcOrd="0" destOrd="0" presId="urn:microsoft.com/office/officeart/2009/3/layout/RandomtoResultProcess"/>
    <dgm:cxn modelId="{5E3607A4-A89E-4FB9-B564-9ADACB45EF24}" type="presParOf" srcId="{1E580AD5-C342-4D9B-B938-BA963A743FC2}" destId="{8F0D2E18-7575-468B-8B8E-447214AC6D37}" srcOrd="1" destOrd="0" presId="urn:microsoft.com/office/officeart/2009/3/layout/RandomtoResultProcess"/>
    <dgm:cxn modelId="{8B13A21B-5800-4AC5-8DBE-0DE1D6419953}" type="presParOf" srcId="{1E580AD5-C342-4D9B-B938-BA963A743FC2}" destId="{C6577E99-CF9D-4960-A9D9-8C87C9292610}" srcOrd="2" destOrd="0" presId="urn:microsoft.com/office/officeart/2009/3/layout/RandomtoResultProcess"/>
    <dgm:cxn modelId="{B065554A-1EC3-4071-B498-8E3A08E8E5AB}" type="presParOf" srcId="{1E580AD5-C342-4D9B-B938-BA963A743FC2}" destId="{3B3908F3-B56A-4DAF-A1B7-7B390F601351}" srcOrd="3" destOrd="0" presId="urn:microsoft.com/office/officeart/2009/3/layout/RandomtoResultProcess"/>
    <dgm:cxn modelId="{AF8F1E50-8B0D-469E-96B1-D891FA78CFD6}" type="presParOf" srcId="{1E580AD5-C342-4D9B-B938-BA963A743FC2}" destId="{CBB88420-59AD-44A7-BF28-B5DF5E8BD901}" srcOrd="4" destOrd="0" presId="urn:microsoft.com/office/officeart/2009/3/layout/RandomtoResultProcess"/>
    <dgm:cxn modelId="{5C274B61-67D7-4C78-B1F7-6D06B1723630}" type="presParOf" srcId="{1E580AD5-C342-4D9B-B938-BA963A743FC2}" destId="{B723C47A-0EC0-40DE-97AE-317D54C7DC21}" srcOrd="5" destOrd="0" presId="urn:microsoft.com/office/officeart/2009/3/layout/RandomtoResultProcess"/>
    <dgm:cxn modelId="{445DF5FF-ADC6-43AC-AF21-63D07DA0EB05}" type="presParOf" srcId="{1E580AD5-C342-4D9B-B938-BA963A743FC2}" destId="{D1450B62-9F29-4805-9666-0869ADCE195E}" srcOrd="6" destOrd="0" presId="urn:microsoft.com/office/officeart/2009/3/layout/RandomtoResultProcess"/>
    <dgm:cxn modelId="{30E7FC3F-D8C3-4BF5-9A40-163A1907A219}" type="presParOf" srcId="{1E580AD5-C342-4D9B-B938-BA963A743FC2}" destId="{7FA73200-18FE-42C3-9BC5-3EA527DEE7D4}" srcOrd="7" destOrd="0" presId="urn:microsoft.com/office/officeart/2009/3/layout/RandomtoResultProcess"/>
    <dgm:cxn modelId="{631E8125-9351-4719-B8EC-6E84E6B2F825}" type="presParOf" srcId="{1E580AD5-C342-4D9B-B938-BA963A743FC2}" destId="{9321EF89-BAA6-4E5A-A33B-D8C8431EDD1B}" srcOrd="8" destOrd="0" presId="urn:microsoft.com/office/officeart/2009/3/layout/RandomtoResultProcess"/>
    <dgm:cxn modelId="{FF86D8B7-6C94-479E-B500-20B5A5D5358B}" type="presParOf" srcId="{1E580AD5-C342-4D9B-B938-BA963A743FC2}" destId="{F0EF5587-A3CD-48C3-A40C-952C1A5F667F}" srcOrd="9" destOrd="0" presId="urn:microsoft.com/office/officeart/2009/3/layout/RandomtoResultProcess"/>
    <dgm:cxn modelId="{FAF86689-B820-41AA-9BDE-5BBD75B235D5}" type="presParOf" srcId="{1E580AD5-C342-4D9B-B938-BA963A743FC2}" destId="{7B778A62-0BAB-47E9-B185-A0752A5FCE1B}" srcOrd="10" destOrd="0" presId="urn:microsoft.com/office/officeart/2009/3/layout/RandomtoResultProcess"/>
    <dgm:cxn modelId="{CB8DB180-3477-4896-B8E5-EAA36982A13F}" type="presParOf" srcId="{1E580AD5-C342-4D9B-B938-BA963A743FC2}" destId="{3841D78E-EB95-4609-91AE-F9151436C918}" srcOrd="11" destOrd="0" presId="urn:microsoft.com/office/officeart/2009/3/layout/RandomtoResultProcess"/>
    <dgm:cxn modelId="{D4053BAA-F69F-4493-8ADF-131DEEDC2541}" type="presParOf" srcId="{1E580AD5-C342-4D9B-B938-BA963A743FC2}" destId="{208A9821-1E91-4FB8-9C8D-1FA92D03056F}" srcOrd="12" destOrd="0" presId="urn:microsoft.com/office/officeart/2009/3/layout/RandomtoResultProcess"/>
    <dgm:cxn modelId="{57839D60-CB20-46CE-A8C1-C849DD19F2F9}" type="presParOf" srcId="{1E580AD5-C342-4D9B-B938-BA963A743FC2}" destId="{A2CD7CCC-63CB-42BB-B3A8-1DFDB7FD2D58}" srcOrd="13" destOrd="0" presId="urn:microsoft.com/office/officeart/2009/3/layout/RandomtoResultProcess"/>
    <dgm:cxn modelId="{F7F7C89B-BA0D-4D9A-9281-95A0C7266D02}" type="presParOf" srcId="{1E580AD5-C342-4D9B-B938-BA963A743FC2}" destId="{1A3A006D-E8BD-4AAC-A081-6240AC579D6C}" srcOrd="14" destOrd="0" presId="urn:microsoft.com/office/officeart/2009/3/layout/RandomtoResultProcess"/>
    <dgm:cxn modelId="{D4793BEF-8F11-47D3-B97D-D36AF8C036FD}" type="presParOf" srcId="{1E580AD5-C342-4D9B-B938-BA963A743FC2}" destId="{36E07E02-0CAC-48AA-9555-551D4F79EE13}" srcOrd="15" destOrd="0" presId="urn:microsoft.com/office/officeart/2009/3/layout/RandomtoResultProcess"/>
    <dgm:cxn modelId="{71A20837-B274-42D1-938C-71E5F7ADCC11}" type="presParOf" srcId="{1E580AD5-C342-4D9B-B938-BA963A743FC2}" destId="{EB3A9B97-A8F0-49A8-A0A5-0E43F3D9DC33}" srcOrd="16" destOrd="0" presId="urn:microsoft.com/office/officeart/2009/3/layout/RandomtoResultProcess"/>
    <dgm:cxn modelId="{003CA37D-89F1-4003-A631-53CD336C9CA6}" type="presParOf" srcId="{1E580AD5-C342-4D9B-B938-BA963A743FC2}" destId="{D073D2C4-AF08-4770-B6EE-8307E4C3E31E}" srcOrd="17" destOrd="0" presId="urn:microsoft.com/office/officeart/2009/3/layout/RandomtoResultProcess"/>
    <dgm:cxn modelId="{B7302C7C-5976-4496-AAB1-EAA3B2EE895F}" type="presParOf" srcId="{1E580AD5-C342-4D9B-B938-BA963A743FC2}" destId="{FB8EFFB4-F35D-43BD-A472-994EFBB784E8}" srcOrd="18" destOrd="0" presId="urn:microsoft.com/office/officeart/2009/3/layout/RandomtoResultProcess"/>
    <dgm:cxn modelId="{408A296B-509A-4EEE-A325-6CC7370A2DEA}" type="presParOf" srcId="{1E580AD5-C342-4D9B-B938-BA963A743FC2}" destId="{23F225FE-15C0-4CAA-9C43-7186032F1037}" srcOrd="19" destOrd="0" presId="urn:microsoft.com/office/officeart/2009/3/layout/RandomtoResultProcess"/>
    <dgm:cxn modelId="{FF1527E4-8D87-4382-9BCC-B5FC61EE36AF}" type="presParOf" srcId="{6CBEA7ED-831A-4D19-9B2A-BFAFFD02C5D5}" destId="{B42CFE97-70D0-4F42-AB4E-27FE38F9E62B}" srcOrd="1" destOrd="0" presId="urn:microsoft.com/office/officeart/2009/3/layout/RandomtoResultProcess"/>
    <dgm:cxn modelId="{A3E56FEB-91F0-4A60-A0C7-05940B7AF45A}" type="presParOf" srcId="{B42CFE97-70D0-4F42-AB4E-27FE38F9E62B}" destId="{BCC226BD-C755-44F7-897F-69BE9C752368}" srcOrd="0" destOrd="0" presId="urn:microsoft.com/office/officeart/2009/3/layout/RandomtoResultProcess"/>
    <dgm:cxn modelId="{5C2B54CE-062C-490D-AE00-B5EF258B585B}" type="presParOf" srcId="{B42CFE97-70D0-4F42-AB4E-27FE38F9E62B}" destId="{B4B843C6-907F-4013-A346-DB817AE7E3C6}" srcOrd="1" destOrd="0" presId="urn:microsoft.com/office/officeart/2009/3/layout/RandomtoResultProcess"/>
    <dgm:cxn modelId="{DAE178AB-3DA8-4F46-80FC-20598D22B55B}" type="presParOf" srcId="{6CBEA7ED-831A-4D19-9B2A-BFAFFD02C5D5}" destId="{697201BC-59CA-46DE-ACFD-5DF58F279F3D}" srcOrd="2" destOrd="0" presId="urn:microsoft.com/office/officeart/2009/3/layout/RandomtoResultProcess"/>
    <dgm:cxn modelId="{CA6C544F-4F35-43F8-95D1-31D27F8362D8}" type="presParOf" srcId="{6CBEA7ED-831A-4D19-9B2A-BFAFFD02C5D5}" destId="{0C776919-6874-4A79-B83E-833A0630CBA5}" srcOrd="3" destOrd="0" presId="urn:microsoft.com/office/officeart/2009/3/layout/RandomtoResultProcess"/>
    <dgm:cxn modelId="{E21638FF-A3AE-4234-8CDE-A9300A5F2CBF}" type="presParOf" srcId="{0C776919-6874-4A79-B83E-833A0630CBA5}" destId="{8A12B30C-7FEA-426F-9004-A4B7ABBBEB1E}" srcOrd="0" destOrd="0" presId="urn:microsoft.com/office/officeart/2009/3/layout/RandomtoResultProcess"/>
    <dgm:cxn modelId="{0CC4CC49-FA91-4691-9970-FEAEBFE4AD87}" type="presParOf" srcId="{0C776919-6874-4A79-B83E-833A0630CBA5}" destId="{EC0F42B8-F815-44CE-815B-04D601F3892B}" srcOrd="1" destOrd="0" presId="urn:microsoft.com/office/officeart/2009/3/layout/RandomtoResultProcess"/>
    <dgm:cxn modelId="{0A30B801-B6BB-4C07-B502-3F6A62D2FE1D}" type="presParOf" srcId="{6CBEA7ED-831A-4D19-9B2A-BFAFFD02C5D5}" destId="{2DF2FF21-A72E-4707-BE13-E802F51DD9CE}" srcOrd="4" destOrd="0" presId="urn:microsoft.com/office/officeart/2009/3/layout/RandomtoResultProcess"/>
    <dgm:cxn modelId="{54D2EB43-D92F-48B6-9F43-A237E5F2084A}" type="presParOf" srcId="{2DF2FF21-A72E-4707-BE13-E802F51DD9CE}" destId="{498C8323-ED29-47D0-B3EE-F629F1484362}" srcOrd="0" destOrd="0" presId="urn:microsoft.com/office/officeart/2009/3/layout/RandomtoResultProcess"/>
    <dgm:cxn modelId="{43BCB90E-4AA5-4BE7-BA47-954819833C54}" type="presParOf" srcId="{2DF2FF21-A72E-4707-BE13-E802F51DD9CE}" destId="{4DDF19E1-16E7-4AD1-9F7C-5BF203F34B2C}" srcOrd="1" destOrd="0" presId="urn:microsoft.com/office/officeart/2009/3/layout/RandomtoResultProcess"/>
    <dgm:cxn modelId="{8AB25750-CA0C-42DD-BB92-D960A8917F70}" type="presParOf" srcId="{2DF2FF21-A72E-4707-BE13-E802F51DD9CE}" destId="{605DDD0B-CFF4-4973-A2B9-62F57CC6FB0F}" srcOrd="2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372871-FB5B-457A-AFBB-155273E3A0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0D8EE-742F-411C-82CF-8566B22588F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在这输入你的文字</a:t>
          </a:r>
          <a:r>
            <a:rPr lang="en-US" altLang="zh-CN" b="1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b="1" dirty="0" smtClean="0">
            <a:solidFill>
              <a:schemeClr val="bg1"/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CF74F84C-9C56-4A5E-8D30-73C9173C3C7F}" type="par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8A093998-CA3D-454A-A823-DBBD4653E4C3}" type="sib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46308DA2-3190-4615-BAF3-86970340F8A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在这输入你的文字</a:t>
          </a:r>
          <a:r>
            <a:rPr lang="en-US" altLang="zh-CN" b="1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dirty="0"/>
        </a:p>
      </dgm:t>
    </dgm:pt>
    <dgm:pt modelId="{5BAAA6BF-71E4-439E-886B-BA54382C15A0}" type="par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8152BEFF-89C8-4781-A868-E88726BEFD56}" type="sib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D6588533-91B3-4DD4-A0CD-659CE888646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在这输入你的文字</a:t>
          </a:r>
          <a:r>
            <a:rPr lang="en-US" altLang="zh-CN" b="1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dirty="0"/>
        </a:p>
      </dgm:t>
    </dgm:pt>
    <dgm:pt modelId="{FD0B32D1-64CE-4C98-BDC7-681F6977F531}" type="par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C0DBE0B4-C829-4E24-A574-E99A5678AB32}" type="sib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A06137D8-24EC-487B-9F14-3F803FB9C85B}" type="pres">
      <dgm:prSet presAssocID="{ED372871-FB5B-457A-AFBB-155273E3A0C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49F42C-5429-48D7-ADCC-549757565CC1}" type="pres">
      <dgm:prSet presAssocID="{CDD0D8EE-742F-411C-82CF-8566B22588F5}" presName="parentLin" presStyleCnt="0"/>
      <dgm:spPr/>
    </dgm:pt>
    <dgm:pt modelId="{F122307C-E514-4D90-9DFF-B8F4837120BD}" type="pres">
      <dgm:prSet presAssocID="{CDD0D8EE-742F-411C-82CF-8566B22588F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2006CED-D976-43B8-AB69-EF3A1BDF80A3}" type="pres">
      <dgm:prSet presAssocID="{CDD0D8EE-742F-411C-82CF-8566B22588F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91ADC-2FA1-4D83-BEC1-3DB98CBBCFB1}" type="pres">
      <dgm:prSet presAssocID="{CDD0D8EE-742F-411C-82CF-8566B22588F5}" presName="negativeSpace" presStyleCnt="0"/>
      <dgm:spPr/>
    </dgm:pt>
    <dgm:pt modelId="{3313522B-3D5C-495B-A040-D5334AE9E05B}" type="pres">
      <dgm:prSet presAssocID="{CDD0D8EE-742F-411C-82CF-8566B22588F5}" presName="childText" presStyleLbl="conFgAcc1" presStyleIdx="0" presStyleCnt="3">
        <dgm:presLayoutVars>
          <dgm:bulletEnabled val="1"/>
        </dgm:presLayoutVars>
      </dgm:prSet>
      <dgm:spPr/>
    </dgm:pt>
    <dgm:pt modelId="{B880B1C8-6905-4A4A-95B8-2127CB93FA93}" type="pres">
      <dgm:prSet presAssocID="{8A093998-CA3D-454A-A823-DBBD4653E4C3}" presName="spaceBetweenRectangles" presStyleCnt="0"/>
      <dgm:spPr/>
    </dgm:pt>
    <dgm:pt modelId="{D56D8BDF-8FC5-46C0-8252-8DB7F894AB92}" type="pres">
      <dgm:prSet presAssocID="{46308DA2-3190-4615-BAF3-86970340F8A0}" presName="parentLin" presStyleCnt="0"/>
      <dgm:spPr/>
    </dgm:pt>
    <dgm:pt modelId="{0EB61CFE-AA76-4BFE-B81E-2A29F0B3E5F5}" type="pres">
      <dgm:prSet presAssocID="{46308DA2-3190-4615-BAF3-86970340F8A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761F9DC-C840-4CC9-9143-02D637AA32F7}" type="pres">
      <dgm:prSet presAssocID="{46308DA2-3190-4615-BAF3-86970340F8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BCDFEA-1EBF-4FA9-BED7-BDEB3C6AE902}" type="pres">
      <dgm:prSet presAssocID="{46308DA2-3190-4615-BAF3-86970340F8A0}" presName="negativeSpace" presStyleCnt="0"/>
      <dgm:spPr/>
    </dgm:pt>
    <dgm:pt modelId="{74DDBD2E-EA98-4617-ADB2-B47F2A287F82}" type="pres">
      <dgm:prSet presAssocID="{46308DA2-3190-4615-BAF3-86970340F8A0}" presName="childText" presStyleLbl="conFgAcc1" presStyleIdx="1" presStyleCnt="3">
        <dgm:presLayoutVars>
          <dgm:bulletEnabled val="1"/>
        </dgm:presLayoutVars>
      </dgm:prSet>
      <dgm:spPr/>
    </dgm:pt>
    <dgm:pt modelId="{5DD0D450-1438-47AA-83FA-85253EC69C77}" type="pres">
      <dgm:prSet presAssocID="{8152BEFF-89C8-4781-A868-E88726BEFD56}" presName="spaceBetweenRectangles" presStyleCnt="0"/>
      <dgm:spPr/>
    </dgm:pt>
    <dgm:pt modelId="{AAACCF4B-0826-45F2-AA8C-6A910E0515B7}" type="pres">
      <dgm:prSet presAssocID="{D6588533-91B3-4DD4-A0CD-659CE888646A}" presName="parentLin" presStyleCnt="0"/>
      <dgm:spPr/>
    </dgm:pt>
    <dgm:pt modelId="{CC4C447F-3D97-4223-B7B0-333362626A49}" type="pres">
      <dgm:prSet presAssocID="{D6588533-91B3-4DD4-A0CD-659CE888646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ECD2215-219A-4A81-878E-3B7CE57B2466}" type="pres">
      <dgm:prSet presAssocID="{D6588533-91B3-4DD4-A0CD-659CE888646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12D848-3255-4D59-A041-08823D18853C}" type="pres">
      <dgm:prSet presAssocID="{D6588533-91B3-4DD4-A0CD-659CE888646A}" presName="negativeSpace" presStyleCnt="0"/>
      <dgm:spPr/>
    </dgm:pt>
    <dgm:pt modelId="{49A2F538-9C21-4AA5-82BE-C0139F4C7880}" type="pres">
      <dgm:prSet presAssocID="{D6588533-91B3-4DD4-A0CD-659CE88864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A27C700-579A-475F-B098-910F7BB0E8E8}" type="presOf" srcId="{46308DA2-3190-4615-BAF3-86970340F8A0}" destId="{0EB61CFE-AA76-4BFE-B81E-2A29F0B3E5F5}" srcOrd="0" destOrd="0" presId="urn:microsoft.com/office/officeart/2005/8/layout/list1"/>
    <dgm:cxn modelId="{9B878C84-E802-421D-A15E-60820E3F3231}" type="presOf" srcId="{D6588533-91B3-4DD4-A0CD-659CE888646A}" destId="{8ECD2215-219A-4A81-878E-3B7CE57B2466}" srcOrd="1" destOrd="0" presId="urn:microsoft.com/office/officeart/2005/8/layout/list1"/>
    <dgm:cxn modelId="{56A13882-13C9-4F3C-A12B-5188363FD016}" type="presOf" srcId="{ED372871-FB5B-457A-AFBB-155273E3A0C7}" destId="{A06137D8-24EC-487B-9F14-3F803FB9C85B}" srcOrd="0" destOrd="0" presId="urn:microsoft.com/office/officeart/2005/8/layout/list1"/>
    <dgm:cxn modelId="{B3FD0309-D04B-4184-BD03-0F2F26448FE7}" srcId="{ED372871-FB5B-457A-AFBB-155273E3A0C7}" destId="{CDD0D8EE-742F-411C-82CF-8566B22588F5}" srcOrd="0" destOrd="0" parTransId="{CF74F84C-9C56-4A5E-8D30-73C9173C3C7F}" sibTransId="{8A093998-CA3D-454A-A823-DBBD4653E4C3}"/>
    <dgm:cxn modelId="{FDF9C0B0-ED44-431E-B3A0-4688E43E041E}" type="presOf" srcId="{CDD0D8EE-742F-411C-82CF-8566B22588F5}" destId="{F122307C-E514-4D90-9DFF-B8F4837120BD}" srcOrd="0" destOrd="0" presId="urn:microsoft.com/office/officeart/2005/8/layout/list1"/>
    <dgm:cxn modelId="{C20A104B-887A-45C0-BE80-1EA5DB42AFF7}" type="presOf" srcId="{CDD0D8EE-742F-411C-82CF-8566B22588F5}" destId="{72006CED-D976-43B8-AB69-EF3A1BDF80A3}" srcOrd="1" destOrd="0" presId="urn:microsoft.com/office/officeart/2005/8/layout/list1"/>
    <dgm:cxn modelId="{4ED1738B-FF61-4DE1-A81B-3EE6E587166F}" type="presOf" srcId="{46308DA2-3190-4615-BAF3-86970340F8A0}" destId="{1761F9DC-C840-4CC9-9143-02D637AA32F7}" srcOrd="1" destOrd="0" presId="urn:microsoft.com/office/officeart/2005/8/layout/list1"/>
    <dgm:cxn modelId="{FC25EB40-B8AA-4411-8F2F-3A4B893E528C}" type="presOf" srcId="{D6588533-91B3-4DD4-A0CD-659CE888646A}" destId="{CC4C447F-3D97-4223-B7B0-333362626A49}" srcOrd="0" destOrd="0" presId="urn:microsoft.com/office/officeart/2005/8/layout/list1"/>
    <dgm:cxn modelId="{898FFD83-1ACD-471D-BD72-2B9243D81049}" srcId="{ED372871-FB5B-457A-AFBB-155273E3A0C7}" destId="{46308DA2-3190-4615-BAF3-86970340F8A0}" srcOrd="1" destOrd="0" parTransId="{5BAAA6BF-71E4-439E-886B-BA54382C15A0}" sibTransId="{8152BEFF-89C8-4781-A868-E88726BEFD56}"/>
    <dgm:cxn modelId="{1138AE4E-D25F-45B9-B2F3-211F2F71695F}" srcId="{ED372871-FB5B-457A-AFBB-155273E3A0C7}" destId="{D6588533-91B3-4DD4-A0CD-659CE888646A}" srcOrd="2" destOrd="0" parTransId="{FD0B32D1-64CE-4C98-BDC7-681F6977F531}" sibTransId="{C0DBE0B4-C829-4E24-A574-E99A5678AB32}"/>
    <dgm:cxn modelId="{B66524E0-3C04-424D-909B-329CB082F53E}" type="presParOf" srcId="{A06137D8-24EC-487B-9F14-3F803FB9C85B}" destId="{2C49F42C-5429-48D7-ADCC-549757565CC1}" srcOrd="0" destOrd="0" presId="urn:microsoft.com/office/officeart/2005/8/layout/list1"/>
    <dgm:cxn modelId="{ED761EEC-A1CC-4044-A971-F7DF0F1127C0}" type="presParOf" srcId="{2C49F42C-5429-48D7-ADCC-549757565CC1}" destId="{F122307C-E514-4D90-9DFF-B8F4837120BD}" srcOrd="0" destOrd="0" presId="urn:microsoft.com/office/officeart/2005/8/layout/list1"/>
    <dgm:cxn modelId="{F6CD6730-47ED-45F5-8A80-22885A4AC737}" type="presParOf" srcId="{2C49F42C-5429-48D7-ADCC-549757565CC1}" destId="{72006CED-D976-43B8-AB69-EF3A1BDF80A3}" srcOrd="1" destOrd="0" presId="urn:microsoft.com/office/officeart/2005/8/layout/list1"/>
    <dgm:cxn modelId="{B7EB40CD-03B0-4CFD-BFE6-D8B2D2A5A04A}" type="presParOf" srcId="{A06137D8-24EC-487B-9F14-3F803FB9C85B}" destId="{62491ADC-2FA1-4D83-BEC1-3DB98CBBCFB1}" srcOrd="1" destOrd="0" presId="urn:microsoft.com/office/officeart/2005/8/layout/list1"/>
    <dgm:cxn modelId="{DB85D8EA-7064-44BB-B0F3-17FED73D4D47}" type="presParOf" srcId="{A06137D8-24EC-487B-9F14-3F803FB9C85B}" destId="{3313522B-3D5C-495B-A040-D5334AE9E05B}" srcOrd="2" destOrd="0" presId="urn:microsoft.com/office/officeart/2005/8/layout/list1"/>
    <dgm:cxn modelId="{298AA12F-C6DD-490A-8ED3-30E3D365B13D}" type="presParOf" srcId="{A06137D8-24EC-487B-9F14-3F803FB9C85B}" destId="{B880B1C8-6905-4A4A-95B8-2127CB93FA93}" srcOrd="3" destOrd="0" presId="urn:microsoft.com/office/officeart/2005/8/layout/list1"/>
    <dgm:cxn modelId="{5DDEEC50-C441-4813-8A29-365EBAE8E0CE}" type="presParOf" srcId="{A06137D8-24EC-487B-9F14-3F803FB9C85B}" destId="{D56D8BDF-8FC5-46C0-8252-8DB7F894AB92}" srcOrd="4" destOrd="0" presId="urn:microsoft.com/office/officeart/2005/8/layout/list1"/>
    <dgm:cxn modelId="{483C302E-27C2-46DD-98E2-66A4C983AE34}" type="presParOf" srcId="{D56D8BDF-8FC5-46C0-8252-8DB7F894AB92}" destId="{0EB61CFE-AA76-4BFE-B81E-2A29F0B3E5F5}" srcOrd="0" destOrd="0" presId="urn:microsoft.com/office/officeart/2005/8/layout/list1"/>
    <dgm:cxn modelId="{181CDB9F-D170-4456-B999-80D10D5E787A}" type="presParOf" srcId="{D56D8BDF-8FC5-46C0-8252-8DB7F894AB92}" destId="{1761F9DC-C840-4CC9-9143-02D637AA32F7}" srcOrd="1" destOrd="0" presId="urn:microsoft.com/office/officeart/2005/8/layout/list1"/>
    <dgm:cxn modelId="{581997FB-31C5-4F2C-8F03-6825611865BF}" type="presParOf" srcId="{A06137D8-24EC-487B-9F14-3F803FB9C85B}" destId="{A9BCDFEA-1EBF-4FA9-BED7-BDEB3C6AE902}" srcOrd="5" destOrd="0" presId="urn:microsoft.com/office/officeart/2005/8/layout/list1"/>
    <dgm:cxn modelId="{970FF77B-F32A-4F3D-B738-C6C4EE8C22DB}" type="presParOf" srcId="{A06137D8-24EC-487B-9F14-3F803FB9C85B}" destId="{74DDBD2E-EA98-4617-ADB2-B47F2A287F82}" srcOrd="6" destOrd="0" presId="urn:microsoft.com/office/officeart/2005/8/layout/list1"/>
    <dgm:cxn modelId="{BB7998F6-ABEE-484E-92C4-C1310E7E3C95}" type="presParOf" srcId="{A06137D8-24EC-487B-9F14-3F803FB9C85B}" destId="{5DD0D450-1438-47AA-83FA-85253EC69C77}" srcOrd="7" destOrd="0" presId="urn:microsoft.com/office/officeart/2005/8/layout/list1"/>
    <dgm:cxn modelId="{443F3538-CBC5-46DB-9746-6F4D7FCF2E6F}" type="presParOf" srcId="{A06137D8-24EC-487B-9F14-3F803FB9C85B}" destId="{AAACCF4B-0826-45F2-AA8C-6A910E0515B7}" srcOrd="8" destOrd="0" presId="urn:microsoft.com/office/officeart/2005/8/layout/list1"/>
    <dgm:cxn modelId="{BD1E6F24-D1E9-4DBD-BD80-A8DA17E481F6}" type="presParOf" srcId="{AAACCF4B-0826-45F2-AA8C-6A910E0515B7}" destId="{CC4C447F-3D97-4223-B7B0-333362626A49}" srcOrd="0" destOrd="0" presId="urn:microsoft.com/office/officeart/2005/8/layout/list1"/>
    <dgm:cxn modelId="{1C7F00BD-78CC-4602-9AE1-6EE1B872CC2A}" type="presParOf" srcId="{AAACCF4B-0826-45F2-AA8C-6A910E0515B7}" destId="{8ECD2215-219A-4A81-878E-3B7CE57B2466}" srcOrd="1" destOrd="0" presId="urn:microsoft.com/office/officeart/2005/8/layout/list1"/>
    <dgm:cxn modelId="{32591E30-DF9B-4047-B8B8-5076ABD7AE6C}" type="presParOf" srcId="{A06137D8-24EC-487B-9F14-3F803FB9C85B}" destId="{8A12D848-3255-4D59-A041-08823D18853C}" srcOrd="9" destOrd="0" presId="urn:microsoft.com/office/officeart/2005/8/layout/list1"/>
    <dgm:cxn modelId="{B67CB146-0941-455F-A417-320A50C76446}" type="presParOf" srcId="{A06137D8-24EC-487B-9F14-3F803FB9C85B}" destId="{49A2F538-9C21-4AA5-82BE-C0139F4C78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CEB0B-312C-401E-B18D-BCFA1A3F67E6}">
      <dsp:nvSpPr>
        <dsp:cNvPr id="0" name=""/>
        <dsp:cNvSpPr/>
      </dsp:nvSpPr>
      <dsp:spPr>
        <a:xfrm>
          <a:off x="-6125176" y="-1001009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01BA4-F9AC-4CA8-9459-2B68CA8148D7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在这里输入文字</a:t>
          </a:r>
          <a:endParaRPr lang="zh-CN" altLang="en-US" sz="3600" kern="1200" dirty="0"/>
        </a:p>
      </dsp:txBody>
      <dsp:txXfrm>
        <a:off x="752110" y="541866"/>
        <a:ext cx="7301111" cy="1083733"/>
      </dsp:txXfrm>
    </dsp:sp>
    <dsp:sp modelId="{14A910C9-7885-4F13-B390-4D46BD64CEF0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95620-0412-493E-9594-331CD1B701B6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在这里输入文字</a:t>
          </a:r>
          <a:endParaRPr lang="zh-CN" altLang="en-US" sz="3600" kern="1200" dirty="0"/>
        </a:p>
      </dsp:txBody>
      <dsp:txXfrm>
        <a:off x="1146048" y="2167466"/>
        <a:ext cx="6907174" cy="1083733"/>
      </dsp:txXfrm>
    </dsp:sp>
    <dsp:sp modelId="{6B621534-7EDA-4022-8727-C00E012A204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A05C-7E6C-4086-A9AB-13AB98EEC72A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在这里输入文字</a:t>
          </a:r>
          <a:endParaRPr lang="zh-CN" altLang="en-US" sz="3600" kern="1200" dirty="0"/>
        </a:p>
      </dsp:txBody>
      <dsp:txXfrm>
        <a:off x="752110" y="3793066"/>
        <a:ext cx="7301111" cy="1083733"/>
      </dsp:txXfrm>
    </dsp:sp>
    <dsp:sp modelId="{1FA4D9BB-8FFA-4C44-B306-E9577F99ADFD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821A3-915C-4EC2-A81A-0ABE57662958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solidFill>
          <a:srgbClr val="29BD6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87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Adobe 黑体 Std R" panose="020B0400000000000000" pitchFamily="34" charset="-122"/>
              <a:ea typeface="Adobe 黑体 Std R" panose="020B0400000000000000" pitchFamily="34" charset="-122"/>
            </a:rPr>
            <a:t>在这里输入文字</a:t>
          </a:r>
          <a:endParaRPr lang="zh-CN" altLang="en-US" sz="1700" kern="1200" dirty="0">
            <a:latin typeface="Adobe 黑体 Std R" panose="020B0400000000000000" pitchFamily="34" charset="-122"/>
            <a:ea typeface="Adobe 黑体 Std R" panose="020B0400000000000000" pitchFamily="34" charset="-122"/>
          </a:endParaRPr>
        </a:p>
      </dsp:txBody>
      <dsp:txXfrm>
        <a:off x="0" y="1030789"/>
        <a:ext cx="7832064" cy="591873"/>
      </dsp:txXfrm>
    </dsp:sp>
    <dsp:sp modelId="{F101F8C3-0203-4190-9D0E-523C681E3EE8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 Unicode MS" panose="020B0604020202020204" pitchFamily="34" charset="-122"/>
            </a:rPr>
            <a:t>在这里输入你的文字</a:t>
          </a:r>
          <a:endParaRPr lang="zh-CN" altLang="en-US" sz="1700" kern="1200" dirty="0">
            <a:solidFill>
              <a:schemeClr val="bg2">
                <a:lumMod val="25000"/>
              </a:schemeClr>
            </a:solidFill>
            <a:latin typeface="Adobe 黑体 Std R" panose="020B0400000000000000" pitchFamily="34" charset="-122"/>
            <a:ea typeface="Adobe 黑体 Std R" panose="020B0400000000000000" pitchFamily="34" charset="-122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This is a sample </a:t>
          </a:r>
          <a:r>
            <a:rPr lang="en-US" altLang="zh-CN" sz="1700" kern="1200" dirty="0" err="1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text.Insert</a:t>
          </a:r>
          <a:r>
            <a:rPr lang="en-US" altLang="zh-CN" sz="1700" kern="1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 your desired text here.</a:t>
          </a:r>
          <a:endParaRPr lang="zh-CN" altLang="en-US" sz="1700" kern="1200" dirty="0">
            <a:solidFill>
              <a:schemeClr val="bg2">
                <a:lumMod val="25000"/>
              </a:schemeClr>
            </a:solidFill>
            <a:latin typeface="Arial" panose="020B0604020202020204" pitchFamily="34" charset="0"/>
            <a:ea typeface="Adobe 黑体 Std R" panose="020B0400000000000000" pitchFamily="34" charset="-122"/>
          </a:endParaRPr>
        </a:p>
      </dsp:txBody>
      <dsp:txXfrm>
        <a:off x="0" y="1647691"/>
        <a:ext cx="2503424" cy="2280331"/>
      </dsp:txXfrm>
    </dsp:sp>
    <dsp:sp modelId="{CB73E544-EB30-4612-8597-8DB856B09293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solidFill>
          <a:srgbClr val="FEC32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87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Adobe 黑体 Std R" panose="020B0400000000000000" pitchFamily="34" charset="-122"/>
              <a:ea typeface="Adobe 黑体 Std R" panose="020B0400000000000000" pitchFamily="34" charset="-122"/>
            </a:rPr>
            <a:t>在这里输入文字</a:t>
          </a:r>
          <a:endParaRPr lang="zh-CN" altLang="en-US" sz="1700" kern="1200" dirty="0">
            <a:latin typeface="Adobe 黑体 Std R" panose="020B0400000000000000" pitchFamily="34" charset="-122"/>
            <a:ea typeface="Adobe 黑体 Std R" panose="020B0400000000000000" pitchFamily="34" charset="-122"/>
          </a:endParaRPr>
        </a:p>
      </dsp:txBody>
      <dsp:txXfrm>
        <a:off x="2503423" y="1425371"/>
        <a:ext cx="5328640" cy="591873"/>
      </dsp:txXfrm>
    </dsp:sp>
    <dsp:sp modelId="{6CA2EA05-42E0-407F-99E9-21E8491E497B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 Unicode MS" panose="020B0604020202020204" pitchFamily="34" charset="-122"/>
            </a:rPr>
            <a:t>在这里输入你的文字</a:t>
          </a:r>
          <a:endParaRPr lang="zh-CN" altLang="en-US" sz="1700" kern="1200" dirty="0">
            <a:solidFill>
              <a:schemeClr val="bg2">
                <a:lumMod val="25000"/>
              </a:schemeClr>
            </a:solidFill>
            <a:latin typeface="Adobe 黑体 Std R" panose="020B0400000000000000" pitchFamily="34" charset="-122"/>
            <a:ea typeface="Adobe 黑体 Std R" panose="020B0400000000000000" pitchFamily="34" charset="-122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This is a sample </a:t>
          </a:r>
          <a:r>
            <a:rPr lang="en-US" altLang="zh-CN" sz="1700" kern="1200" dirty="0" err="1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text.Insert</a:t>
          </a:r>
          <a:r>
            <a:rPr lang="en-US" altLang="zh-CN" sz="1700" kern="1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 your desired text here.</a:t>
          </a:r>
          <a:endParaRPr lang="zh-CN" altLang="en-US" sz="1700" kern="1200" dirty="0">
            <a:solidFill>
              <a:schemeClr val="bg2">
                <a:lumMod val="25000"/>
              </a:schemeClr>
            </a:solidFill>
            <a:latin typeface="Arial" panose="020B0604020202020204" pitchFamily="34" charset="0"/>
            <a:ea typeface="Adobe 黑体 Std R" panose="020B0400000000000000" pitchFamily="34" charset="-122"/>
          </a:endParaRPr>
        </a:p>
      </dsp:txBody>
      <dsp:txXfrm>
        <a:off x="2503423" y="2042273"/>
        <a:ext cx="2503424" cy="2280331"/>
      </dsp:txXfrm>
    </dsp:sp>
    <dsp:sp modelId="{53C7D4DD-95C7-495C-AB44-E40628709682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solidFill>
          <a:srgbClr val="FC022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87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Adobe 黑体 Std R" panose="020B0400000000000000" pitchFamily="34" charset="-122"/>
              <a:ea typeface="Adobe 黑体 Std R" panose="020B0400000000000000" pitchFamily="34" charset="-122"/>
            </a:rPr>
            <a:t>在这里输入文字</a:t>
          </a:r>
          <a:endParaRPr lang="zh-CN" altLang="en-US" sz="1700" kern="1200" dirty="0">
            <a:latin typeface="Adobe 黑体 Std R" panose="020B0400000000000000" pitchFamily="34" charset="-122"/>
            <a:ea typeface="Adobe 黑体 Std R" panose="020B0400000000000000" pitchFamily="34" charset="-122"/>
          </a:endParaRPr>
        </a:p>
      </dsp:txBody>
      <dsp:txXfrm>
        <a:off x="5006848" y="1819953"/>
        <a:ext cx="2825216" cy="591873"/>
      </dsp:txXfrm>
    </dsp:sp>
    <dsp:sp modelId="{24E71794-3D05-4979-95CB-9661729EAA26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 Unicode MS" panose="020B0604020202020204" pitchFamily="34" charset="-122"/>
            </a:rPr>
            <a:t>在这里输入你的文字</a:t>
          </a:r>
          <a:endParaRPr lang="zh-CN" altLang="en-US" sz="1700" kern="1200" dirty="0">
            <a:solidFill>
              <a:srgbClr val="FF0000"/>
            </a:solidFill>
            <a:latin typeface="Adobe 黑体 Std R" panose="020B0400000000000000" pitchFamily="34" charset="-122"/>
            <a:ea typeface="Adobe 黑体 Std R" panose="020B0400000000000000" pitchFamily="34" charset="-122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This is a sample </a:t>
          </a:r>
          <a:r>
            <a:rPr lang="en-US" altLang="zh-CN" sz="1700" kern="1200" dirty="0" err="1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text.Insert</a:t>
          </a:r>
          <a:r>
            <a:rPr lang="en-US" altLang="zh-CN" sz="1700" kern="1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 Unicode MS" panose="020B0604020202020204" pitchFamily="34" charset="-122"/>
            </a:rPr>
            <a:t> your desired text here.</a:t>
          </a:r>
          <a:endParaRPr lang="zh-CN" altLang="en-US" sz="1700" kern="1200" dirty="0">
            <a:solidFill>
              <a:schemeClr val="bg2">
                <a:lumMod val="25000"/>
              </a:schemeClr>
            </a:solidFill>
            <a:latin typeface="Arial" panose="020B0604020202020204" pitchFamily="34" charset="0"/>
            <a:ea typeface="Adobe 黑体 Std R" panose="020B0400000000000000" pitchFamily="34" charset="-122"/>
          </a:endParaRPr>
        </a:p>
      </dsp:txBody>
      <dsp:txXfrm>
        <a:off x="5006848" y="2436855"/>
        <a:ext cx="2503424" cy="22469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6F9D0-2620-46E8-BD5C-3EB11E5AD34D}">
      <dsp:nvSpPr>
        <dsp:cNvPr id="0" name=""/>
        <dsp:cNvSpPr/>
      </dsp:nvSpPr>
      <dsp:spPr>
        <a:xfrm>
          <a:off x="3085740" y="1785432"/>
          <a:ext cx="2182194" cy="2182194"/>
        </a:xfrm>
        <a:prstGeom prst="gear9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理论</a:t>
          </a:r>
          <a:r>
            <a:rPr lang="en-US" altLang="zh-CN" sz="2400" kern="1200" dirty="0" smtClean="0"/>
            <a:t>3</a:t>
          </a:r>
          <a:endParaRPr lang="zh-CN" altLang="en-US" sz="2400" kern="1200" dirty="0"/>
        </a:p>
      </dsp:txBody>
      <dsp:txXfrm>
        <a:off x="3524458" y="2296601"/>
        <a:ext cx="1304758" cy="1121692"/>
      </dsp:txXfrm>
    </dsp:sp>
    <dsp:sp modelId="{F77C6702-5C81-4EB9-82D5-C5BF73E7DA11}">
      <dsp:nvSpPr>
        <dsp:cNvPr id="0" name=""/>
        <dsp:cNvSpPr/>
      </dsp:nvSpPr>
      <dsp:spPr>
        <a:xfrm>
          <a:off x="1816099" y="1269640"/>
          <a:ext cx="1587050" cy="1587050"/>
        </a:xfrm>
        <a:prstGeom prst="gear6">
          <a:avLst/>
        </a:prstGeom>
        <a:solidFill>
          <a:srgbClr val="29BD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理论</a:t>
          </a:r>
          <a:r>
            <a:rPr lang="en-US" altLang="zh-CN" sz="2000" kern="1200" dirty="0" smtClean="0"/>
            <a:t>2</a:t>
          </a:r>
          <a:endParaRPr lang="zh-CN" altLang="en-US" sz="2000" kern="1200" dirty="0"/>
        </a:p>
      </dsp:txBody>
      <dsp:txXfrm>
        <a:off x="2215644" y="1671599"/>
        <a:ext cx="787960" cy="783132"/>
      </dsp:txXfrm>
    </dsp:sp>
    <dsp:sp modelId="{A453174C-D23E-46F3-BD66-C4C152DFEA9C}">
      <dsp:nvSpPr>
        <dsp:cNvPr id="0" name=""/>
        <dsp:cNvSpPr/>
      </dsp:nvSpPr>
      <dsp:spPr>
        <a:xfrm rot="20700000">
          <a:off x="2705009" y="174737"/>
          <a:ext cx="1554985" cy="1554985"/>
        </a:xfrm>
        <a:prstGeom prst="gear6">
          <a:avLst/>
        </a:prstGeom>
        <a:solidFill>
          <a:srgbClr val="FEC3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理论</a:t>
          </a:r>
          <a:r>
            <a:rPr lang="en-US" altLang="zh-CN" sz="2400" kern="1200" dirty="0" smtClean="0"/>
            <a:t>1</a:t>
          </a:r>
          <a:endParaRPr lang="zh-CN" altLang="en-US" sz="2400" kern="1200" dirty="0"/>
        </a:p>
      </dsp:txBody>
      <dsp:txXfrm rot="-20700000">
        <a:off x="3046063" y="515791"/>
        <a:ext cx="872877" cy="872877"/>
      </dsp:txXfrm>
    </dsp:sp>
    <dsp:sp modelId="{3EC680A7-DC9B-48E2-85C8-DBB50C922866}">
      <dsp:nvSpPr>
        <dsp:cNvPr id="0" name=""/>
        <dsp:cNvSpPr/>
      </dsp:nvSpPr>
      <dsp:spPr>
        <a:xfrm>
          <a:off x="2915475" y="1457544"/>
          <a:ext cx="2793209" cy="2793209"/>
        </a:xfrm>
        <a:prstGeom prst="circularArrow">
          <a:avLst>
            <a:gd name="adj1" fmla="val 4687"/>
            <a:gd name="adj2" fmla="val 299029"/>
            <a:gd name="adj3" fmla="val 2510628"/>
            <a:gd name="adj4" fmla="val 15873257"/>
            <a:gd name="adj5" fmla="val 5469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26DAC-4A89-4841-88ED-EBCED8FB26D0}">
      <dsp:nvSpPr>
        <dsp:cNvPr id="0" name=""/>
        <dsp:cNvSpPr/>
      </dsp:nvSpPr>
      <dsp:spPr>
        <a:xfrm>
          <a:off x="1535035" y="919459"/>
          <a:ext cx="2029441" cy="20294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DBBC-FF80-4329-95EB-1FE5DA35BE03}">
      <dsp:nvSpPr>
        <dsp:cNvPr id="0" name=""/>
        <dsp:cNvSpPr/>
      </dsp:nvSpPr>
      <dsp:spPr>
        <a:xfrm>
          <a:off x="2345325" y="-164890"/>
          <a:ext cx="2188146" cy="218814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BC8C8-9A95-46FB-82B6-ECD7EAD57A46}">
      <dsp:nvSpPr>
        <dsp:cNvPr id="0" name=""/>
        <dsp:cNvSpPr/>
      </dsp:nvSpPr>
      <dsp:spPr>
        <a:xfrm>
          <a:off x="0" y="3886408"/>
          <a:ext cx="9260706" cy="102735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三层</a:t>
          </a:r>
          <a:endParaRPr lang="zh-CN" altLang="en-US" sz="3500" kern="1200" dirty="0"/>
        </a:p>
      </dsp:txBody>
      <dsp:txXfrm>
        <a:off x="0" y="3886408"/>
        <a:ext cx="2778211" cy="1027359"/>
      </dsp:txXfrm>
    </dsp:sp>
    <dsp:sp modelId="{F365DFA6-1714-496B-91DD-E53364D67615}">
      <dsp:nvSpPr>
        <dsp:cNvPr id="0" name=""/>
        <dsp:cNvSpPr/>
      </dsp:nvSpPr>
      <dsp:spPr>
        <a:xfrm>
          <a:off x="0" y="2687822"/>
          <a:ext cx="9260706" cy="102735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二层</a:t>
          </a:r>
          <a:endParaRPr lang="zh-CN" altLang="en-US" sz="3500" kern="1200" dirty="0"/>
        </a:p>
      </dsp:txBody>
      <dsp:txXfrm>
        <a:off x="0" y="2687822"/>
        <a:ext cx="2778211" cy="1027359"/>
      </dsp:txXfrm>
    </dsp:sp>
    <dsp:sp modelId="{3869E8A0-398F-4ADB-B87F-DF6224012866}">
      <dsp:nvSpPr>
        <dsp:cNvPr id="0" name=""/>
        <dsp:cNvSpPr/>
      </dsp:nvSpPr>
      <dsp:spPr>
        <a:xfrm>
          <a:off x="0" y="1489236"/>
          <a:ext cx="9260706" cy="102735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一层</a:t>
          </a:r>
          <a:endParaRPr lang="zh-CN" altLang="en-US" sz="3500" kern="1200" dirty="0"/>
        </a:p>
      </dsp:txBody>
      <dsp:txXfrm>
        <a:off x="0" y="1489236"/>
        <a:ext cx="2778211" cy="1027359"/>
      </dsp:txXfrm>
    </dsp:sp>
    <dsp:sp modelId="{8DA21B75-9D88-4518-B609-700E7952E84F}">
      <dsp:nvSpPr>
        <dsp:cNvPr id="0" name=""/>
        <dsp:cNvSpPr/>
      </dsp:nvSpPr>
      <dsp:spPr>
        <a:xfrm>
          <a:off x="5284752" y="1574849"/>
          <a:ext cx="1284199" cy="8561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/>
              </a:solidFill>
            </a:rPr>
            <a:t>在这里输</a:t>
          </a:r>
          <a:endParaRPr lang="en-US" altLang="zh-CN" sz="1800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/>
              </a:solidFill>
            </a:rPr>
            <a:t>入小标题</a:t>
          </a:r>
          <a:r>
            <a:rPr lang="en-US" altLang="zh-CN" sz="1800" kern="1200" dirty="0" smtClean="0">
              <a:solidFill>
                <a:schemeClr val="bg1"/>
              </a:solidFill>
            </a:rPr>
            <a:t>3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5309827" y="1599924"/>
        <a:ext cx="1234049" cy="805982"/>
      </dsp:txXfrm>
    </dsp:sp>
    <dsp:sp modelId="{9E51145E-BFBE-4FF7-85DF-D9A8BDDB4D25}">
      <dsp:nvSpPr>
        <dsp:cNvPr id="0" name=""/>
        <dsp:cNvSpPr/>
      </dsp:nvSpPr>
      <dsp:spPr>
        <a:xfrm>
          <a:off x="4257392" y="2430982"/>
          <a:ext cx="1669459" cy="342453"/>
        </a:xfrm>
        <a:custGeom>
          <a:avLst/>
          <a:gdLst/>
          <a:ahLst/>
          <a:cxnLst/>
          <a:rect l="0" t="0" r="0" b="0"/>
          <a:pathLst>
            <a:path>
              <a:moveTo>
                <a:pt x="1669459" y="0"/>
              </a:moveTo>
              <a:lnTo>
                <a:pt x="1669459" y="171226"/>
              </a:lnTo>
              <a:lnTo>
                <a:pt x="0" y="171226"/>
              </a:lnTo>
              <a:lnTo>
                <a:pt x="0" y="34245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3EAC2-8419-466D-BAD2-797656EFB86F}">
      <dsp:nvSpPr>
        <dsp:cNvPr id="0" name=""/>
        <dsp:cNvSpPr/>
      </dsp:nvSpPr>
      <dsp:spPr>
        <a:xfrm>
          <a:off x="3615292" y="2773436"/>
          <a:ext cx="1284199" cy="8561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在这输入你的文字</a:t>
          </a:r>
          <a:endParaRPr lang="zh-CN" altLang="en-US" sz="1800" kern="1200" dirty="0"/>
        </a:p>
      </dsp:txBody>
      <dsp:txXfrm>
        <a:off x="3640367" y="2798511"/>
        <a:ext cx="1234049" cy="805982"/>
      </dsp:txXfrm>
    </dsp:sp>
    <dsp:sp modelId="{03EF3BAD-17CC-43B9-BD29-8A527E77CB1F}">
      <dsp:nvSpPr>
        <dsp:cNvPr id="0" name=""/>
        <dsp:cNvSpPr/>
      </dsp:nvSpPr>
      <dsp:spPr>
        <a:xfrm>
          <a:off x="3422662" y="3629568"/>
          <a:ext cx="834729" cy="342453"/>
        </a:xfrm>
        <a:custGeom>
          <a:avLst/>
          <a:gdLst/>
          <a:ahLst/>
          <a:cxnLst/>
          <a:rect l="0" t="0" r="0" b="0"/>
          <a:pathLst>
            <a:path>
              <a:moveTo>
                <a:pt x="834729" y="0"/>
              </a:moveTo>
              <a:lnTo>
                <a:pt x="834729" y="171226"/>
              </a:lnTo>
              <a:lnTo>
                <a:pt x="0" y="171226"/>
              </a:lnTo>
              <a:lnTo>
                <a:pt x="0" y="34245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2E2AD-1F53-4F6C-A357-09F6A7A98508}">
      <dsp:nvSpPr>
        <dsp:cNvPr id="0" name=""/>
        <dsp:cNvSpPr/>
      </dsp:nvSpPr>
      <dsp:spPr>
        <a:xfrm>
          <a:off x="2780563" y="3972022"/>
          <a:ext cx="1284199" cy="8561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在这输入你的文字</a:t>
          </a:r>
          <a:endParaRPr lang="zh-CN" altLang="en-US" sz="1800" kern="1200" dirty="0"/>
        </a:p>
      </dsp:txBody>
      <dsp:txXfrm>
        <a:off x="2805638" y="3997097"/>
        <a:ext cx="1234049" cy="805982"/>
      </dsp:txXfrm>
    </dsp:sp>
    <dsp:sp modelId="{6923BEFA-D246-4C3E-B864-B62863A08076}">
      <dsp:nvSpPr>
        <dsp:cNvPr id="0" name=""/>
        <dsp:cNvSpPr/>
      </dsp:nvSpPr>
      <dsp:spPr>
        <a:xfrm>
          <a:off x="4257392" y="3629568"/>
          <a:ext cx="834729" cy="34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26"/>
              </a:lnTo>
              <a:lnTo>
                <a:pt x="834729" y="171226"/>
              </a:lnTo>
              <a:lnTo>
                <a:pt x="834729" y="34245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3EEC2-A1A5-4166-96FE-15D921F65B6C}">
      <dsp:nvSpPr>
        <dsp:cNvPr id="0" name=""/>
        <dsp:cNvSpPr/>
      </dsp:nvSpPr>
      <dsp:spPr>
        <a:xfrm>
          <a:off x="4450022" y="3972022"/>
          <a:ext cx="1284199" cy="8561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在这输入你的文字</a:t>
          </a:r>
          <a:endParaRPr lang="zh-CN" altLang="en-US" sz="1800" kern="1200" dirty="0"/>
        </a:p>
      </dsp:txBody>
      <dsp:txXfrm>
        <a:off x="4475097" y="3997097"/>
        <a:ext cx="1234049" cy="805982"/>
      </dsp:txXfrm>
    </dsp:sp>
    <dsp:sp modelId="{68238F1A-C9CA-47A9-A5E8-D4DEB2B91BF6}">
      <dsp:nvSpPr>
        <dsp:cNvPr id="0" name=""/>
        <dsp:cNvSpPr/>
      </dsp:nvSpPr>
      <dsp:spPr>
        <a:xfrm>
          <a:off x="5926851" y="2430982"/>
          <a:ext cx="1669459" cy="34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26"/>
              </a:lnTo>
              <a:lnTo>
                <a:pt x="1669459" y="171226"/>
              </a:lnTo>
              <a:lnTo>
                <a:pt x="1669459" y="34245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34264-07B5-421C-9D0C-BAEE7D5CD6C7}">
      <dsp:nvSpPr>
        <dsp:cNvPr id="0" name=""/>
        <dsp:cNvSpPr/>
      </dsp:nvSpPr>
      <dsp:spPr>
        <a:xfrm>
          <a:off x="6954211" y="2773436"/>
          <a:ext cx="1284199" cy="8561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在这输入你的文字</a:t>
          </a:r>
          <a:endParaRPr lang="zh-CN" altLang="en-US" sz="1800" kern="1200" dirty="0"/>
        </a:p>
      </dsp:txBody>
      <dsp:txXfrm>
        <a:off x="6979286" y="2798511"/>
        <a:ext cx="1234049" cy="805982"/>
      </dsp:txXfrm>
    </dsp:sp>
    <dsp:sp modelId="{5EF8E1C6-FA2C-4731-BC5E-9DBD3D823736}">
      <dsp:nvSpPr>
        <dsp:cNvPr id="0" name=""/>
        <dsp:cNvSpPr/>
      </dsp:nvSpPr>
      <dsp:spPr>
        <a:xfrm>
          <a:off x="6761581" y="3629568"/>
          <a:ext cx="834729" cy="342453"/>
        </a:xfrm>
        <a:custGeom>
          <a:avLst/>
          <a:gdLst/>
          <a:ahLst/>
          <a:cxnLst/>
          <a:rect l="0" t="0" r="0" b="0"/>
          <a:pathLst>
            <a:path>
              <a:moveTo>
                <a:pt x="834729" y="0"/>
              </a:moveTo>
              <a:lnTo>
                <a:pt x="834729" y="171226"/>
              </a:lnTo>
              <a:lnTo>
                <a:pt x="0" y="171226"/>
              </a:lnTo>
              <a:lnTo>
                <a:pt x="0" y="34245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BF578-7B2C-49F6-84A3-1D3C706308EE}">
      <dsp:nvSpPr>
        <dsp:cNvPr id="0" name=""/>
        <dsp:cNvSpPr/>
      </dsp:nvSpPr>
      <dsp:spPr>
        <a:xfrm>
          <a:off x="6119481" y="3972022"/>
          <a:ext cx="1284199" cy="8561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在这输入你的文字</a:t>
          </a:r>
          <a:endParaRPr lang="zh-CN" altLang="en-US" sz="1800" kern="1200" dirty="0"/>
        </a:p>
      </dsp:txBody>
      <dsp:txXfrm>
        <a:off x="6144556" y="3997097"/>
        <a:ext cx="1234049" cy="805982"/>
      </dsp:txXfrm>
    </dsp:sp>
    <dsp:sp modelId="{949181D8-74F2-4D57-B090-5E96937D71C0}">
      <dsp:nvSpPr>
        <dsp:cNvPr id="0" name=""/>
        <dsp:cNvSpPr/>
      </dsp:nvSpPr>
      <dsp:spPr>
        <a:xfrm>
          <a:off x="7596311" y="3629568"/>
          <a:ext cx="834729" cy="34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26"/>
              </a:lnTo>
              <a:lnTo>
                <a:pt x="834729" y="171226"/>
              </a:lnTo>
              <a:lnTo>
                <a:pt x="834729" y="34245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35C76-8123-4829-9764-D341DCCC1A0B}">
      <dsp:nvSpPr>
        <dsp:cNvPr id="0" name=""/>
        <dsp:cNvSpPr/>
      </dsp:nvSpPr>
      <dsp:spPr>
        <a:xfrm>
          <a:off x="7788941" y="3972022"/>
          <a:ext cx="1284199" cy="8561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在这输入你的文字</a:t>
          </a:r>
          <a:endParaRPr lang="zh-CN" altLang="en-US" sz="1800" kern="1200" dirty="0"/>
        </a:p>
      </dsp:txBody>
      <dsp:txXfrm>
        <a:off x="7814016" y="3997097"/>
        <a:ext cx="1234049" cy="805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6F9D0-2620-46E8-BD5C-3EB11E5AD34D}">
      <dsp:nvSpPr>
        <dsp:cNvPr id="0" name=""/>
        <dsp:cNvSpPr/>
      </dsp:nvSpPr>
      <dsp:spPr>
        <a:xfrm>
          <a:off x="3085740" y="1785432"/>
          <a:ext cx="2182194" cy="2182194"/>
        </a:xfrm>
        <a:prstGeom prst="gear9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理论</a:t>
          </a:r>
          <a:r>
            <a:rPr lang="en-US" altLang="zh-CN" sz="2400" kern="1200" dirty="0" smtClean="0"/>
            <a:t>3</a:t>
          </a:r>
          <a:endParaRPr lang="zh-CN" altLang="en-US" sz="2400" kern="1200" dirty="0"/>
        </a:p>
      </dsp:txBody>
      <dsp:txXfrm>
        <a:off x="3524458" y="2296601"/>
        <a:ext cx="1304758" cy="1121692"/>
      </dsp:txXfrm>
    </dsp:sp>
    <dsp:sp modelId="{F77C6702-5C81-4EB9-82D5-C5BF73E7DA11}">
      <dsp:nvSpPr>
        <dsp:cNvPr id="0" name=""/>
        <dsp:cNvSpPr/>
      </dsp:nvSpPr>
      <dsp:spPr>
        <a:xfrm>
          <a:off x="1816099" y="1269640"/>
          <a:ext cx="1587050" cy="1587050"/>
        </a:xfrm>
        <a:prstGeom prst="gear6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理论</a:t>
          </a:r>
          <a:r>
            <a:rPr lang="en-US" altLang="zh-CN" sz="2000" kern="1200" dirty="0" smtClean="0"/>
            <a:t>2</a:t>
          </a:r>
          <a:endParaRPr lang="zh-CN" altLang="en-US" sz="2000" kern="1200" dirty="0"/>
        </a:p>
      </dsp:txBody>
      <dsp:txXfrm>
        <a:off x="2215644" y="1671599"/>
        <a:ext cx="787960" cy="783132"/>
      </dsp:txXfrm>
    </dsp:sp>
    <dsp:sp modelId="{A453174C-D23E-46F3-BD66-C4C152DFEA9C}">
      <dsp:nvSpPr>
        <dsp:cNvPr id="0" name=""/>
        <dsp:cNvSpPr/>
      </dsp:nvSpPr>
      <dsp:spPr>
        <a:xfrm rot="20700000">
          <a:off x="2705009" y="174737"/>
          <a:ext cx="1554985" cy="1554985"/>
        </a:xfrm>
        <a:prstGeom prst="gear6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理论</a:t>
          </a:r>
          <a:r>
            <a:rPr lang="en-US" altLang="zh-CN" sz="2400" kern="1200" dirty="0" smtClean="0"/>
            <a:t>1</a:t>
          </a:r>
          <a:endParaRPr lang="zh-CN" altLang="en-US" sz="2400" kern="1200" dirty="0"/>
        </a:p>
      </dsp:txBody>
      <dsp:txXfrm rot="-20700000">
        <a:off x="3046063" y="515791"/>
        <a:ext cx="872877" cy="872877"/>
      </dsp:txXfrm>
    </dsp:sp>
    <dsp:sp modelId="{3EC680A7-DC9B-48E2-85C8-DBB50C922866}">
      <dsp:nvSpPr>
        <dsp:cNvPr id="0" name=""/>
        <dsp:cNvSpPr/>
      </dsp:nvSpPr>
      <dsp:spPr>
        <a:xfrm>
          <a:off x="2915475" y="1457544"/>
          <a:ext cx="2793209" cy="2793209"/>
        </a:xfrm>
        <a:prstGeom prst="circularArrow">
          <a:avLst>
            <a:gd name="adj1" fmla="val 4687"/>
            <a:gd name="adj2" fmla="val 299029"/>
            <a:gd name="adj3" fmla="val 2510628"/>
            <a:gd name="adj4" fmla="val 15873257"/>
            <a:gd name="adj5" fmla="val 5469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26DAC-4A89-4841-88ED-EBCED8FB26D0}">
      <dsp:nvSpPr>
        <dsp:cNvPr id="0" name=""/>
        <dsp:cNvSpPr/>
      </dsp:nvSpPr>
      <dsp:spPr>
        <a:xfrm>
          <a:off x="1535035" y="919459"/>
          <a:ext cx="2029441" cy="20294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DBBC-FF80-4329-95EB-1FE5DA35BE03}">
      <dsp:nvSpPr>
        <dsp:cNvPr id="0" name=""/>
        <dsp:cNvSpPr/>
      </dsp:nvSpPr>
      <dsp:spPr>
        <a:xfrm>
          <a:off x="2345325" y="-164890"/>
          <a:ext cx="2188146" cy="218814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821A3-915C-4EC2-A81A-0ABE57662958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8792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在这里输入文字</a:t>
          </a:r>
          <a:endParaRPr lang="zh-CN" altLang="en-US" sz="2100" kern="1200" dirty="0"/>
        </a:p>
      </dsp:txBody>
      <dsp:txXfrm>
        <a:off x="0" y="1030789"/>
        <a:ext cx="7832064" cy="591873"/>
      </dsp:txXfrm>
    </dsp:sp>
    <dsp:sp modelId="{F101F8C3-0203-4190-9D0E-523C681E3EE8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This is a sample text.</a:t>
          </a:r>
          <a:endParaRPr lang="zh-CN" altLang="en-US" sz="2100" kern="1200" dirty="0">
            <a:solidFill>
              <a:schemeClr val="bg2">
                <a:lumMod val="25000"/>
              </a:schemeClr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Insert your desired text here.</a:t>
          </a:r>
          <a:endParaRPr lang="en-US" altLang="zh-CN" sz="2100" kern="1200" dirty="0">
            <a:solidFill>
              <a:schemeClr val="bg2">
                <a:lumMod val="25000"/>
              </a:schemeClr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0" y="1647691"/>
        <a:ext cx="2503424" cy="2280331"/>
      </dsp:txXfrm>
    </dsp:sp>
    <dsp:sp modelId="{CB73E544-EB30-4612-8597-8DB856B09293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8792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在这里输入文字</a:t>
          </a:r>
          <a:endParaRPr lang="zh-CN" altLang="en-US" sz="2100" kern="1200" dirty="0"/>
        </a:p>
      </dsp:txBody>
      <dsp:txXfrm>
        <a:off x="2503423" y="1425371"/>
        <a:ext cx="5328640" cy="591873"/>
      </dsp:txXfrm>
    </dsp:sp>
    <dsp:sp modelId="{6CA2EA05-42E0-407F-99E9-21E8491E497B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This is a sample text.</a:t>
          </a:r>
          <a:endParaRPr lang="zh-CN" altLang="en-US" sz="2100" kern="1200" dirty="0">
            <a:solidFill>
              <a:schemeClr val="bg2">
                <a:lumMod val="25000"/>
              </a:schemeClr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Insert your desired text here.</a:t>
          </a:r>
          <a:endParaRPr lang="en-US" altLang="zh-CN" sz="2100" kern="1200" dirty="0">
            <a:solidFill>
              <a:schemeClr val="bg2">
                <a:lumMod val="25000"/>
              </a:schemeClr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2503423" y="2042273"/>
        <a:ext cx="2503424" cy="2280331"/>
      </dsp:txXfrm>
    </dsp:sp>
    <dsp:sp modelId="{53C7D4DD-95C7-495C-AB44-E40628709682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8792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在这里输入文字</a:t>
          </a:r>
          <a:endParaRPr lang="zh-CN" altLang="en-US" sz="2100" kern="1200" dirty="0"/>
        </a:p>
      </dsp:txBody>
      <dsp:txXfrm>
        <a:off x="5006848" y="1819953"/>
        <a:ext cx="2825216" cy="591873"/>
      </dsp:txXfrm>
    </dsp:sp>
    <dsp:sp modelId="{24E71794-3D05-4979-95CB-9661729EAA26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This is a sample text.</a:t>
          </a:r>
          <a:endParaRPr lang="zh-CN" altLang="en-US" sz="2100" kern="1200" dirty="0">
            <a:solidFill>
              <a:schemeClr val="accent1">
                <a:lumMod val="50000"/>
              </a:schemeClr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Insert your desired text here.</a:t>
          </a:r>
          <a:endParaRPr lang="en-US" altLang="zh-CN" sz="2100" kern="1200" dirty="0">
            <a:solidFill>
              <a:schemeClr val="accent1">
                <a:lumMod val="50000"/>
              </a:schemeClr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5006848" y="2436855"/>
        <a:ext cx="2503424" cy="22469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3E130-6B1E-42E6-98C3-4D142DB21F2E}">
      <dsp:nvSpPr>
        <dsp:cNvPr id="0" name=""/>
        <dsp:cNvSpPr/>
      </dsp:nvSpPr>
      <dsp:spPr>
        <a:xfrm>
          <a:off x="1204175" y="269038"/>
          <a:ext cx="3461763" cy="346176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输入文字</a:t>
          </a:r>
          <a:endParaRPr lang="zh-CN" altLang="en-US" sz="2800" kern="1200" dirty="0"/>
        </a:p>
      </dsp:txBody>
      <dsp:txXfrm>
        <a:off x="3086303" y="907816"/>
        <a:ext cx="1174526" cy="1153921"/>
      </dsp:txXfrm>
    </dsp:sp>
    <dsp:sp modelId="{B316AC02-A9AF-48FF-9E2F-63C96A0682CC}">
      <dsp:nvSpPr>
        <dsp:cNvPr id="0" name=""/>
        <dsp:cNvSpPr/>
      </dsp:nvSpPr>
      <dsp:spPr>
        <a:xfrm>
          <a:off x="1029659" y="353788"/>
          <a:ext cx="3453905" cy="349831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输入文字</a:t>
          </a:r>
          <a:endParaRPr lang="zh-CN" altLang="en-US" sz="2800" kern="1200" dirty="0"/>
        </a:p>
      </dsp:txBody>
      <dsp:txXfrm>
        <a:off x="1975371" y="2561062"/>
        <a:ext cx="1562480" cy="1082813"/>
      </dsp:txXfrm>
    </dsp:sp>
    <dsp:sp modelId="{01B8D2D7-C8C2-4E55-A9F3-BB7B0A6AE4DF}">
      <dsp:nvSpPr>
        <dsp:cNvPr id="0" name=""/>
        <dsp:cNvSpPr/>
      </dsp:nvSpPr>
      <dsp:spPr>
        <a:xfrm>
          <a:off x="1025729" y="372067"/>
          <a:ext cx="3461763" cy="346176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输入文字</a:t>
          </a:r>
          <a:endParaRPr lang="zh-CN" altLang="en-US" sz="2800" kern="1200" dirty="0"/>
        </a:p>
      </dsp:txBody>
      <dsp:txXfrm>
        <a:off x="1396633" y="1052056"/>
        <a:ext cx="1174526" cy="11539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AF42A-56C1-4172-8E03-AC8BDE2D7C64}">
      <dsp:nvSpPr>
        <dsp:cNvPr id="0" name=""/>
        <dsp:cNvSpPr/>
      </dsp:nvSpPr>
      <dsp:spPr>
        <a:xfrm rot="5400000">
          <a:off x="392183" y="2253301"/>
          <a:ext cx="1168193" cy="194384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114B-E880-4043-AD87-6FAC1D1D8A8B}">
      <dsp:nvSpPr>
        <dsp:cNvPr id="0" name=""/>
        <dsp:cNvSpPr/>
      </dsp:nvSpPr>
      <dsp:spPr>
        <a:xfrm>
          <a:off x="197182" y="2834093"/>
          <a:ext cx="1754916" cy="1538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1">
                  <a:lumMod val="50000"/>
                </a:schemeClr>
              </a:solidFill>
            </a:rPr>
            <a:t>在这里输入文字</a:t>
          </a:r>
          <a:endParaRPr lang="zh-CN" alt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97182" y="2834093"/>
        <a:ext cx="1754916" cy="1538287"/>
      </dsp:txXfrm>
    </dsp:sp>
    <dsp:sp modelId="{A41BE171-EA88-4935-99AF-699E3E919B85}">
      <dsp:nvSpPr>
        <dsp:cNvPr id="0" name=""/>
        <dsp:cNvSpPr/>
      </dsp:nvSpPr>
      <dsp:spPr>
        <a:xfrm>
          <a:off x="1620983" y="2110193"/>
          <a:ext cx="331116" cy="331116"/>
        </a:xfrm>
        <a:prstGeom prst="triangle">
          <a:avLst>
            <a:gd name="adj" fmla="val 10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63306-5B74-46BA-B082-F438AD4230F6}">
      <dsp:nvSpPr>
        <dsp:cNvPr id="0" name=""/>
        <dsp:cNvSpPr/>
      </dsp:nvSpPr>
      <dsp:spPr>
        <a:xfrm rot="5400000">
          <a:off x="2540544" y="1721687"/>
          <a:ext cx="1168193" cy="194384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F6ED7-F09D-424D-B862-59E3E505DCCF}">
      <dsp:nvSpPr>
        <dsp:cNvPr id="0" name=""/>
        <dsp:cNvSpPr/>
      </dsp:nvSpPr>
      <dsp:spPr>
        <a:xfrm>
          <a:off x="2345543" y="2302479"/>
          <a:ext cx="1754916" cy="1538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1">
                  <a:lumMod val="50000"/>
                </a:schemeClr>
              </a:solidFill>
            </a:rPr>
            <a:t>在这里输入文字</a:t>
          </a:r>
          <a:endParaRPr lang="zh-CN" alt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345543" y="2302479"/>
        <a:ext cx="1754916" cy="1538287"/>
      </dsp:txXfrm>
    </dsp:sp>
    <dsp:sp modelId="{3E327DDD-7E23-48A3-9F1A-4805618662D9}">
      <dsp:nvSpPr>
        <dsp:cNvPr id="0" name=""/>
        <dsp:cNvSpPr/>
      </dsp:nvSpPr>
      <dsp:spPr>
        <a:xfrm>
          <a:off x="3769344" y="1578579"/>
          <a:ext cx="331116" cy="331116"/>
        </a:xfrm>
        <a:prstGeom prst="triangle">
          <a:avLst>
            <a:gd name="adj" fmla="val 10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52AD9-9F5F-4105-8222-36FBA760BFAF}">
      <dsp:nvSpPr>
        <dsp:cNvPr id="0" name=""/>
        <dsp:cNvSpPr/>
      </dsp:nvSpPr>
      <dsp:spPr>
        <a:xfrm rot="5400000">
          <a:off x="4688905" y="1190073"/>
          <a:ext cx="1168193" cy="194384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9AC58-75E6-4AB5-8224-C0DC36752239}">
      <dsp:nvSpPr>
        <dsp:cNvPr id="0" name=""/>
        <dsp:cNvSpPr/>
      </dsp:nvSpPr>
      <dsp:spPr>
        <a:xfrm>
          <a:off x="4493904" y="1770864"/>
          <a:ext cx="1754916" cy="1538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1">
                  <a:lumMod val="50000"/>
                </a:schemeClr>
              </a:solidFill>
            </a:rPr>
            <a:t>在这里输入文字</a:t>
          </a:r>
          <a:endParaRPr lang="zh-CN" alt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493904" y="1770864"/>
        <a:ext cx="1754916" cy="1538287"/>
      </dsp:txXfrm>
    </dsp:sp>
    <dsp:sp modelId="{8EC739D4-2B88-40FF-873C-5028E6BA6F1A}">
      <dsp:nvSpPr>
        <dsp:cNvPr id="0" name=""/>
        <dsp:cNvSpPr/>
      </dsp:nvSpPr>
      <dsp:spPr>
        <a:xfrm>
          <a:off x="5917705" y="1046964"/>
          <a:ext cx="331116" cy="331116"/>
        </a:xfrm>
        <a:prstGeom prst="triangle">
          <a:avLst>
            <a:gd name="adj" fmla="val 10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3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D22A0-CD54-4828-933A-F7152C6A8FFB}">
      <dsp:nvSpPr>
        <dsp:cNvPr id="0" name=""/>
        <dsp:cNvSpPr/>
      </dsp:nvSpPr>
      <dsp:spPr>
        <a:xfrm rot="5400000">
          <a:off x="6837266" y="658459"/>
          <a:ext cx="1168193" cy="194384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1CEB4-C7E2-4B6A-AB4C-567E57026619}">
      <dsp:nvSpPr>
        <dsp:cNvPr id="0" name=""/>
        <dsp:cNvSpPr/>
      </dsp:nvSpPr>
      <dsp:spPr>
        <a:xfrm>
          <a:off x="6642266" y="1239250"/>
          <a:ext cx="1754916" cy="1538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1">
                  <a:lumMod val="50000"/>
                </a:schemeClr>
              </a:solidFill>
            </a:rPr>
            <a:t>在这里输入文字</a:t>
          </a:r>
          <a:endParaRPr lang="zh-CN" alt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642266" y="1239250"/>
        <a:ext cx="1754916" cy="15382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AE05C-B590-4B5B-8B80-EBCF07BE19ED}">
      <dsp:nvSpPr>
        <dsp:cNvPr id="0" name=""/>
        <dsp:cNvSpPr/>
      </dsp:nvSpPr>
      <dsp:spPr>
        <a:xfrm>
          <a:off x="2676400" y="440"/>
          <a:ext cx="1348016" cy="1348016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 dirty="0"/>
        </a:p>
      </dsp:txBody>
      <dsp:txXfrm>
        <a:off x="2873812" y="197852"/>
        <a:ext cx="953192" cy="953192"/>
      </dsp:txXfrm>
    </dsp:sp>
    <dsp:sp modelId="{C21BF836-40C1-48B1-A06D-29F91FD69C80}">
      <dsp:nvSpPr>
        <dsp:cNvPr id="0" name=""/>
        <dsp:cNvSpPr/>
      </dsp:nvSpPr>
      <dsp:spPr>
        <a:xfrm rot="2160000">
          <a:off x="3982101" y="1036534"/>
          <a:ext cx="359545" cy="4549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992401" y="1095825"/>
        <a:ext cx="251682" cy="272973"/>
      </dsp:txXfrm>
    </dsp:sp>
    <dsp:sp modelId="{5AB7BE07-612C-4CE4-ACD8-7FAFB6D24CF5}">
      <dsp:nvSpPr>
        <dsp:cNvPr id="0" name=""/>
        <dsp:cNvSpPr/>
      </dsp:nvSpPr>
      <dsp:spPr>
        <a:xfrm>
          <a:off x="4315795" y="1191530"/>
          <a:ext cx="1348016" cy="1348016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4513207" y="1388942"/>
        <a:ext cx="953192" cy="953192"/>
      </dsp:txXfrm>
    </dsp:sp>
    <dsp:sp modelId="{C7739E9A-0904-4A82-875C-FB15EE348128}">
      <dsp:nvSpPr>
        <dsp:cNvPr id="0" name=""/>
        <dsp:cNvSpPr/>
      </dsp:nvSpPr>
      <dsp:spPr>
        <a:xfrm rot="6480000">
          <a:off x="4500079" y="2591995"/>
          <a:ext cx="359545" cy="4549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4570676" y="2631694"/>
        <a:ext cx="251682" cy="272973"/>
      </dsp:txXfrm>
    </dsp:sp>
    <dsp:sp modelId="{0D40FA3B-0F53-429E-A3E5-24810D8A68C0}">
      <dsp:nvSpPr>
        <dsp:cNvPr id="0" name=""/>
        <dsp:cNvSpPr/>
      </dsp:nvSpPr>
      <dsp:spPr>
        <a:xfrm>
          <a:off x="3689602" y="3118755"/>
          <a:ext cx="1348016" cy="1348016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3887014" y="3316167"/>
        <a:ext cx="953192" cy="953192"/>
      </dsp:txXfrm>
    </dsp:sp>
    <dsp:sp modelId="{F472E301-EA56-45FB-B6CE-53964733F816}">
      <dsp:nvSpPr>
        <dsp:cNvPr id="0" name=""/>
        <dsp:cNvSpPr/>
      </dsp:nvSpPr>
      <dsp:spPr>
        <a:xfrm rot="10800000">
          <a:off x="3180812" y="3565285"/>
          <a:ext cx="359545" cy="4549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3288675" y="3656276"/>
        <a:ext cx="251682" cy="272973"/>
      </dsp:txXfrm>
    </dsp:sp>
    <dsp:sp modelId="{491CAD11-1485-4521-9DA3-3D2BC9B0A218}">
      <dsp:nvSpPr>
        <dsp:cNvPr id="0" name=""/>
        <dsp:cNvSpPr/>
      </dsp:nvSpPr>
      <dsp:spPr>
        <a:xfrm>
          <a:off x="1663199" y="3118755"/>
          <a:ext cx="1348016" cy="1348016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1860611" y="3316167"/>
        <a:ext cx="953192" cy="953192"/>
      </dsp:txXfrm>
    </dsp:sp>
    <dsp:sp modelId="{C55247BA-5EDD-4E4B-BD1B-623F36FFB36A}">
      <dsp:nvSpPr>
        <dsp:cNvPr id="0" name=""/>
        <dsp:cNvSpPr/>
      </dsp:nvSpPr>
      <dsp:spPr>
        <a:xfrm rot="15120000">
          <a:off x="1847482" y="2611351"/>
          <a:ext cx="359545" cy="4549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1918079" y="2753634"/>
        <a:ext cx="251682" cy="272973"/>
      </dsp:txXfrm>
    </dsp:sp>
    <dsp:sp modelId="{0D402E57-5ABB-440D-81A9-21D9B04C6B30}">
      <dsp:nvSpPr>
        <dsp:cNvPr id="0" name=""/>
        <dsp:cNvSpPr/>
      </dsp:nvSpPr>
      <dsp:spPr>
        <a:xfrm>
          <a:off x="1037006" y="1191530"/>
          <a:ext cx="1348016" cy="1348016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1234418" y="1388942"/>
        <a:ext cx="953192" cy="953192"/>
      </dsp:txXfrm>
    </dsp:sp>
    <dsp:sp modelId="{91EAD156-674E-4035-A62D-F90F333E24EE}">
      <dsp:nvSpPr>
        <dsp:cNvPr id="0" name=""/>
        <dsp:cNvSpPr/>
      </dsp:nvSpPr>
      <dsp:spPr>
        <a:xfrm rot="19440000">
          <a:off x="2342706" y="1048497"/>
          <a:ext cx="359545" cy="4549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53006" y="1171188"/>
        <a:ext cx="251682" cy="272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499D0-0C2A-4569-922F-FBE3DB90BDE5}">
      <dsp:nvSpPr>
        <dsp:cNvPr id="0" name=""/>
        <dsp:cNvSpPr/>
      </dsp:nvSpPr>
      <dsp:spPr>
        <a:xfrm>
          <a:off x="195729" y="1313340"/>
          <a:ext cx="2920666" cy="96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smtClean="0"/>
            <a:t>在这里输入文字</a:t>
          </a:r>
          <a:endParaRPr lang="zh-CN" altLang="en-US" sz="3100" kern="1200" dirty="0"/>
        </a:p>
      </dsp:txBody>
      <dsp:txXfrm>
        <a:off x="195729" y="1313340"/>
        <a:ext cx="2920666" cy="962492"/>
      </dsp:txXfrm>
    </dsp:sp>
    <dsp:sp modelId="{8F0D2E18-7575-468B-8B8E-447214AC6D37}">
      <dsp:nvSpPr>
        <dsp:cNvPr id="0" name=""/>
        <dsp:cNvSpPr/>
      </dsp:nvSpPr>
      <dsp:spPr>
        <a:xfrm>
          <a:off x="195729" y="3342904"/>
          <a:ext cx="2920666" cy="180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在这里输入文字</a:t>
          </a:r>
          <a:endParaRPr lang="zh-CN" altLang="en-US" sz="2800" kern="1200" dirty="0"/>
        </a:p>
      </dsp:txBody>
      <dsp:txXfrm>
        <a:off x="195729" y="3342904"/>
        <a:ext cx="2920666" cy="1803241"/>
      </dsp:txXfrm>
    </dsp:sp>
    <dsp:sp modelId="{C6577E99-CF9D-4960-A9D9-8C87C9292610}">
      <dsp:nvSpPr>
        <dsp:cNvPr id="0" name=""/>
        <dsp:cNvSpPr/>
      </dsp:nvSpPr>
      <dsp:spPr>
        <a:xfrm>
          <a:off x="192410" y="1020609"/>
          <a:ext cx="232325" cy="232325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08F3-B56A-4DAF-A1B7-7B390F601351}">
      <dsp:nvSpPr>
        <dsp:cNvPr id="0" name=""/>
        <dsp:cNvSpPr/>
      </dsp:nvSpPr>
      <dsp:spPr>
        <a:xfrm>
          <a:off x="355038" y="695353"/>
          <a:ext cx="232325" cy="232325"/>
        </a:xfrm>
        <a:prstGeom prst="ellipse">
          <a:avLst/>
        </a:prstGeom>
        <a:solidFill>
          <a:schemeClr val="accent5">
            <a:shade val="80000"/>
            <a:hueOff val="19405"/>
            <a:satOff val="-348"/>
            <a:lumOff val="14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88420-59AD-44A7-BF28-B5DF5E8BD901}">
      <dsp:nvSpPr>
        <dsp:cNvPr id="0" name=""/>
        <dsp:cNvSpPr/>
      </dsp:nvSpPr>
      <dsp:spPr>
        <a:xfrm>
          <a:off x="745345" y="760404"/>
          <a:ext cx="365083" cy="365083"/>
        </a:xfrm>
        <a:prstGeom prst="ellipse">
          <a:avLst/>
        </a:prstGeom>
        <a:solidFill>
          <a:schemeClr val="accent5">
            <a:shade val="80000"/>
            <a:hueOff val="38809"/>
            <a:satOff val="-695"/>
            <a:lumOff val="29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C47A-0EC0-40DE-97AE-317D54C7DC21}">
      <dsp:nvSpPr>
        <dsp:cNvPr id="0" name=""/>
        <dsp:cNvSpPr/>
      </dsp:nvSpPr>
      <dsp:spPr>
        <a:xfrm>
          <a:off x="1070601" y="402623"/>
          <a:ext cx="232325" cy="232325"/>
        </a:xfrm>
        <a:prstGeom prst="ellipse">
          <a:avLst/>
        </a:prstGeom>
        <a:solidFill>
          <a:schemeClr val="accent5">
            <a:shade val="80000"/>
            <a:hueOff val="58214"/>
            <a:satOff val="-1043"/>
            <a:lumOff val="4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0B62-9F29-4805-9666-0869ADCE195E}">
      <dsp:nvSpPr>
        <dsp:cNvPr id="0" name=""/>
        <dsp:cNvSpPr/>
      </dsp:nvSpPr>
      <dsp:spPr>
        <a:xfrm>
          <a:off x="1493434" y="272520"/>
          <a:ext cx="232325" cy="232325"/>
        </a:xfrm>
        <a:prstGeom prst="ellipse">
          <a:avLst/>
        </a:prstGeom>
        <a:solidFill>
          <a:schemeClr val="accent5">
            <a:shade val="80000"/>
            <a:hueOff val="77618"/>
            <a:satOff val="-1390"/>
            <a:lumOff val="59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73200-18FE-42C3-9BC5-3EA527DEE7D4}">
      <dsp:nvSpPr>
        <dsp:cNvPr id="0" name=""/>
        <dsp:cNvSpPr/>
      </dsp:nvSpPr>
      <dsp:spPr>
        <a:xfrm>
          <a:off x="2013843" y="500200"/>
          <a:ext cx="232325" cy="232325"/>
        </a:xfrm>
        <a:prstGeom prst="ellipse">
          <a:avLst/>
        </a:prstGeom>
        <a:solidFill>
          <a:schemeClr val="accent5">
            <a:shade val="80000"/>
            <a:hueOff val="97023"/>
            <a:satOff val="-1738"/>
            <a:lumOff val="73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1EF89-BAA6-4E5A-A33B-D8C8431EDD1B}">
      <dsp:nvSpPr>
        <dsp:cNvPr id="0" name=""/>
        <dsp:cNvSpPr/>
      </dsp:nvSpPr>
      <dsp:spPr>
        <a:xfrm>
          <a:off x="2339099" y="662828"/>
          <a:ext cx="365083" cy="365083"/>
        </a:xfrm>
        <a:prstGeom prst="ellipse">
          <a:avLst/>
        </a:prstGeom>
        <a:solidFill>
          <a:schemeClr val="accent5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5587-A3CD-48C3-A40C-952C1A5F667F}">
      <dsp:nvSpPr>
        <dsp:cNvPr id="0" name=""/>
        <dsp:cNvSpPr/>
      </dsp:nvSpPr>
      <dsp:spPr>
        <a:xfrm>
          <a:off x="2794458" y="1020609"/>
          <a:ext cx="232325" cy="232325"/>
        </a:xfrm>
        <a:prstGeom prst="ellipse">
          <a:avLst/>
        </a:prstGeom>
        <a:solidFill>
          <a:schemeClr val="accent5">
            <a:shade val="80000"/>
            <a:hueOff val="135832"/>
            <a:satOff val="-2433"/>
            <a:lumOff val="103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78A62-0BAB-47E9-B185-A0752A5FCE1B}">
      <dsp:nvSpPr>
        <dsp:cNvPr id="0" name=""/>
        <dsp:cNvSpPr/>
      </dsp:nvSpPr>
      <dsp:spPr>
        <a:xfrm>
          <a:off x="2989611" y="1378391"/>
          <a:ext cx="232325" cy="232325"/>
        </a:xfrm>
        <a:prstGeom prst="ellipse">
          <a:avLst/>
        </a:prstGeom>
        <a:solidFill>
          <a:schemeClr val="accent5">
            <a:shade val="80000"/>
            <a:hueOff val="155237"/>
            <a:satOff val="-2780"/>
            <a:lumOff val="118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1D78E-EB95-4609-91AE-F9151436C918}">
      <dsp:nvSpPr>
        <dsp:cNvPr id="0" name=""/>
        <dsp:cNvSpPr/>
      </dsp:nvSpPr>
      <dsp:spPr>
        <a:xfrm>
          <a:off x="1298280" y="695353"/>
          <a:ext cx="597408" cy="597408"/>
        </a:xfrm>
        <a:prstGeom prst="ellipse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A9821-1E91-4FB8-9C8D-1FA92D03056F}">
      <dsp:nvSpPr>
        <dsp:cNvPr id="0" name=""/>
        <dsp:cNvSpPr/>
      </dsp:nvSpPr>
      <dsp:spPr>
        <a:xfrm>
          <a:off x="29782" y="1931326"/>
          <a:ext cx="232325" cy="232325"/>
        </a:xfrm>
        <a:prstGeom prst="ellipse">
          <a:avLst/>
        </a:prstGeom>
        <a:solidFill>
          <a:schemeClr val="accent5">
            <a:shade val="80000"/>
            <a:hueOff val="194046"/>
            <a:satOff val="-3476"/>
            <a:lumOff val="147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D7CCC-63CB-42BB-B3A8-1DFDB7FD2D58}">
      <dsp:nvSpPr>
        <dsp:cNvPr id="0" name=""/>
        <dsp:cNvSpPr/>
      </dsp:nvSpPr>
      <dsp:spPr>
        <a:xfrm>
          <a:off x="224935" y="2224056"/>
          <a:ext cx="365083" cy="365083"/>
        </a:xfrm>
        <a:prstGeom prst="ellipse">
          <a:avLst/>
        </a:prstGeom>
        <a:solidFill>
          <a:schemeClr val="accent5">
            <a:shade val="80000"/>
            <a:hueOff val="213451"/>
            <a:satOff val="-3823"/>
            <a:lumOff val="16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A006D-E8BD-4AAC-A081-6240AC579D6C}">
      <dsp:nvSpPr>
        <dsp:cNvPr id="0" name=""/>
        <dsp:cNvSpPr/>
      </dsp:nvSpPr>
      <dsp:spPr>
        <a:xfrm>
          <a:off x="712819" y="2484261"/>
          <a:ext cx="531030" cy="531030"/>
        </a:xfrm>
        <a:prstGeom prst="ellipse">
          <a:avLst/>
        </a:prstGeom>
        <a:solidFill>
          <a:schemeClr val="accent5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07E02-0CAC-48AA-9555-551D4F79EE13}">
      <dsp:nvSpPr>
        <dsp:cNvPr id="0" name=""/>
        <dsp:cNvSpPr/>
      </dsp:nvSpPr>
      <dsp:spPr>
        <a:xfrm>
          <a:off x="1395857" y="2907094"/>
          <a:ext cx="232325" cy="232325"/>
        </a:xfrm>
        <a:prstGeom prst="ellipse">
          <a:avLst/>
        </a:prstGeom>
        <a:solidFill>
          <a:schemeClr val="accent5">
            <a:shade val="80000"/>
            <a:hueOff val="252260"/>
            <a:satOff val="-4518"/>
            <a:lumOff val="192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A9B97-A8F0-49A8-A0A5-0E43F3D9DC33}">
      <dsp:nvSpPr>
        <dsp:cNvPr id="0" name=""/>
        <dsp:cNvSpPr/>
      </dsp:nvSpPr>
      <dsp:spPr>
        <a:xfrm>
          <a:off x="1525959" y="2484261"/>
          <a:ext cx="365083" cy="365083"/>
        </a:xfrm>
        <a:prstGeom prst="ellipse">
          <a:avLst/>
        </a:prstGeom>
        <a:solidFill>
          <a:schemeClr val="accent5">
            <a:shade val="80000"/>
            <a:hueOff val="271664"/>
            <a:satOff val="-4866"/>
            <a:lumOff val="206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3D2C4-AF08-4770-B6EE-8307E4C3E31E}">
      <dsp:nvSpPr>
        <dsp:cNvPr id="0" name=""/>
        <dsp:cNvSpPr/>
      </dsp:nvSpPr>
      <dsp:spPr>
        <a:xfrm>
          <a:off x="1851215" y="2939620"/>
          <a:ext cx="232325" cy="232325"/>
        </a:xfrm>
        <a:prstGeom prst="ellipse">
          <a:avLst/>
        </a:prstGeom>
        <a:solidFill>
          <a:schemeClr val="accent5">
            <a:shade val="80000"/>
            <a:hueOff val="291069"/>
            <a:satOff val="-5213"/>
            <a:lumOff val="221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EFFB4-F35D-43BD-A472-994EFBB784E8}">
      <dsp:nvSpPr>
        <dsp:cNvPr id="0" name=""/>
        <dsp:cNvSpPr/>
      </dsp:nvSpPr>
      <dsp:spPr>
        <a:xfrm>
          <a:off x="2143946" y="2419210"/>
          <a:ext cx="531030" cy="531030"/>
        </a:xfrm>
        <a:prstGeom prst="ellipse">
          <a:avLst/>
        </a:prstGeom>
        <a:solidFill>
          <a:schemeClr val="accent5">
            <a:shade val="80000"/>
            <a:hueOff val="310474"/>
            <a:satOff val="-5561"/>
            <a:lumOff val="236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225FE-15C0-4CAA-9C43-7186032F1037}">
      <dsp:nvSpPr>
        <dsp:cNvPr id="0" name=""/>
        <dsp:cNvSpPr/>
      </dsp:nvSpPr>
      <dsp:spPr>
        <a:xfrm>
          <a:off x="2859509" y="2289108"/>
          <a:ext cx="365083" cy="365083"/>
        </a:xfrm>
        <a:prstGeom prst="ellipse">
          <a:avLst/>
        </a:prstGeom>
        <a:solidFill>
          <a:schemeClr val="accent5">
            <a:shade val="80000"/>
            <a:hueOff val="329878"/>
            <a:satOff val="-5908"/>
            <a:lumOff val="251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226BD-C755-44F7-897F-69BE9C752368}">
      <dsp:nvSpPr>
        <dsp:cNvPr id="0" name=""/>
        <dsp:cNvSpPr/>
      </dsp:nvSpPr>
      <dsp:spPr>
        <a:xfrm>
          <a:off x="3224592" y="759863"/>
          <a:ext cx="1072197" cy="2046942"/>
        </a:xfrm>
        <a:prstGeom prst="chevron">
          <a:avLst>
            <a:gd name="adj" fmla="val 6231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B30C-7FEA-426F-9004-A4B7ABBBEB1E}">
      <dsp:nvSpPr>
        <dsp:cNvPr id="0" name=""/>
        <dsp:cNvSpPr/>
      </dsp:nvSpPr>
      <dsp:spPr>
        <a:xfrm>
          <a:off x="4101845" y="759863"/>
          <a:ext cx="1072197" cy="2046942"/>
        </a:xfrm>
        <a:prstGeom prst="chevron">
          <a:avLst>
            <a:gd name="adj" fmla="val 62310"/>
          </a:avLst>
        </a:prstGeom>
        <a:solidFill>
          <a:schemeClr val="accent5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8323-ED29-47D0-B3EE-F629F1484362}">
      <dsp:nvSpPr>
        <dsp:cNvPr id="0" name=""/>
        <dsp:cNvSpPr/>
      </dsp:nvSpPr>
      <dsp:spPr>
        <a:xfrm>
          <a:off x="5393355" y="614649"/>
          <a:ext cx="2485548" cy="2485548"/>
        </a:xfrm>
        <a:prstGeom prst="ellipse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在这里输入文字</a:t>
          </a:r>
          <a:endParaRPr lang="zh-CN" altLang="en-US" sz="2800" kern="1200" dirty="0"/>
        </a:p>
      </dsp:txBody>
      <dsp:txXfrm>
        <a:off x="5757355" y="978649"/>
        <a:ext cx="1757548" cy="1757548"/>
      </dsp:txXfrm>
    </dsp:sp>
    <dsp:sp modelId="{4DDF19E1-16E7-4AD1-9F7C-5BF203F34B2C}">
      <dsp:nvSpPr>
        <dsp:cNvPr id="0" name=""/>
        <dsp:cNvSpPr/>
      </dsp:nvSpPr>
      <dsp:spPr>
        <a:xfrm>
          <a:off x="5174042" y="3342904"/>
          <a:ext cx="2924175" cy="180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在这里输入文字</a:t>
          </a:r>
          <a:endParaRPr lang="zh-CN" altLang="en-US" sz="2800" kern="1200" dirty="0"/>
        </a:p>
      </dsp:txBody>
      <dsp:txXfrm>
        <a:off x="5174042" y="3342904"/>
        <a:ext cx="2924175" cy="18032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3522B-3D5C-495B-A040-D5334AE9E05B}">
      <dsp:nvSpPr>
        <dsp:cNvPr id="0" name=""/>
        <dsp:cNvSpPr/>
      </dsp:nvSpPr>
      <dsp:spPr>
        <a:xfrm>
          <a:off x="0" y="2433171"/>
          <a:ext cx="1086338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06CED-D976-43B8-AB69-EF3A1BDF80A3}">
      <dsp:nvSpPr>
        <dsp:cNvPr id="0" name=""/>
        <dsp:cNvSpPr/>
      </dsp:nvSpPr>
      <dsp:spPr>
        <a:xfrm>
          <a:off x="543169" y="1975611"/>
          <a:ext cx="760436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427" tIns="0" rIns="287427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bg1"/>
              </a:solidFill>
            </a:rPr>
            <a:t>在这输入你的文字</a:t>
          </a:r>
          <a:r>
            <a:rPr lang="en-US" altLang="zh-CN" sz="3100" b="1" kern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sz="3100" b="1" kern="1200" dirty="0" smtClean="0">
            <a:solidFill>
              <a:schemeClr val="bg1"/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587841" y="2020283"/>
        <a:ext cx="7515025" cy="825776"/>
      </dsp:txXfrm>
    </dsp:sp>
    <dsp:sp modelId="{74DDBD2E-EA98-4617-ADB2-B47F2A287F82}">
      <dsp:nvSpPr>
        <dsp:cNvPr id="0" name=""/>
        <dsp:cNvSpPr/>
      </dsp:nvSpPr>
      <dsp:spPr>
        <a:xfrm>
          <a:off x="0" y="3839331"/>
          <a:ext cx="1086338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1F9DC-C840-4CC9-9143-02D637AA32F7}">
      <dsp:nvSpPr>
        <dsp:cNvPr id="0" name=""/>
        <dsp:cNvSpPr/>
      </dsp:nvSpPr>
      <dsp:spPr>
        <a:xfrm>
          <a:off x="543169" y="3381771"/>
          <a:ext cx="760436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427" tIns="0" rIns="287427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bg1"/>
              </a:solidFill>
            </a:rPr>
            <a:t>在这输入你的文字</a:t>
          </a:r>
          <a:r>
            <a:rPr lang="en-US" altLang="zh-CN" sz="3100" b="1" kern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sz="3100" kern="1200" dirty="0"/>
        </a:p>
      </dsp:txBody>
      <dsp:txXfrm>
        <a:off x="587841" y="3426443"/>
        <a:ext cx="7515025" cy="825776"/>
      </dsp:txXfrm>
    </dsp:sp>
    <dsp:sp modelId="{49A2F538-9C21-4AA5-82BE-C0139F4C7880}">
      <dsp:nvSpPr>
        <dsp:cNvPr id="0" name=""/>
        <dsp:cNvSpPr/>
      </dsp:nvSpPr>
      <dsp:spPr>
        <a:xfrm>
          <a:off x="0" y="5245491"/>
          <a:ext cx="1086338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D2215-219A-4A81-878E-3B7CE57B2466}">
      <dsp:nvSpPr>
        <dsp:cNvPr id="0" name=""/>
        <dsp:cNvSpPr/>
      </dsp:nvSpPr>
      <dsp:spPr>
        <a:xfrm>
          <a:off x="543169" y="4787931"/>
          <a:ext cx="760436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427" tIns="0" rIns="287427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bg1"/>
              </a:solidFill>
            </a:rPr>
            <a:t>在这输入你的文字</a:t>
          </a:r>
          <a:r>
            <a:rPr lang="en-US" altLang="zh-CN" sz="3100" b="1" kern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sz="3100" kern="1200" dirty="0"/>
        </a:p>
      </dsp:txBody>
      <dsp:txXfrm>
        <a:off x="587841" y="4832603"/>
        <a:ext cx="7515025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E26F4BAD-8F7F-4093-A359-997C296540D2}" type="datetimeFigureOut">
              <a:rPr lang="zh-CN" altLang="en-US" smtClean="0"/>
              <a:pPr/>
              <a:t>2014/5/29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7CF5C341-C137-48E2-91E0-84AC322204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83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5DD57-5622-4F31-AB13-F92C05BE5A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0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原创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发布说明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保护您作品的版权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，请将版权声明页对应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4:3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16:9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规格插入到原创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，发布作品存为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以上版本两个格式，压缩后上传。</a:t>
            </a: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的截图时，推荐使用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图片的功能，第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页为封面结合缩略图，图片宽度为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作品时，可以使用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格式视频，上传到优酷，在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时，嵌入视频地址。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A4A1-89E0-4429-8066-CFF7A62D3B2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0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原创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发布说明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保护您作品的版权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，请将版权声明页对应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4:3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16:9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规格插入到原创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，发布作品存为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以上版本两个格式，压缩后上传。</a:t>
            </a: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的截图时，推荐使用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图片的功能，第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页为封面结合缩略图，图片宽度为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作品时，可以使用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格式视频，上传到优酷，在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时，嵌入视频地址。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A4A1-89E0-4429-8066-CFF7A62D3B2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5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1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6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8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4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F2EAC639-8067-4FC7-9A1A-8A14B8E85D8F}" type="datetimeFigureOut">
              <a:rPr lang="zh-CN" altLang="en-US" smtClean="0"/>
              <a:pPr/>
              <a:t>2014/5/29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36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dobe 黑体 Std R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ibo.com/showppt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weibo.com/51ppt" TargetMode="External"/><Relationship Id="rId12" Type="http://schemas.openxmlformats.org/officeDocument/2006/relationships/hyperlink" Target="http://www.showpp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ibo.com/pptstore" TargetMode="External"/><Relationship Id="rId11" Type="http://schemas.openxmlformats.org/officeDocument/2006/relationships/hyperlink" Target="http://www.pptstore.net/zhidao/" TargetMode="External"/><Relationship Id="rId5" Type="http://schemas.openxmlformats.org/officeDocument/2006/relationships/hyperlink" Target="http://www.51ppt.com.cn/Article/PPTTips/2013-03-15/Article_20130315013834.html" TargetMode="External"/><Relationship Id="rId10" Type="http://schemas.openxmlformats.org/officeDocument/2006/relationships/hyperlink" Target="http://www.51ppt.com.cn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pptstore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397904" y="-1304926"/>
            <a:ext cx="6206971" cy="8081158"/>
            <a:chOff x="7397904" y="-1304926"/>
            <a:chExt cx="6206971" cy="8081158"/>
          </a:xfrm>
        </p:grpSpPr>
        <p:sp>
          <p:nvSpPr>
            <p:cNvPr id="14" name="流程图: 数据 13"/>
            <p:cNvSpPr/>
            <p:nvPr/>
          </p:nvSpPr>
          <p:spPr>
            <a:xfrm>
              <a:off x="7397904" y="3900758"/>
              <a:ext cx="3010573" cy="1200699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1266487" y="735794"/>
              <a:ext cx="1730375" cy="4592638"/>
            </a:xfrm>
            <a:custGeom>
              <a:avLst/>
              <a:gdLst>
                <a:gd name="T0" fmla="*/ 106 w 333"/>
                <a:gd name="T1" fmla="*/ 0 h 885"/>
                <a:gd name="T2" fmla="*/ 0 w 333"/>
                <a:gd name="T3" fmla="*/ 160 h 885"/>
                <a:gd name="T4" fmla="*/ 141 w 333"/>
                <a:gd name="T5" fmla="*/ 511 h 885"/>
                <a:gd name="T6" fmla="*/ 2 w 333"/>
                <a:gd name="T7" fmla="*/ 844 h 885"/>
                <a:gd name="T8" fmla="*/ 216 w 333"/>
                <a:gd name="T9" fmla="*/ 885 h 885"/>
                <a:gd name="T10" fmla="*/ 333 w 333"/>
                <a:gd name="T11" fmla="*/ 511 h 885"/>
                <a:gd name="T12" fmla="*/ 106 w 333"/>
                <a:gd name="T13" fmla="*/ 0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885">
                  <a:moveTo>
                    <a:pt x="106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7" y="224"/>
                    <a:pt x="141" y="383"/>
                    <a:pt x="141" y="511"/>
                  </a:cubicBezTo>
                  <a:cubicBezTo>
                    <a:pt x="141" y="611"/>
                    <a:pt x="94" y="761"/>
                    <a:pt x="2" y="844"/>
                  </a:cubicBezTo>
                  <a:cubicBezTo>
                    <a:pt x="91" y="854"/>
                    <a:pt x="162" y="869"/>
                    <a:pt x="216" y="885"/>
                  </a:cubicBezTo>
                  <a:cubicBezTo>
                    <a:pt x="296" y="769"/>
                    <a:pt x="333" y="627"/>
                    <a:pt x="333" y="511"/>
                  </a:cubicBezTo>
                  <a:cubicBezTo>
                    <a:pt x="333" y="336"/>
                    <a:pt x="273" y="110"/>
                    <a:pt x="1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8296274" y="5188732"/>
              <a:ext cx="4799013" cy="622300"/>
            </a:xfrm>
            <a:custGeom>
              <a:avLst/>
              <a:gdLst>
                <a:gd name="T0" fmla="*/ 909 w 924"/>
                <a:gd name="T1" fmla="*/ 109 h 120"/>
                <a:gd name="T2" fmla="*/ 462 w 924"/>
                <a:gd name="T3" fmla="*/ 11 h 120"/>
                <a:gd name="T4" fmla="*/ 16 w 924"/>
                <a:gd name="T5" fmla="*/ 109 h 120"/>
                <a:gd name="T6" fmla="*/ 20 w 924"/>
                <a:gd name="T7" fmla="*/ 120 h 120"/>
                <a:gd name="T8" fmla="*/ 905 w 924"/>
                <a:gd name="T9" fmla="*/ 120 h 120"/>
                <a:gd name="T10" fmla="*/ 909 w 924"/>
                <a:gd name="T1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4" h="120">
                  <a:moveTo>
                    <a:pt x="909" y="109"/>
                  </a:moveTo>
                  <a:cubicBezTo>
                    <a:pt x="909" y="109"/>
                    <a:pt x="770" y="22"/>
                    <a:pt x="462" y="11"/>
                  </a:cubicBezTo>
                  <a:cubicBezTo>
                    <a:pt x="159" y="0"/>
                    <a:pt x="16" y="109"/>
                    <a:pt x="16" y="109"/>
                  </a:cubicBezTo>
                  <a:cubicBezTo>
                    <a:pt x="0" y="115"/>
                    <a:pt x="2" y="120"/>
                    <a:pt x="20" y="120"/>
                  </a:cubicBezTo>
                  <a:cubicBezTo>
                    <a:pt x="905" y="120"/>
                    <a:pt x="905" y="120"/>
                    <a:pt x="905" y="120"/>
                  </a:cubicBezTo>
                  <a:cubicBezTo>
                    <a:pt x="923" y="120"/>
                    <a:pt x="924" y="115"/>
                    <a:pt x="909" y="10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788274" y="6055507"/>
              <a:ext cx="5816601" cy="720725"/>
            </a:xfrm>
            <a:custGeom>
              <a:avLst/>
              <a:gdLst>
                <a:gd name="T0" fmla="*/ 1091 w 1120"/>
                <a:gd name="T1" fmla="*/ 29 h 139"/>
                <a:gd name="T2" fmla="*/ 1044 w 1120"/>
                <a:gd name="T3" fmla="*/ 0 h 139"/>
                <a:gd name="T4" fmla="*/ 77 w 1120"/>
                <a:gd name="T5" fmla="*/ 0 h 139"/>
                <a:gd name="T6" fmla="*/ 30 w 1120"/>
                <a:gd name="T7" fmla="*/ 29 h 139"/>
                <a:gd name="T8" fmla="*/ 3 w 1120"/>
                <a:gd name="T9" fmla="*/ 108 h 139"/>
                <a:gd name="T10" fmla="*/ 30 w 1120"/>
                <a:gd name="T11" fmla="*/ 139 h 139"/>
                <a:gd name="T12" fmla="*/ 1091 w 1120"/>
                <a:gd name="T13" fmla="*/ 139 h 139"/>
                <a:gd name="T14" fmla="*/ 1117 w 1120"/>
                <a:gd name="T15" fmla="*/ 108 h 139"/>
                <a:gd name="T16" fmla="*/ 1091 w 1120"/>
                <a:gd name="T17" fmla="*/ 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0" h="139">
                  <a:moveTo>
                    <a:pt x="1091" y="29"/>
                  </a:moveTo>
                  <a:cubicBezTo>
                    <a:pt x="1082" y="13"/>
                    <a:pt x="1061" y="0"/>
                    <a:pt x="104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0" y="0"/>
                    <a:pt x="38" y="13"/>
                    <a:pt x="30" y="29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0" y="125"/>
                    <a:pt x="12" y="139"/>
                    <a:pt x="30" y="139"/>
                  </a:cubicBezTo>
                  <a:cubicBezTo>
                    <a:pt x="1091" y="139"/>
                    <a:pt x="1091" y="139"/>
                    <a:pt x="1091" y="139"/>
                  </a:cubicBezTo>
                  <a:cubicBezTo>
                    <a:pt x="1108" y="139"/>
                    <a:pt x="1120" y="125"/>
                    <a:pt x="1117" y="108"/>
                  </a:cubicBezTo>
                  <a:lnTo>
                    <a:pt x="1091" y="2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8499474" y="4026682"/>
              <a:ext cx="3109913" cy="274638"/>
            </a:xfrm>
            <a:custGeom>
              <a:avLst/>
              <a:gdLst>
                <a:gd name="T0" fmla="*/ 573 w 599"/>
                <a:gd name="T1" fmla="*/ 0 h 53"/>
                <a:gd name="T2" fmla="*/ 27 w 599"/>
                <a:gd name="T3" fmla="*/ 0 h 53"/>
                <a:gd name="T4" fmla="*/ 0 w 599"/>
                <a:gd name="T5" fmla="*/ 26 h 53"/>
                <a:gd name="T6" fmla="*/ 27 w 599"/>
                <a:gd name="T7" fmla="*/ 53 h 53"/>
                <a:gd name="T8" fmla="*/ 573 w 599"/>
                <a:gd name="T9" fmla="*/ 53 h 53"/>
                <a:gd name="T10" fmla="*/ 599 w 599"/>
                <a:gd name="T11" fmla="*/ 26 h 53"/>
                <a:gd name="T12" fmla="*/ 573 w 599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53">
                  <a:moveTo>
                    <a:pt x="573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573" y="53"/>
                    <a:pt x="573" y="53"/>
                    <a:pt x="573" y="53"/>
                  </a:cubicBezTo>
                  <a:cubicBezTo>
                    <a:pt x="587" y="53"/>
                    <a:pt x="599" y="41"/>
                    <a:pt x="599" y="26"/>
                  </a:cubicBezTo>
                  <a:cubicBezTo>
                    <a:pt x="599" y="12"/>
                    <a:pt x="587" y="0"/>
                    <a:pt x="57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8842374" y="4425144"/>
              <a:ext cx="2430463" cy="233363"/>
            </a:xfrm>
            <a:custGeom>
              <a:avLst/>
              <a:gdLst>
                <a:gd name="T0" fmla="*/ 446 w 468"/>
                <a:gd name="T1" fmla="*/ 0 h 45"/>
                <a:gd name="T2" fmla="*/ 22 w 468"/>
                <a:gd name="T3" fmla="*/ 0 h 45"/>
                <a:gd name="T4" fmla="*/ 0 w 468"/>
                <a:gd name="T5" fmla="*/ 22 h 45"/>
                <a:gd name="T6" fmla="*/ 22 w 468"/>
                <a:gd name="T7" fmla="*/ 45 h 45"/>
                <a:gd name="T8" fmla="*/ 446 w 468"/>
                <a:gd name="T9" fmla="*/ 45 h 45"/>
                <a:gd name="T10" fmla="*/ 468 w 468"/>
                <a:gd name="T11" fmla="*/ 22 h 45"/>
                <a:gd name="T12" fmla="*/ 446 w 468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45">
                  <a:moveTo>
                    <a:pt x="44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446" y="45"/>
                    <a:pt x="446" y="45"/>
                    <a:pt x="446" y="45"/>
                  </a:cubicBezTo>
                  <a:cubicBezTo>
                    <a:pt x="458" y="45"/>
                    <a:pt x="468" y="35"/>
                    <a:pt x="468" y="22"/>
                  </a:cubicBezTo>
                  <a:cubicBezTo>
                    <a:pt x="468" y="10"/>
                    <a:pt x="458" y="0"/>
                    <a:pt x="44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9272587" y="-940606"/>
              <a:ext cx="2919413" cy="3576638"/>
            </a:xfrm>
            <a:custGeom>
              <a:avLst/>
              <a:gdLst>
                <a:gd name="T0" fmla="*/ 508 w 562"/>
                <a:gd name="T1" fmla="*/ 68 h 689"/>
                <a:gd name="T2" fmla="*/ 445 w 562"/>
                <a:gd name="T3" fmla="*/ 27 h 689"/>
                <a:gd name="T4" fmla="*/ 330 w 562"/>
                <a:gd name="T5" fmla="*/ 43 h 689"/>
                <a:gd name="T6" fmla="*/ 23 w 562"/>
                <a:gd name="T7" fmla="*/ 509 h 689"/>
                <a:gd name="T8" fmla="*/ 53 w 562"/>
                <a:gd name="T9" fmla="*/ 621 h 689"/>
                <a:gd name="T10" fmla="*/ 116 w 562"/>
                <a:gd name="T11" fmla="*/ 663 h 689"/>
                <a:gd name="T12" fmla="*/ 231 w 562"/>
                <a:gd name="T13" fmla="*/ 646 h 689"/>
                <a:gd name="T14" fmla="*/ 538 w 562"/>
                <a:gd name="T15" fmla="*/ 180 h 689"/>
                <a:gd name="T16" fmla="*/ 508 w 562"/>
                <a:gd name="T17" fmla="*/ 6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2" h="689">
                  <a:moveTo>
                    <a:pt x="508" y="68"/>
                  </a:moveTo>
                  <a:cubicBezTo>
                    <a:pt x="445" y="27"/>
                    <a:pt x="445" y="27"/>
                    <a:pt x="445" y="27"/>
                  </a:cubicBezTo>
                  <a:cubicBezTo>
                    <a:pt x="405" y="0"/>
                    <a:pt x="353" y="7"/>
                    <a:pt x="330" y="43"/>
                  </a:cubicBezTo>
                  <a:cubicBezTo>
                    <a:pt x="23" y="509"/>
                    <a:pt x="23" y="509"/>
                    <a:pt x="23" y="509"/>
                  </a:cubicBezTo>
                  <a:cubicBezTo>
                    <a:pt x="0" y="545"/>
                    <a:pt x="13" y="595"/>
                    <a:pt x="53" y="621"/>
                  </a:cubicBezTo>
                  <a:cubicBezTo>
                    <a:pt x="116" y="663"/>
                    <a:pt x="116" y="663"/>
                    <a:pt x="116" y="663"/>
                  </a:cubicBezTo>
                  <a:cubicBezTo>
                    <a:pt x="156" y="689"/>
                    <a:pt x="208" y="682"/>
                    <a:pt x="231" y="646"/>
                  </a:cubicBezTo>
                  <a:cubicBezTo>
                    <a:pt x="538" y="180"/>
                    <a:pt x="538" y="180"/>
                    <a:pt x="538" y="180"/>
                  </a:cubicBezTo>
                  <a:cubicBezTo>
                    <a:pt x="562" y="145"/>
                    <a:pt x="548" y="94"/>
                    <a:pt x="508" y="6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8810624" y="2199469"/>
              <a:ext cx="1241425" cy="1031875"/>
            </a:xfrm>
            <a:custGeom>
              <a:avLst/>
              <a:gdLst>
                <a:gd name="T0" fmla="*/ 216 w 239"/>
                <a:gd name="T1" fmla="*/ 116 h 199"/>
                <a:gd name="T2" fmla="*/ 73 w 239"/>
                <a:gd name="T3" fmla="*/ 13 h 199"/>
                <a:gd name="T4" fmla="*/ 14 w 239"/>
                <a:gd name="T5" fmla="*/ 23 h 199"/>
                <a:gd name="T6" fmla="*/ 23 w 239"/>
                <a:gd name="T7" fmla="*/ 83 h 199"/>
                <a:gd name="T8" fmla="*/ 166 w 239"/>
                <a:gd name="T9" fmla="*/ 185 h 199"/>
                <a:gd name="T10" fmla="*/ 225 w 239"/>
                <a:gd name="T11" fmla="*/ 176 h 199"/>
                <a:gd name="T12" fmla="*/ 216 w 239"/>
                <a:gd name="T13" fmla="*/ 11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199">
                  <a:moveTo>
                    <a:pt x="216" y="116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54" y="0"/>
                    <a:pt x="28" y="4"/>
                    <a:pt x="14" y="23"/>
                  </a:cubicBezTo>
                  <a:cubicBezTo>
                    <a:pt x="0" y="42"/>
                    <a:pt x="4" y="69"/>
                    <a:pt x="23" y="83"/>
                  </a:cubicBezTo>
                  <a:cubicBezTo>
                    <a:pt x="166" y="185"/>
                    <a:pt x="166" y="185"/>
                    <a:pt x="166" y="185"/>
                  </a:cubicBezTo>
                  <a:cubicBezTo>
                    <a:pt x="185" y="199"/>
                    <a:pt x="212" y="195"/>
                    <a:pt x="225" y="176"/>
                  </a:cubicBezTo>
                  <a:cubicBezTo>
                    <a:pt x="239" y="156"/>
                    <a:pt x="235" y="130"/>
                    <a:pt x="216" y="1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1542713" y="-1304926"/>
              <a:ext cx="857250" cy="752475"/>
            </a:xfrm>
            <a:custGeom>
              <a:avLst/>
              <a:gdLst>
                <a:gd name="T0" fmla="*/ 135 w 165"/>
                <a:gd name="T1" fmla="*/ 47 h 145"/>
                <a:gd name="T2" fmla="*/ 82 w 165"/>
                <a:gd name="T3" fmla="*/ 14 h 145"/>
                <a:gd name="T4" fmla="*/ 14 w 165"/>
                <a:gd name="T5" fmla="*/ 30 h 145"/>
                <a:gd name="T6" fmla="*/ 30 w 165"/>
                <a:gd name="T7" fmla="*/ 98 h 145"/>
                <a:gd name="T8" fmla="*/ 83 w 165"/>
                <a:gd name="T9" fmla="*/ 131 h 145"/>
                <a:gd name="T10" fmla="*/ 151 w 165"/>
                <a:gd name="T11" fmla="*/ 115 h 145"/>
                <a:gd name="T12" fmla="*/ 135 w 165"/>
                <a:gd name="T13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45">
                  <a:moveTo>
                    <a:pt x="135" y="47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59" y="0"/>
                    <a:pt x="29" y="7"/>
                    <a:pt x="14" y="30"/>
                  </a:cubicBezTo>
                  <a:cubicBezTo>
                    <a:pt x="0" y="53"/>
                    <a:pt x="7" y="84"/>
                    <a:pt x="30" y="98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106" y="145"/>
                    <a:pt x="137" y="138"/>
                    <a:pt x="151" y="115"/>
                  </a:cubicBezTo>
                  <a:cubicBezTo>
                    <a:pt x="165" y="92"/>
                    <a:pt x="158" y="61"/>
                    <a:pt x="135" y="4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1289538"/>
            <a:ext cx="9793621" cy="3276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609" y="1358760"/>
            <a:ext cx="11429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大气简约毕业论文</a:t>
            </a:r>
            <a:endParaRPr lang="en-US" altLang="zh-CN" sz="8000" b="1" dirty="0" smtClean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  <a:p>
            <a:r>
              <a:rPr lang="zh-CN" altLang="en-US" sz="8000" b="1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答辩模</a:t>
            </a:r>
            <a:r>
              <a:rPr lang="zh-CN" altLang="en-US" sz="8000" b="1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215" y="3778120"/>
            <a:ext cx="973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AFAF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graduation thesis plea of XXX university</a:t>
            </a:r>
            <a:endParaRPr lang="zh-CN" altLang="en-US" sz="3600" dirty="0">
              <a:solidFill>
                <a:srgbClr val="FAFAF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39894" y="464244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指导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老师：律爷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1653" y="4642446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答辩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人：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Donking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5400000">
            <a:off x="8617987" y="5472265"/>
            <a:ext cx="1216152" cy="914400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主要结论</a:t>
            </a:r>
            <a:endParaRPr lang="zh-CN" altLang="en-US" sz="3600" dirty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549338" y="10010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8768863" y="1229278"/>
            <a:ext cx="3048000" cy="50308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1" y="2381554"/>
            <a:ext cx="2596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</a:t>
            </a:r>
            <a:r>
              <a:rPr lang="zh-CN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输入</a:t>
            </a: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你</a:t>
            </a:r>
            <a:r>
              <a:rPr lang="zh-CN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的结论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13" name="流程图: 数据 12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>
                  <a:latin typeface="Arial" panose="020B0604020202020204" pitchFamily="34" charset="0"/>
                  <a:ea typeface="Adobe 黑体 Std R" panose="020B0400000000000000" pitchFamily="34" charset="-122"/>
                </a:rPr>
                <a:t>4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分析与讨论</a:t>
            </a:r>
            <a:endParaRPr lang="zh-CN" altLang="en-US" sz="3600" dirty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3213653" y="1555995"/>
          <a:ext cx="5691669" cy="4121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7338646" y="1641231"/>
            <a:ext cx="1359877" cy="773723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6059488" y="5416061"/>
            <a:ext cx="2157046" cy="468923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2579077" y="2766646"/>
            <a:ext cx="1878954" cy="699322"/>
          </a:xfrm>
          <a:prstGeom prst="bentConnector3">
            <a:avLst>
              <a:gd name="adj1" fmla="val 9866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698523" y="1379621"/>
            <a:ext cx="653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16534" y="5650522"/>
            <a:ext cx="653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2853" y="1954668"/>
            <a:ext cx="653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2853" y="4765030"/>
            <a:ext cx="78075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Click to edit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style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653" y="534274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 is a sample text.</a:t>
            </a:r>
          </a:p>
          <a:p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Insert your desired text here.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20" name="流程图: 数据 19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5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6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分析与讨论</a:t>
            </a:r>
            <a:endParaRPr lang="zh-CN" altLang="en-US" sz="3600" dirty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1895231" y="1634066"/>
          <a:ext cx="84015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049108" y="5655984"/>
            <a:ext cx="7807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Click to edit 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style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6602" y="5628745"/>
            <a:ext cx="65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18" name="流程图: 数据 17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5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943976" y="909638"/>
            <a:ext cx="966787" cy="1533524"/>
            <a:chOff x="8943976" y="909638"/>
            <a:chExt cx="966787" cy="1533524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8943976" y="1003300"/>
              <a:ext cx="966787" cy="1439862"/>
            </a:xfrm>
            <a:custGeom>
              <a:avLst/>
              <a:gdLst>
                <a:gd name="T0" fmla="*/ 697 w 703"/>
                <a:gd name="T1" fmla="*/ 965 h 1050"/>
                <a:gd name="T2" fmla="*/ 495 w 703"/>
                <a:gd name="T3" fmla="*/ 392 h 1050"/>
                <a:gd name="T4" fmla="*/ 498 w 703"/>
                <a:gd name="T5" fmla="*/ 79 h 1050"/>
                <a:gd name="T6" fmla="*/ 419 w 703"/>
                <a:gd name="T7" fmla="*/ 0 h 1050"/>
                <a:gd name="T8" fmla="*/ 285 w 703"/>
                <a:gd name="T9" fmla="*/ 0 h 1050"/>
                <a:gd name="T10" fmla="*/ 205 w 703"/>
                <a:gd name="T11" fmla="*/ 79 h 1050"/>
                <a:gd name="T12" fmla="*/ 201 w 703"/>
                <a:gd name="T13" fmla="*/ 392 h 1050"/>
                <a:gd name="T14" fmla="*/ 7 w 703"/>
                <a:gd name="T15" fmla="*/ 966 h 1050"/>
                <a:gd name="T16" fmla="*/ 6 w 703"/>
                <a:gd name="T17" fmla="*/ 966 h 1050"/>
                <a:gd name="T18" fmla="*/ 16 w 703"/>
                <a:gd name="T19" fmla="*/ 1026 h 1050"/>
                <a:gd name="T20" fmla="*/ 67 w 703"/>
                <a:gd name="T21" fmla="*/ 1050 h 1050"/>
                <a:gd name="T22" fmla="*/ 637 w 703"/>
                <a:gd name="T23" fmla="*/ 1050 h 1050"/>
                <a:gd name="T24" fmla="*/ 688 w 703"/>
                <a:gd name="T25" fmla="*/ 1026 h 1050"/>
                <a:gd name="T26" fmla="*/ 697 w 703"/>
                <a:gd name="T27" fmla="*/ 966 h 1050"/>
                <a:gd name="T28" fmla="*/ 697 w 703"/>
                <a:gd name="T29" fmla="*/ 965 h 1050"/>
                <a:gd name="T30" fmla="*/ 649 w 703"/>
                <a:gd name="T31" fmla="*/ 996 h 1050"/>
                <a:gd name="T32" fmla="*/ 637 w 703"/>
                <a:gd name="T33" fmla="*/ 1001 h 1050"/>
                <a:gd name="T34" fmla="*/ 67 w 703"/>
                <a:gd name="T35" fmla="*/ 1001 h 1050"/>
                <a:gd name="T36" fmla="*/ 55 w 703"/>
                <a:gd name="T37" fmla="*/ 996 h 1050"/>
                <a:gd name="T38" fmla="*/ 53 w 703"/>
                <a:gd name="T39" fmla="*/ 980 h 1050"/>
                <a:gd name="T40" fmla="*/ 250 w 703"/>
                <a:gd name="T41" fmla="*/ 401 h 1050"/>
                <a:gd name="T42" fmla="*/ 254 w 703"/>
                <a:gd name="T43" fmla="*/ 79 h 1050"/>
                <a:gd name="T44" fmla="*/ 285 w 703"/>
                <a:gd name="T45" fmla="*/ 49 h 1050"/>
                <a:gd name="T46" fmla="*/ 419 w 703"/>
                <a:gd name="T47" fmla="*/ 49 h 1050"/>
                <a:gd name="T48" fmla="*/ 449 w 703"/>
                <a:gd name="T49" fmla="*/ 79 h 1050"/>
                <a:gd name="T50" fmla="*/ 446 w 703"/>
                <a:gd name="T51" fmla="*/ 401 h 1050"/>
                <a:gd name="T52" fmla="*/ 650 w 703"/>
                <a:gd name="T53" fmla="*/ 980 h 1050"/>
                <a:gd name="T54" fmla="*/ 649 w 703"/>
                <a:gd name="T55" fmla="*/ 996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3" h="1050">
                  <a:moveTo>
                    <a:pt x="697" y="965"/>
                  </a:moveTo>
                  <a:cubicBezTo>
                    <a:pt x="495" y="392"/>
                    <a:pt x="495" y="392"/>
                    <a:pt x="495" y="392"/>
                  </a:cubicBezTo>
                  <a:cubicBezTo>
                    <a:pt x="498" y="79"/>
                    <a:pt x="498" y="79"/>
                    <a:pt x="498" y="79"/>
                  </a:cubicBezTo>
                  <a:cubicBezTo>
                    <a:pt x="498" y="36"/>
                    <a:pt x="463" y="0"/>
                    <a:pt x="41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41" y="0"/>
                    <a:pt x="205" y="36"/>
                    <a:pt x="205" y="79"/>
                  </a:cubicBezTo>
                  <a:cubicBezTo>
                    <a:pt x="201" y="392"/>
                    <a:pt x="201" y="392"/>
                    <a:pt x="201" y="392"/>
                  </a:cubicBezTo>
                  <a:cubicBezTo>
                    <a:pt x="7" y="966"/>
                    <a:pt x="7" y="966"/>
                    <a:pt x="7" y="966"/>
                  </a:cubicBezTo>
                  <a:cubicBezTo>
                    <a:pt x="6" y="966"/>
                    <a:pt x="6" y="966"/>
                    <a:pt x="6" y="966"/>
                  </a:cubicBezTo>
                  <a:cubicBezTo>
                    <a:pt x="0" y="988"/>
                    <a:pt x="4" y="1010"/>
                    <a:pt x="16" y="1026"/>
                  </a:cubicBezTo>
                  <a:cubicBezTo>
                    <a:pt x="28" y="1041"/>
                    <a:pt x="46" y="1050"/>
                    <a:pt x="67" y="1050"/>
                  </a:cubicBezTo>
                  <a:cubicBezTo>
                    <a:pt x="637" y="1050"/>
                    <a:pt x="637" y="1050"/>
                    <a:pt x="637" y="1050"/>
                  </a:cubicBezTo>
                  <a:cubicBezTo>
                    <a:pt x="658" y="1050"/>
                    <a:pt x="676" y="1041"/>
                    <a:pt x="688" y="1026"/>
                  </a:cubicBezTo>
                  <a:cubicBezTo>
                    <a:pt x="700" y="1010"/>
                    <a:pt x="703" y="988"/>
                    <a:pt x="697" y="966"/>
                  </a:cubicBezTo>
                  <a:lnTo>
                    <a:pt x="697" y="965"/>
                  </a:lnTo>
                  <a:close/>
                  <a:moveTo>
                    <a:pt x="649" y="996"/>
                  </a:moveTo>
                  <a:cubicBezTo>
                    <a:pt x="646" y="1000"/>
                    <a:pt x="641" y="1001"/>
                    <a:pt x="637" y="1001"/>
                  </a:cubicBezTo>
                  <a:cubicBezTo>
                    <a:pt x="67" y="1001"/>
                    <a:pt x="67" y="1001"/>
                    <a:pt x="67" y="1001"/>
                  </a:cubicBezTo>
                  <a:cubicBezTo>
                    <a:pt x="63" y="1001"/>
                    <a:pt x="58" y="1000"/>
                    <a:pt x="55" y="996"/>
                  </a:cubicBezTo>
                  <a:cubicBezTo>
                    <a:pt x="52" y="993"/>
                    <a:pt x="52" y="987"/>
                    <a:pt x="53" y="980"/>
                  </a:cubicBezTo>
                  <a:cubicBezTo>
                    <a:pt x="250" y="401"/>
                    <a:pt x="250" y="401"/>
                    <a:pt x="250" y="401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63"/>
                    <a:pt x="268" y="49"/>
                    <a:pt x="285" y="49"/>
                  </a:cubicBezTo>
                  <a:cubicBezTo>
                    <a:pt x="419" y="49"/>
                    <a:pt x="419" y="49"/>
                    <a:pt x="419" y="49"/>
                  </a:cubicBezTo>
                  <a:cubicBezTo>
                    <a:pt x="436" y="49"/>
                    <a:pt x="449" y="63"/>
                    <a:pt x="449" y="79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650" y="980"/>
                    <a:pt x="650" y="980"/>
                    <a:pt x="650" y="980"/>
                  </a:cubicBezTo>
                  <a:cubicBezTo>
                    <a:pt x="652" y="987"/>
                    <a:pt x="651" y="993"/>
                    <a:pt x="649" y="99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9201150" y="909638"/>
              <a:ext cx="455612" cy="133350"/>
            </a:xfrm>
            <a:custGeom>
              <a:avLst/>
              <a:gdLst>
                <a:gd name="T0" fmla="*/ 297 w 332"/>
                <a:gd name="T1" fmla="*/ 0 h 97"/>
                <a:gd name="T2" fmla="*/ 34 w 332"/>
                <a:gd name="T3" fmla="*/ 0 h 97"/>
                <a:gd name="T4" fmla="*/ 0 w 332"/>
                <a:gd name="T5" fmla="*/ 48 h 97"/>
                <a:gd name="T6" fmla="*/ 34 w 332"/>
                <a:gd name="T7" fmla="*/ 97 h 97"/>
                <a:gd name="T8" fmla="*/ 297 w 332"/>
                <a:gd name="T9" fmla="*/ 97 h 97"/>
                <a:gd name="T10" fmla="*/ 332 w 332"/>
                <a:gd name="T11" fmla="*/ 48 h 97"/>
                <a:gd name="T12" fmla="*/ 297 w 33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97">
                  <a:moveTo>
                    <a:pt x="29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21"/>
                    <a:pt x="0" y="48"/>
                  </a:cubicBezTo>
                  <a:cubicBezTo>
                    <a:pt x="0" y="76"/>
                    <a:pt x="15" y="97"/>
                    <a:pt x="34" y="97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316" y="97"/>
                    <a:pt x="332" y="76"/>
                    <a:pt x="332" y="48"/>
                  </a:cubicBezTo>
                  <a:cubicBezTo>
                    <a:pt x="332" y="21"/>
                    <a:pt x="316" y="0"/>
                    <a:pt x="297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9074150" y="1557338"/>
              <a:ext cx="709612" cy="771525"/>
            </a:xfrm>
            <a:custGeom>
              <a:avLst/>
              <a:gdLst>
                <a:gd name="T0" fmla="*/ 274 w 447"/>
                <a:gd name="T1" fmla="*/ 0 h 486"/>
                <a:gd name="T2" fmla="*/ 165 w 447"/>
                <a:gd name="T3" fmla="*/ 0 h 486"/>
                <a:gd name="T4" fmla="*/ 165 w 447"/>
                <a:gd name="T5" fmla="*/ 3 h 486"/>
                <a:gd name="T6" fmla="*/ 0 w 447"/>
                <a:gd name="T7" fmla="*/ 486 h 486"/>
                <a:gd name="T8" fmla="*/ 447 w 447"/>
                <a:gd name="T9" fmla="*/ 486 h 486"/>
                <a:gd name="T10" fmla="*/ 274 w 447"/>
                <a:gd name="T11" fmla="*/ 2 h 486"/>
                <a:gd name="T12" fmla="*/ 274 w 447"/>
                <a:gd name="T1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86">
                  <a:moveTo>
                    <a:pt x="274" y="0"/>
                  </a:moveTo>
                  <a:lnTo>
                    <a:pt x="165" y="0"/>
                  </a:lnTo>
                  <a:lnTo>
                    <a:pt x="165" y="3"/>
                  </a:lnTo>
                  <a:lnTo>
                    <a:pt x="0" y="486"/>
                  </a:lnTo>
                  <a:lnTo>
                    <a:pt x="447" y="486"/>
                  </a:lnTo>
                  <a:lnTo>
                    <a:pt x="274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81423" y="1557338"/>
            <a:ext cx="966787" cy="1533524"/>
            <a:chOff x="8943976" y="909638"/>
            <a:chExt cx="966787" cy="1533524"/>
          </a:xfrm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8943976" y="1003300"/>
              <a:ext cx="966787" cy="1439862"/>
            </a:xfrm>
            <a:custGeom>
              <a:avLst/>
              <a:gdLst>
                <a:gd name="T0" fmla="*/ 697 w 703"/>
                <a:gd name="T1" fmla="*/ 965 h 1050"/>
                <a:gd name="T2" fmla="*/ 495 w 703"/>
                <a:gd name="T3" fmla="*/ 392 h 1050"/>
                <a:gd name="T4" fmla="*/ 498 w 703"/>
                <a:gd name="T5" fmla="*/ 79 h 1050"/>
                <a:gd name="T6" fmla="*/ 419 w 703"/>
                <a:gd name="T7" fmla="*/ 0 h 1050"/>
                <a:gd name="T8" fmla="*/ 285 w 703"/>
                <a:gd name="T9" fmla="*/ 0 h 1050"/>
                <a:gd name="T10" fmla="*/ 205 w 703"/>
                <a:gd name="T11" fmla="*/ 79 h 1050"/>
                <a:gd name="T12" fmla="*/ 201 w 703"/>
                <a:gd name="T13" fmla="*/ 392 h 1050"/>
                <a:gd name="T14" fmla="*/ 7 w 703"/>
                <a:gd name="T15" fmla="*/ 966 h 1050"/>
                <a:gd name="T16" fmla="*/ 6 w 703"/>
                <a:gd name="T17" fmla="*/ 966 h 1050"/>
                <a:gd name="T18" fmla="*/ 16 w 703"/>
                <a:gd name="T19" fmla="*/ 1026 h 1050"/>
                <a:gd name="T20" fmla="*/ 67 w 703"/>
                <a:gd name="T21" fmla="*/ 1050 h 1050"/>
                <a:gd name="T22" fmla="*/ 637 w 703"/>
                <a:gd name="T23" fmla="*/ 1050 h 1050"/>
                <a:gd name="T24" fmla="*/ 688 w 703"/>
                <a:gd name="T25" fmla="*/ 1026 h 1050"/>
                <a:gd name="T26" fmla="*/ 697 w 703"/>
                <a:gd name="T27" fmla="*/ 966 h 1050"/>
                <a:gd name="T28" fmla="*/ 697 w 703"/>
                <a:gd name="T29" fmla="*/ 965 h 1050"/>
                <a:gd name="T30" fmla="*/ 649 w 703"/>
                <a:gd name="T31" fmla="*/ 996 h 1050"/>
                <a:gd name="T32" fmla="*/ 637 w 703"/>
                <a:gd name="T33" fmla="*/ 1001 h 1050"/>
                <a:gd name="T34" fmla="*/ 67 w 703"/>
                <a:gd name="T35" fmla="*/ 1001 h 1050"/>
                <a:gd name="T36" fmla="*/ 55 w 703"/>
                <a:gd name="T37" fmla="*/ 996 h 1050"/>
                <a:gd name="T38" fmla="*/ 53 w 703"/>
                <a:gd name="T39" fmla="*/ 980 h 1050"/>
                <a:gd name="T40" fmla="*/ 250 w 703"/>
                <a:gd name="T41" fmla="*/ 401 h 1050"/>
                <a:gd name="T42" fmla="*/ 254 w 703"/>
                <a:gd name="T43" fmla="*/ 79 h 1050"/>
                <a:gd name="T44" fmla="*/ 285 w 703"/>
                <a:gd name="T45" fmla="*/ 49 h 1050"/>
                <a:gd name="T46" fmla="*/ 419 w 703"/>
                <a:gd name="T47" fmla="*/ 49 h 1050"/>
                <a:gd name="T48" fmla="*/ 449 w 703"/>
                <a:gd name="T49" fmla="*/ 79 h 1050"/>
                <a:gd name="T50" fmla="*/ 446 w 703"/>
                <a:gd name="T51" fmla="*/ 401 h 1050"/>
                <a:gd name="T52" fmla="*/ 650 w 703"/>
                <a:gd name="T53" fmla="*/ 980 h 1050"/>
                <a:gd name="T54" fmla="*/ 649 w 703"/>
                <a:gd name="T55" fmla="*/ 996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3" h="1050">
                  <a:moveTo>
                    <a:pt x="697" y="965"/>
                  </a:moveTo>
                  <a:cubicBezTo>
                    <a:pt x="495" y="392"/>
                    <a:pt x="495" y="392"/>
                    <a:pt x="495" y="392"/>
                  </a:cubicBezTo>
                  <a:cubicBezTo>
                    <a:pt x="498" y="79"/>
                    <a:pt x="498" y="79"/>
                    <a:pt x="498" y="79"/>
                  </a:cubicBezTo>
                  <a:cubicBezTo>
                    <a:pt x="498" y="36"/>
                    <a:pt x="463" y="0"/>
                    <a:pt x="41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41" y="0"/>
                    <a:pt x="205" y="36"/>
                    <a:pt x="205" y="79"/>
                  </a:cubicBezTo>
                  <a:cubicBezTo>
                    <a:pt x="201" y="392"/>
                    <a:pt x="201" y="392"/>
                    <a:pt x="201" y="392"/>
                  </a:cubicBezTo>
                  <a:cubicBezTo>
                    <a:pt x="7" y="966"/>
                    <a:pt x="7" y="966"/>
                    <a:pt x="7" y="966"/>
                  </a:cubicBezTo>
                  <a:cubicBezTo>
                    <a:pt x="6" y="966"/>
                    <a:pt x="6" y="966"/>
                    <a:pt x="6" y="966"/>
                  </a:cubicBezTo>
                  <a:cubicBezTo>
                    <a:pt x="0" y="988"/>
                    <a:pt x="4" y="1010"/>
                    <a:pt x="16" y="1026"/>
                  </a:cubicBezTo>
                  <a:cubicBezTo>
                    <a:pt x="28" y="1041"/>
                    <a:pt x="46" y="1050"/>
                    <a:pt x="67" y="1050"/>
                  </a:cubicBezTo>
                  <a:cubicBezTo>
                    <a:pt x="637" y="1050"/>
                    <a:pt x="637" y="1050"/>
                    <a:pt x="637" y="1050"/>
                  </a:cubicBezTo>
                  <a:cubicBezTo>
                    <a:pt x="658" y="1050"/>
                    <a:pt x="676" y="1041"/>
                    <a:pt x="688" y="1026"/>
                  </a:cubicBezTo>
                  <a:cubicBezTo>
                    <a:pt x="700" y="1010"/>
                    <a:pt x="703" y="988"/>
                    <a:pt x="697" y="966"/>
                  </a:cubicBezTo>
                  <a:lnTo>
                    <a:pt x="697" y="965"/>
                  </a:lnTo>
                  <a:close/>
                  <a:moveTo>
                    <a:pt x="649" y="996"/>
                  </a:moveTo>
                  <a:cubicBezTo>
                    <a:pt x="646" y="1000"/>
                    <a:pt x="641" y="1001"/>
                    <a:pt x="637" y="1001"/>
                  </a:cubicBezTo>
                  <a:cubicBezTo>
                    <a:pt x="67" y="1001"/>
                    <a:pt x="67" y="1001"/>
                    <a:pt x="67" y="1001"/>
                  </a:cubicBezTo>
                  <a:cubicBezTo>
                    <a:pt x="63" y="1001"/>
                    <a:pt x="58" y="1000"/>
                    <a:pt x="55" y="996"/>
                  </a:cubicBezTo>
                  <a:cubicBezTo>
                    <a:pt x="52" y="993"/>
                    <a:pt x="52" y="987"/>
                    <a:pt x="53" y="980"/>
                  </a:cubicBezTo>
                  <a:cubicBezTo>
                    <a:pt x="250" y="401"/>
                    <a:pt x="250" y="401"/>
                    <a:pt x="250" y="401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63"/>
                    <a:pt x="268" y="49"/>
                    <a:pt x="285" y="49"/>
                  </a:cubicBezTo>
                  <a:cubicBezTo>
                    <a:pt x="419" y="49"/>
                    <a:pt x="419" y="49"/>
                    <a:pt x="419" y="49"/>
                  </a:cubicBezTo>
                  <a:cubicBezTo>
                    <a:pt x="436" y="49"/>
                    <a:pt x="449" y="63"/>
                    <a:pt x="449" y="79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650" y="980"/>
                    <a:pt x="650" y="980"/>
                    <a:pt x="650" y="980"/>
                  </a:cubicBezTo>
                  <a:cubicBezTo>
                    <a:pt x="652" y="987"/>
                    <a:pt x="651" y="993"/>
                    <a:pt x="649" y="99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9201150" y="909638"/>
              <a:ext cx="455612" cy="133350"/>
            </a:xfrm>
            <a:custGeom>
              <a:avLst/>
              <a:gdLst>
                <a:gd name="T0" fmla="*/ 297 w 332"/>
                <a:gd name="T1" fmla="*/ 0 h 97"/>
                <a:gd name="T2" fmla="*/ 34 w 332"/>
                <a:gd name="T3" fmla="*/ 0 h 97"/>
                <a:gd name="T4" fmla="*/ 0 w 332"/>
                <a:gd name="T5" fmla="*/ 48 h 97"/>
                <a:gd name="T6" fmla="*/ 34 w 332"/>
                <a:gd name="T7" fmla="*/ 97 h 97"/>
                <a:gd name="T8" fmla="*/ 297 w 332"/>
                <a:gd name="T9" fmla="*/ 97 h 97"/>
                <a:gd name="T10" fmla="*/ 332 w 332"/>
                <a:gd name="T11" fmla="*/ 48 h 97"/>
                <a:gd name="T12" fmla="*/ 297 w 33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97">
                  <a:moveTo>
                    <a:pt x="29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21"/>
                    <a:pt x="0" y="48"/>
                  </a:cubicBezTo>
                  <a:cubicBezTo>
                    <a:pt x="0" y="76"/>
                    <a:pt x="15" y="97"/>
                    <a:pt x="34" y="97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316" y="97"/>
                    <a:pt x="332" y="76"/>
                    <a:pt x="332" y="48"/>
                  </a:cubicBezTo>
                  <a:cubicBezTo>
                    <a:pt x="332" y="21"/>
                    <a:pt x="316" y="0"/>
                    <a:pt x="297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9074150" y="1557338"/>
              <a:ext cx="709612" cy="771525"/>
            </a:xfrm>
            <a:custGeom>
              <a:avLst/>
              <a:gdLst>
                <a:gd name="T0" fmla="*/ 274 w 447"/>
                <a:gd name="T1" fmla="*/ 0 h 486"/>
                <a:gd name="T2" fmla="*/ 165 w 447"/>
                <a:gd name="T3" fmla="*/ 0 h 486"/>
                <a:gd name="T4" fmla="*/ 165 w 447"/>
                <a:gd name="T5" fmla="*/ 3 h 486"/>
                <a:gd name="T6" fmla="*/ 0 w 447"/>
                <a:gd name="T7" fmla="*/ 486 h 486"/>
                <a:gd name="T8" fmla="*/ 447 w 447"/>
                <a:gd name="T9" fmla="*/ 486 h 486"/>
                <a:gd name="T10" fmla="*/ 274 w 447"/>
                <a:gd name="T11" fmla="*/ 2 h 486"/>
                <a:gd name="T12" fmla="*/ 274 w 447"/>
                <a:gd name="T1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86">
                  <a:moveTo>
                    <a:pt x="274" y="0"/>
                  </a:moveTo>
                  <a:lnTo>
                    <a:pt x="165" y="0"/>
                  </a:lnTo>
                  <a:lnTo>
                    <a:pt x="165" y="3"/>
                  </a:lnTo>
                  <a:lnTo>
                    <a:pt x="0" y="486"/>
                  </a:lnTo>
                  <a:lnTo>
                    <a:pt x="447" y="486"/>
                  </a:lnTo>
                  <a:lnTo>
                    <a:pt x="274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13502" y="2038481"/>
            <a:ext cx="966787" cy="1533524"/>
            <a:chOff x="8943976" y="909638"/>
            <a:chExt cx="966787" cy="1533524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8943976" y="1003300"/>
              <a:ext cx="966787" cy="1439862"/>
            </a:xfrm>
            <a:custGeom>
              <a:avLst/>
              <a:gdLst>
                <a:gd name="T0" fmla="*/ 697 w 703"/>
                <a:gd name="T1" fmla="*/ 965 h 1050"/>
                <a:gd name="T2" fmla="*/ 495 w 703"/>
                <a:gd name="T3" fmla="*/ 392 h 1050"/>
                <a:gd name="T4" fmla="*/ 498 w 703"/>
                <a:gd name="T5" fmla="*/ 79 h 1050"/>
                <a:gd name="T6" fmla="*/ 419 w 703"/>
                <a:gd name="T7" fmla="*/ 0 h 1050"/>
                <a:gd name="T8" fmla="*/ 285 w 703"/>
                <a:gd name="T9" fmla="*/ 0 h 1050"/>
                <a:gd name="T10" fmla="*/ 205 w 703"/>
                <a:gd name="T11" fmla="*/ 79 h 1050"/>
                <a:gd name="T12" fmla="*/ 201 w 703"/>
                <a:gd name="T13" fmla="*/ 392 h 1050"/>
                <a:gd name="T14" fmla="*/ 7 w 703"/>
                <a:gd name="T15" fmla="*/ 966 h 1050"/>
                <a:gd name="T16" fmla="*/ 6 w 703"/>
                <a:gd name="T17" fmla="*/ 966 h 1050"/>
                <a:gd name="T18" fmla="*/ 16 w 703"/>
                <a:gd name="T19" fmla="*/ 1026 h 1050"/>
                <a:gd name="T20" fmla="*/ 67 w 703"/>
                <a:gd name="T21" fmla="*/ 1050 h 1050"/>
                <a:gd name="T22" fmla="*/ 637 w 703"/>
                <a:gd name="T23" fmla="*/ 1050 h 1050"/>
                <a:gd name="T24" fmla="*/ 688 w 703"/>
                <a:gd name="T25" fmla="*/ 1026 h 1050"/>
                <a:gd name="T26" fmla="*/ 697 w 703"/>
                <a:gd name="T27" fmla="*/ 966 h 1050"/>
                <a:gd name="T28" fmla="*/ 697 w 703"/>
                <a:gd name="T29" fmla="*/ 965 h 1050"/>
                <a:gd name="T30" fmla="*/ 649 w 703"/>
                <a:gd name="T31" fmla="*/ 996 h 1050"/>
                <a:gd name="T32" fmla="*/ 637 w 703"/>
                <a:gd name="T33" fmla="*/ 1001 h 1050"/>
                <a:gd name="T34" fmla="*/ 67 w 703"/>
                <a:gd name="T35" fmla="*/ 1001 h 1050"/>
                <a:gd name="T36" fmla="*/ 55 w 703"/>
                <a:gd name="T37" fmla="*/ 996 h 1050"/>
                <a:gd name="T38" fmla="*/ 53 w 703"/>
                <a:gd name="T39" fmla="*/ 980 h 1050"/>
                <a:gd name="T40" fmla="*/ 250 w 703"/>
                <a:gd name="T41" fmla="*/ 401 h 1050"/>
                <a:gd name="T42" fmla="*/ 254 w 703"/>
                <a:gd name="T43" fmla="*/ 79 h 1050"/>
                <a:gd name="T44" fmla="*/ 285 w 703"/>
                <a:gd name="T45" fmla="*/ 49 h 1050"/>
                <a:gd name="T46" fmla="*/ 419 w 703"/>
                <a:gd name="T47" fmla="*/ 49 h 1050"/>
                <a:gd name="T48" fmla="*/ 449 w 703"/>
                <a:gd name="T49" fmla="*/ 79 h 1050"/>
                <a:gd name="T50" fmla="*/ 446 w 703"/>
                <a:gd name="T51" fmla="*/ 401 h 1050"/>
                <a:gd name="T52" fmla="*/ 650 w 703"/>
                <a:gd name="T53" fmla="*/ 980 h 1050"/>
                <a:gd name="T54" fmla="*/ 649 w 703"/>
                <a:gd name="T55" fmla="*/ 996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3" h="1050">
                  <a:moveTo>
                    <a:pt x="697" y="965"/>
                  </a:moveTo>
                  <a:cubicBezTo>
                    <a:pt x="495" y="392"/>
                    <a:pt x="495" y="392"/>
                    <a:pt x="495" y="392"/>
                  </a:cubicBezTo>
                  <a:cubicBezTo>
                    <a:pt x="498" y="79"/>
                    <a:pt x="498" y="79"/>
                    <a:pt x="498" y="79"/>
                  </a:cubicBezTo>
                  <a:cubicBezTo>
                    <a:pt x="498" y="36"/>
                    <a:pt x="463" y="0"/>
                    <a:pt x="41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41" y="0"/>
                    <a:pt x="205" y="36"/>
                    <a:pt x="205" y="79"/>
                  </a:cubicBezTo>
                  <a:cubicBezTo>
                    <a:pt x="201" y="392"/>
                    <a:pt x="201" y="392"/>
                    <a:pt x="201" y="392"/>
                  </a:cubicBezTo>
                  <a:cubicBezTo>
                    <a:pt x="7" y="966"/>
                    <a:pt x="7" y="966"/>
                    <a:pt x="7" y="966"/>
                  </a:cubicBezTo>
                  <a:cubicBezTo>
                    <a:pt x="6" y="966"/>
                    <a:pt x="6" y="966"/>
                    <a:pt x="6" y="966"/>
                  </a:cubicBezTo>
                  <a:cubicBezTo>
                    <a:pt x="0" y="988"/>
                    <a:pt x="4" y="1010"/>
                    <a:pt x="16" y="1026"/>
                  </a:cubicBezTo>
                  <a:cubicBezTo>
                    <a:pt x="28" y="1041"/>
                    <a:pt x="46" y="1050"/>
                    <a:pt x="67" y="1050"/>
                  </a:cubicBezTo>
                  <a:cubicBezTo>
                    <a:pt x="637" y="1050"/>
                    <a:pt x="637" y="1050"/>
                    <a:pt x="637" y="1050"/>
                  </a:cubicBezTo>
                  <a:cubicBezTo>
                    <a:pt x="658" y="1050"/>
                    <a:pt x="676" y="1041"/>
                    <a:pt x="688" y="1026"/>
                  </a:cubicBezTo>
                  <a:cubicBezTo>
                    <a:pt x="700" y="1010"/>
                    <a:pt x="703" y="988"/>
                    <a:pt x="697" y="966"/>
                  </a:cubicBezTo>
                  <a:lnTo>
                    <a:pt x="697" y="965"/>
                  </a:lnTo>
                  <a:close/>
                  <a:moveTo>
                    <a:pt x="649" y="996"/>
                  </a:moveTo>
                  <a:cubicBezTo>
                    <a:pt x="646" y="1000"/>
                    <a:pt x="641" y="1001"/>
                    <a:pt x="637" y="1001"/>
                  </a:cubicBezTo>
                  <a:cubicBezTo>
                    <a:pt x="67" y="1001"/>
                    <a:pt x="67" y="1001"/>
                    <a:pt x="67" y="1001"/>
                  </a:cubicBezTo>
                  <a:cubicBezTo>
                    <a:pt x="63" y="1001"/>
                    <a:pt x="58" y="1000"/>
                    <a:pt x="55" y="996"/>
                  </a:cubicBezTo>
                  <a:cubicBezTo>
                    <a:pt x="52" y="993"/>
                    <a:pt x="52" y="987"/>
                    <a:pt x="53" y="980"/>
                  </a:cubicBezTo>
                  <a:cubicBezTo>
                    <a:pt x="250" y="401"/>
                    <a:pt x="250" y="401"/>
                    <a:pt x="250" y="401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63"/>
                    <a:pt x="268" y="49"/>
                    <a:pt x="285" y="49"/>
                  </a:cubicBezTo>
                  <a:cubicBezTo>
                    <a:pt x="419" y="49"/>
                    <a:pt x="419" y="49"/>
                    <a:pt x="419" y="49"/>
                  </a:cubicBezTo>
                  <a:cubicBezTo>
                    <a:pt x="436" y="49"/>
                    <a:pt x="449" y="63"/>
                    <a:pt x="449" y="79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650" y="980"/>
                    <a:pt x="650" y="980"/>
                    <a:pt x="650" y="980"/>
                  </a:cubicBezTo>
                  <a:cubicBezTo>
                    <a:pt x="652" y="987"/>
                    <a:pt x="651" y="993"/>
                    <a:pt x="649" y="99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9201150" y="909638"/>
              <a:ext cx="455612" cy="133350"/>
            </a:xfrm>
            <a:custGeom>
              <a:avLst/>
              <a:gdLst>
                <a:gd name="T0" fmla="*/ 297 w 332"/>
                <a:gd name="T1" fmla="*/ 0 h 97"/>
                <a:gd name="T2" fmla="*/ 34 w 332"/>
                <a:gd name="T3" fmla="*/ 0 h 97"/>
                <a:gd name="T4" fmla="*/ 0 w 332"/>
                <a:gd name="T5" fmla="*/ 48 h 97"/>
                <a:gd name="T6" fmla="*/ 34 w 332"/>
                <a:gd name="T7" fmla="*/ 97 h 97"/>
                <a:gd name="T8" fmla="*/ 297 w 332"/>
                <a:gd name="T9" fmla="*/ 97 h 97"/>
                <a:gd name="T10" fmla="*/ 332 w 332"/>
                <a:gd name="T11" fmla="*/ 48 h 97"/>
                <a:gd name="T12" fmla="*/ 297 w 33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97">
                  <a:moveTo>
                    <a:pt x="29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21"/>
                    <a:pt x="0" y="48"/>
                  </a:cubicBezTo>
                  <a:cubicBezTo>
                    <a:pt x="0" y="76"/>
                    <a:pt x="15" y="97"/>
                    <a:pt x="34" y="97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316" y="97"/>
                    <a:pt x="332" y="76"/>
                    <a:pt x="332" y="48"/>
                  </a:cubicBezTo>
                  <a:cubicBezTo>
                    <a:pt x="332" y="21"/>
                    <a:pt x="316" y="0"/>
                    <a:pt x="297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9074150" y="1557338"/>
              <a:ext cx="709612" cy="771525"/>
            </a:xfrm>
            <a:custGeom>
              <a:avLst/>
              <a:gdLst>
                <a:gd name="T0" fmla="*/ 274 w 447"/>
                <a:gd name="T1" fmla="*/ 0 h 486"/>
                <a:gd name="T2" fmla="*/ 165 w 447"/>
                <a:gd name="T3" fmla="*/ 0 h 486"/>
                <a:gd name="T4" fmla="*/ 165 w 447"/>
                <a:gd name="T5" fmla="*/ 3 h 486"/>
                <a:gd name="T6" fmla="*/ 0 w 447"/>
                <a:gd name="T7" fmla="*/ 486 h 486"/>
                <a:gd name="T8" fmla="*/ 447 w 447"/>
                <a:gd name="T9" fmla="*/ 486 h 486"/>
                <a:gd name="T10" fmla="*/ 274 w 447"/>
                <a:gd name="T11" fmla="*/ 2 h 486"/>
                <a:gd name="T12" fmla="*/ 274 w 447"/>
                <a:gd name="T1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86">
                  <a:moveTo>
                    <a:pt x="274" y="0"/>
                  </a:moveTo>
                  <a:lnTo>
                    <a:pt x="165" y="0"/>
                  </a:lnTo>
                  <a:lnTo>
                    <a:pt x="165" y="3"/>
                  </a:lnTo>
                  <a:lnTo>
                    <a:pt x="0" y="486"/>
                  </a:lnTo>
                  <a:lnTo>
                    <a:pt x="447" y="486"/>
                  </a:lnTo>
                  <a:lnTo>
                    <a:pt x="274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292114" y="2625726"/>
            <a:ext cx="966787" cy="1533524"/>
            <a:chOff x="8943976" y="909638"/>
            <a:chExt cx="966787" cy="1533524"/>
          </a:xfrm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8943976" y="1003300"/>
              <a:ext cx="966787" cy="1439862"/>
            </a:xfrm>
            <a:custGeom>
              <a:avLst/>
              <a:gdLst>
                <a:gd name="T0" fmla="*/ 697 w 703"/>
                <a:gd name="T1" fmla="*/ 965 h 1050"/>
                <a:gd name="T2" fmla="*/ 495 w 703"/>
                <a:gd name="T3" fmla="*/ 392 h 1050"/>
                <a:gd name="T4" fmla="*/ 498 w 703"/>
                <a:gd name="T5" fmla="*/ 79 h 1050"/>
                <a:gd name="T6" fmla="*/ 419 w 703"/>
                <a:gd name="T7" fmla="*/ 0 h 1050"/>
                <a:gd name="T8" fmla="*/ 285 w 703"/>
                <a:gd name="T9" fmla="*/ 0 h 1050"/>
                <a:gd name="T10" fmla="*/ 205 w 703"/>
                <a:gd name="T11" fmla="*/ 79 h 1050"/>
                <a:gd name="T12" fmla="*/ 201 w 703"/>
                <a:gd name="T13" fmla="*/ 392 h 1050"/>
                <a:gd name="T14" fmla="*/ 7 w 703"/>
                <a:gd name="T15" fmla="*/ 966 h 1050"/>
                <a:gd name="T16" fmla="*/ 6 w 703"/>
                <a:gd name="T17" fmla="*/ 966 h 1050"/>
                <a:gd name="T18" fmla="*/ 16 w 703"/>
                <a:gd name="T19" fmla="*/ 1026 h 1050"/>
                <a:gd name="T20" fmla="*/ 67 w 703"/>
                <a:gd name="T21" fmla="*/ 1050 h 1050"/>
                <a:gd name="T22" fmla="*/ 637 w 703"/>
                <a:gd name="T23" fmla="*/ 1050 h 1050"/>
                <a:gd name="T24" fmla="*/ 688 w 703"/>
                <a:gd name="T25" fmla="*/ 1026 h 1050"/>
                <a:gd name="T26" fmla="*/ 697 w 703"/>
                <a:gd name="T27" fmla="*/ 966 h 1050"/>
                <a:gd name="T28" fmla="*/ 697 w 703"/>
                <a:gd name="T29" fmla="*/ 965 h 1050"/>
                <a:gd name="T30" fmla="*/ 649 w 703"/>
                <a:gd name="T31" fmla="*/ 996 h 1050"/>
                <a:gd name="T32" fmla="*/ 637 w 703"/>
                <a:gd name="T33" fmla="*/ 1001 h 1050"/>
                <a:gd name="T34" fmla="*/ 67 w 703"/>
                <a:gd name="T35" fmla="*/ 1001 h 1050"/>
                <a:gd name="T36" fmla="*/ 55 w 703"/>
                <a:gd name="T37" fmla="*/ 996 h 1050"/>
                <a:gd name="T38" fmla="*/ 53 w 703"/>
                <a:gd name="T39" fmla="*/ 980 h 1050"/>
                <a:gd name="T40" fmla="*/ 250 w 703"/>
                <a:gd name="T41" fmla="*/ 401 h 1050"/>
                <a:gd name="T42" fmla="*/ 254 w 703"/>
                <a:gd name="T43" fmla="*/ 79 h 1050"/>
                <a:gd name="T44" fmla="*/ 285 w 703"/>
                <a:gd name="T45" fmla="*/ 49 h 1050"/>
                <a:gd name="T46" fmla="*/ 419 w 703"/>
                <a:gd name="T47" fmla="*/ 49 h 1050"/>
                <a:gd name="T48" fmla="*/ 449 w 703"/>
                <a:gd name="T49" fmla="*/ 79 h 1050"/>
                <a:gd name="T50" fmla="*/ 446 w 703"/>
                <a:gd name="T51" fmla="*/ 401 h 1050"/>
                <a:gd name="T52" fmla="*/ 650 w 703"/>
                <a:gd name="T53" fmla="*/ 980 h 1050"/>
                <a:gd name="T54" fmla="*/ 649 w 703"/>
                <a:gd name="T55" fmla="*/ 996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3" h="1050">
                  <a:moveTo>
                    <a:pt x="697" y="965"/>
                  </a:moveTo>
                  <a:cubicBezTo>
                    <a:pt x="495" y="392"/>
                    <a:pt x="495" y="392"/>
                    <a:pt x="495" y="392"/>
                  </a:cubicBezTo>
                  <a:cubicBezTo>
                    <a:pt x="498" y="79"/>
                    <a:pt x="498" y="79"/>
                    <a:pt x="498" y="79"/>
                  </a:cubicBezTo>
                  <a:cubicBezTo>
                    <a:pt x="498" y="36"/>
                    <a:pt x="463" y="0"/>
                    <a:pt x="41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41" y="0"/>
                    <a:pt x="205" y="36"/>
                    <a:pt x="205" y="79"/>
                  </a:cubicBezTo>
                  <a:cubicBezTo>
                    <a:pt x="201" y="392"/>
                    <a:pt x="201" y="392"/>
                    <a:pt x="201" y="392"/>
                  </a:cubicBezTo>
                  <a:cubicBezTo>
                    <a:pt x="7" y="966"/>
                    <a:pt x="7" y="966"/>
                    <a:pt x="7" y="966"/>
                  </a:cubicBezTo>
                  <a:cubicBezTo>
                    <a:pt x="6" y="966"/>
                    <a:pt x="6" y="966"/>
                    <a:pt x="6" y="966"/>
                  </a:cubicBezTo>
                  <a:cubicBezTo>
                    <a:pt x="0" y="988"/>
                    <a:pt x="4" y="1010"/>
                    <a:pt x="16" y="1026"/>
                  </a:cubicBezTo>
                  <a:cubicBezTo>
                    <a:pt x="28" y="1041"/>
                    <a:pt x="46" y="1050"/>
                    <a:pt x="67" y="1050"/>
                  </a:cubicBezTo>
                  <a:cubicBezTo>
                    <a:pt x="637" y="1050"/>
                    <a:pt x="637" y="1050"/>
                    <a:pt x="637" y="1050"/>
                  </a:cubicBezTo>
                  <a:cubicBezTo>
                    <a:pt x="658" y="1050"/>
                    <a:pt x="676" y="1041"/>
                    <a:pt x="688" y="1026"/>
                  </a:cubicBezTo>
                  <a:cubicBezTo>
                    <a:pt x="700" y="1010"/>
                    <a:pt x="703" y="988"/>
                    <a:pt x="697" y="966"/>
                  </a:cubicBezTo>
                  <a:lnTo>
                    <a:pt x="697" y="965"/>
                  </a:lnTo>
                  <a:close/>
                  <a:moveTo>
                    <a:pt x="649" y="996"/>
                  </a:moveTo>
                  <a:cubicBezTo>
                    <a:pt x="646" y="1000"/>
                    <a:pt x="641" y="1001"/>
                    <a:pt x="637" y="1001"/>
                  </a:cubicBezTo>
                  <a:cubicBezTo>
                    <a:pt x="67" y="1001"/>
                    <a:pt x="67" y="1001"/>
                    <a:pt x="67" y="1001"/>
                  </a:cubicBezTo>
                  <a:cubicBezTo>
                    <a:pt x="63" y="1001"/>
                    <a:pt x="58" y="1000"/>
                    <a:pt x="55" y="996"/>
                  </a:cubicBezTo>
                  <a:cubicBezTo>
                    <a:pt x="52" y="993"/>
                    <a:pt x="52" y="987"/>
                    <a:pt x="53" y="980"/>
                  </a:cubicBezTo>
                  <a:cubicBezTo>
                    <a:pt x="250" y="401"/>
                    <a:pt x="250" y="401"/>
                    <a:pt x="250" y="401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63"/>
                    <a:pt x="268" y="49"/>
                    <a:pt x="285" y="49"/>
                  </a:cubicBezTo>
                  <a:cubicBezTo>
                    <a:pt x="419" y="49"/>
                    <a:pt x="419" y="49"/>
                    <a:pt x="419" y="49"/>
                  </a:cubicBezTo>
                  <a:cubicBezTo>
                    <a:pt x="436" y="49"/>
                    <a:pt x="449" y="63"/>
                    <a:pt x="449" y="79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650" y="980"/>
                    <a:pt x="650" y="980"/>
                    <a:pt x="650" y="980"/>
                  </a:cubicBezTo>
                  <a:cubicBezTo>
                    <a:pt x="652" y="987"/>
                    <a:pt x="651" y="993"/>
                    <a:pt x="649" y="99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9201150" y="909638"/>
              <a:ext cx="455612" cy="133350"/>
            </a:xfrm>
            <a:custGeom>
              <a:avLst/>
              <a:gdLst>
                <a:gd name="T0" fmla="*/ 297 w 332"/>
                <a:gd name="T1" fmla="*/ 0 h 97"/>
                <a:gd name="T2" fmla="*/ 34 w 332"/>
                <a:gd name="T3" fmla="*/ 0 h 97"/>
                <a:gd name="T4" fmla="*/ 0 w 332"/>
                <a:gd name="T5" fmla="*/ 48 h 97"/>
                <a:gd name="T6" fmla="*/ 34 w 332"/>
                <a:gd name="T7" fmla="*/ 97 h 97"/>
                <a:gd name="T8" fmla="*/ 297 w 332"/>
                <a:gd name="T9" fmla="*/ 97 h 97"/>
                <a:gd name="T10" fmla="*/ 332 w 332"/>
                <a:gd name="T11" fmla="*/ 48 h 97"/>
                <a:gd name="T12" fmla="*/ 297 w 33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97">
                  <a:moveTo>
                    <a:pt x="29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21"/>
                    <a:pt x="0" y="48"/>
                  </a:cubicBezTo>
                  <a:cubicBezTo>
                    <a:pt x="0" y="76"/>
                    <a:pt x="15" y="97"/>
                    <a:pt x="34" y="97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316" y="97"/>
                    <a:pt x="332" y="76"/>
                    <a:pt x="332" y="48"/>
                  </a:cubicBezTo>
                  <a:cubicBezTo>
                    <a:pt x="332" y="21"/>
                    <a:pt x="316" y="0"/>
                    <a:pt x="297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9074150" y="1557338"/>
              <a:ext cx="709612" cy="771525"/>
            </a:xfrm>
            <a:custGeom>
              <a:avLst/>
              <a:gdLst>
                <a:gd name="T0" fmla="*/ 274 w 447"/>
                <a:gd name="T1" fmla="*/ 0 h 486"/>
                <a:gd name="T2" fmla="*/ 165 w 447"/>
                <a:gd name="T3" fmla="*/ 0 h 486"/>
                <a:gd name="T4" fmla="*/ 165 w 447"/>
                <a:gd name="T5" fmla="*/ 3 h 486"/>
                <a:gd name="T6" fmla="*/ 0 w 447"/>
                <a:gd name="T7" fmla="*/ 486 h 486"/>
                <a:gd name="T8" fmla="*/ 447 w 447"/>
                <a:gd name="T9" fmla="*/ 486 h 486"/>
                <a:gd name="T10" fmla="*/ 274 w 447"/>
                <a:gd name="T11" fmla="*/ 2 h 486"/>
                <a:gd name="T12" fmla="*/ 274 w 447"/>
                <a:gd name="T1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86">
                  <a:moveTo>
                    <a:pt x="274" y="0"/>
                  </a:moveTo>
                  <a:lnTo>
                    <a:pt x="165" y="0"/>
                  </a:lnTo>
                  <a:lnTo>
                    <a:pt x="165" y="3"/>
                  </a:lnTo>
                  <a:lnTo>
                    <a:pt x="0" y="486"/>
                  </a:lnTo>
                  <a:lnTo>
                    <a:pt x="447" y="486"/>
                  </a:lnTo>
                  <a:lnTo>
                    <a:pt x="274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0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分析与讨论</a:t>
            </a:r>
            <a:endParaRPr lang="zh-CN" altLang="en-US" sz="3600" dirty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2709079" y="1594339"/>
          <a:ext cx="6700818" cy="446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7449205" y="1611323"/>
            <a:ext cx="2920666" cy="962492"/>
            <a:chOff x="195729" y="1313340"/>
            <a:chExt cx="2920666" cy="962492"/>
          </a:xfrm>
        </p:grpSpPr>
        <p:sp>
          <p:nvSpPr>
            <p:cNvPr id="9" name="矩形 8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dobe 黑体 Std R" panose="020B0400000000000000" pitchFamily="34" charset="-122"/>
                </a:rPr>
                <a:t>在这里输入文字</a:t>
              </a:r>
              <a:endParaRPr lang="zh-CN" altLang="en-US" sz="31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21513" y="3113675"/>
            <a:ext cx="2920666" cy="962492"/>
            <a:chOff x="195729" y="1313340"/>
            <a:chExt cx="2920666" cy="962492"/>
          </a:xfrm>
        </p:grpSpPr>
        <p:sp>
          <p:nvSpPr>
            <p:cNvPr id="12" name="矩形 11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矩形 12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dobe 黑体 Std R" panose="020B0400000000000000" pitchFamily="34" charset="-122"/>
                </a:rPr>
                <a:t>在这里输入文字</a:t>
              </a:r>
              <a:endParaRPr lang="zh-CN" altLang="en-US" sz="31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88467" y="5097273"/>
            <a:ext cx="2920666" cy="962492"/>
            <a:chOff x="195729" y="1313340"/>
            <a:chExt cx="2920666" cy="962492"/>
          </a:xfrm>
        </p:grpSpPr>
        <p:sp>
          <p:nvSpPr>
            <p:cNvPr id="15" name="矩形 14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dobe 黑体 Std R" panose="020B0400000000000000" pitchFamily="34" charset="-122"/>
                </a:rPr>
                <a:t>在这里输入文字</a:t>
              </a:r>
              <a:endParaRPr lang="zh-CN" altLang="en-US" sz="31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39692" y="4870339"/>
            <a:ext cx="2920666" cy="962492"/>
            <a:chOff x="195729" y="1313340"/>
            <a:chExt cx="2920666" cy="962492"/>
          </a:xfrm>
        </p:grpSpPr>
        <p:sp>
          <p:nvSpPr>
            <p:cNvPr id="18" name="矩形 17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矩形 18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dobe 黑体 Std R" panose="020B0400000000000000" pitchFamily="34" charset="-122"/>
                </a:rPr>
                <a:t>在这里输入文字</a:t>
              </a:r>
              <a:endParaRPr lang="zh-CN" altLang="en-US" sz="31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91603" y="2260248"/>
            <a:ext cx="2920666" cy="962492"/>
            <a:chOff x="195729" y="1313340"/>
            <a:chExt cx="2920666" cy="962492"/>
          </a:xfrm>
        </p:grpSpPr>
        <p:sp>
          <p:nvSpPr>
            <p:cNvPr id="21" name="矩形 20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矩形 21"/>
            <p:cNvSpPr/>
            <p:nvPr/>
          </p:nvSpPr>
          <p:spPr>
            <a:xfrm>
              <a:off x="195729" y="1313340"/>
              <a:ext cx="2920666" cy="962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dobe 黑体 Std R" panose="020B0400000000000000" pitchFamily="34" charset="-122"/>
                </a:rPr>
                <a:t>在这里输入文字</a:t>
              </a:r>
              <a:endParaRPr lang="zh-CN" altLang="en-US" sz="31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24" name="流程图: 数据 23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5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14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分析与讨论</a:t>
            </a:r>
            <a:endParaRPr lang="zh-CN" altLang="en-US" sz="3600" dirty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/>
          </p:nvPr>
        </p:nvGraphicFramePr>
        <p:xfrm>
          <a:off x="1995488" y="1618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10" name="流程图: 数据 9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5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8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结语</a:t>
            </a: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5" name="流程图: 数据 4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6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aphicFrame>
        <p:nvGraphicFramePr>
          <p:cNvPr id="7" name="图示 6"/>
          <p:cNvGraphicFramePr/>
          <p:nvPr>
            <p:extLst/>
          </p:nvPr>
        </p:nvGraphicFramePr>
        <p:xfrm>
          <a:off x="862782" y="-33681"/>
          <a:ext cx="10863385" cy="8002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3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结语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059487" y="1229279"/>
            <a:ext cx="5293889" cy="5408005"/>
            <a:chOff x="6059488" y="1229278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13" name="流程图: 数据 12"/>
            <p:cNvSpPr/>
            <p:nvPr/>
          </p:nvSpPr>
          <p:spPr>
            <a:xfrm rot="16200000">
              <a:off x="5562745" y="2715361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059488" y="1229278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5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449280" y="1463913"/>
            <a:ext cx="65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9280" y="2015404"/>
            <a:ext cx="65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49279" y="2648420"/>
            <a:ext cx="65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49279" y="3213226"/>
            <a:ext cx="65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49279" y="3795432"/>
            <a:ext cx="65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49278" y="4411048"/>
            <a:ext cx="65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49278" y="5009515"/>
            <a:ext cx="65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25" name="流程图: 数据 24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6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22578" y="1177723"/>
            <a:ext cx="2458183" cy="3587724"/>
            <a:chOff x="1762125" y="1406525"/>
            <a:chExt cx="2998788" cy="4376738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1762125" y="1792288"/>
              <a:ext cx="2998788" cy="3990975"/>
            </a:xfrm>
            <a:custGeom>
              <a:avLst/>
              <a:gdLst>
                <a:gd name="T0" fmla="*/ 1065 w 1115"/>
                <a:gd name="T1" fmla="*/ 0 h 1486"/>
                <a:gd name="T2" fmla="*/ 827 w 1115"/>
                <a:gd name="T3" fmla="*/ 0 h 1486"/>
                <a:gd name="T4" fmla="*/ 748 w 1115"/>
                <a:gd name="T5" fmla="*/ 77 h 1486"/>
                <a:gd name="T6" fmla="*/ 366 w 1115"/>
                <a:gd name="T7" fmla="*/ 77 h 1486"/>
                <a:gd name="T8" fmla="*/ 288 w 1115"/>
                <a:gd name="T9" fmla="*/ 0 h 1486"/>
                <a:gd name="T10" fmla="*/ 50 w 1115"/>
                <a:gd name="T11" fmla="*/ 0 h 1486"/>
                <a:gd name="T12" fmla="*/ 0 w 1115"/>
                <a:gd name="T13" fmla="*/ 49 h 1486"/>
                <a:gd name="T14" fmla="*/ 0 w 1115"/>
                <a:gd name="T15" fmla="*/ 1436 h 1486"/>
                <a:gd name="T16" fmla="*/ 50 w 1115"/>
                <a:gd name="T17" fmla="*/ 1486 h 1486"/>
                <a:gd name="T18" fmla="*/ 1065 w 1115"/>
                <a:gd name="T19" fmla="*/ 1486 h 1486"/>
                <a:gd name="T20" fmla="*/ 1115 w 1115"/>
                <a:gd name="T21" fmla="*/ 1436 h 1486"/>
                <a:gd name="T22" fmla="*/ 1115 w 1115"/>
                <a:gd name="T23" fmla="*/ 49 h 1486"/>
                <a:gd name="T24" fmla="*/ 1065 w 1115"/>
                <a:gd name="T25" fmla="*/ 0 h 1486"/>
                <a:gd name="T26" fmla="*/ 1011 w 1115"/>
                <a:gd name="T27" fmla="*/ 1382 h 1486"/>
                <a:gd name="T28" fmla="*/ 103 w 1115"/>
                <a:gd name="T29" fmla="*/ 1382 h 1486"/>
                <a:gd name="T30" fmla="*/ 103 w 1115"/>
                <a:gd name="T31" fmla="*/ 103 h 1486"/>
                <a:gd name="T32" fmla="*/ 1011 w 1115"/>
                <a:gd name="T33" fmla="*/ 103 h 1486"/>
                <a:gd name="T34" fmla="*/ 1011 w 1115"/>
                <a:gd name="T35" fmla="*/ 1382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5" h="1486">
                  <a:moveTo>
                    <a:pt x="1065" y="0"/>
                  </a:moveTo>
                  <a:cubicBezTo>
                    <a:pt x="827" y="0"/>
                    <a:pt x="827" y="0"/>
                    <a:pt x="827" y="0"/>
                  </a:cubicBezTo>
                  <a:cubicBezTo>
                    <a:pt x="826" y="42"/>
                    <a:pt x="791" y="77"/>
                    <a:pt x="748" y="77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23" y="77"/>
                    <a:pt x="288" y="42"/>
                    <a:pt x="28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436"/>
                    <a:pt x="0" y="1436"/>
                    <a:pt x="0" y="1436"/>
                  </a:cubicBezTo>
                  <a:cubicBezTo>
                    <a:pt x="0" y="1463"/>
                    <a:pt x="22" y="1486"/>
                    <a:pt x="50" y="1486"/>
                  </a:cubicBezTo>
                  <a:cubicBezTo>
                    <a:pt x="1065" y="1486"/>
                    <a:pt x="1065" y="1486"/>
                    <a:pt x="1065" y="1486"/>
                  </a:cubicBezTo>
                  <a:cubicBezTo>
                    <a:pt x="1092" y="1486"/>
                    <a:pt x="1115" y="1463"/>
                    <a:pt x="1115" y="1436"/>
                  </a:cubicBezTo>
                  <a:cubicBezTo>
                    <a:pt x="1115" y="49"/>
                    <a:pt x="1115" y="49"/>
                    <a:pt x="1115" y="49"/>
                  </a:cubicBezTo>
                  <a:cubicBezTo>
                    <a:pt x="1115" y="22"/>
                    <a:pt x="1092" y="0"/>
                    <a:pt x="1065" y="0"/>
                  </a:cubicBezTo>
                  <a:close/>
                  <a:moveTo>
                    <a:pt x="1011" y="1382"/>
                  </a:moveTo>
                  <a:cubicBezTo>
                    <a:pt x="103" y="1382"/>
                    <a:pt x="103" y="1382"/>
                    <a:pt x="103" y="138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11" y="103"/>
                    <a:pt x="1011" y="103"/>
                    <a:pt x="1011" y="103"/>
                  </a:cubicBezTo>
                  <a:lnTo>
                    <a:pt x="1011" y="138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638425" y="1406525"/>
              <a:ext cx="1243013" cy="477838"/>
            </a:xfrm>
            <a:custGeom>
              <a:avLst/>
              <a:gdLst>
                <a:gd name="T0" fmla="*/ 415 w 462"/>
                <a:gd name="T1" fmla="*/ 0 h 178"/>
                <a:gd name="T2" fmla="*/ 48 w 462"/>
                <a:gd name="T3" fmla="*/ 0 h 178"/>
                <a:gd name="T4" fmla="*/ 0 w 462"/>
                <a:gd name="T5" fmla="*/ 47 h 178"/>
                <a:gd name="T6" fmla="*/ 0 w 462"/>
                <a:gd name="T7" fmla="*/ 131 h 178"/>
                <a:gd name="T8" fmla="*/ 48 w 462"/>
                <a:gd name="T9" fmla="*/ 178 h 178"/>
                <a:gd name="T10" fmla="*/ 415 w 462"/>
                <a:gd name="T11" fmla="*/ 178 h 178"/>
                <a:gd name="T12" fmla="*/ 462 w 462"/>
                <a:gd name="T13" fmla="*/ 131 h 178"/>
                <a:gd name="T14" fmla="*/ 462 w 462"/>
                <a:gd name="T15" fmla="*/ 47 h 178"/>
                <a:gd name="T16" fmla="*/ 415 w 462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178">
                  <a:moveTo>
                    <a:pt x="41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7"/>
                    <a:pt x="22" y="178"/>
                    <a:pt x="48" y="178"/>
                  </a:cubicBezTo>
                  <a:cubicBezTo>
                    <a:pt x="415" y="178"/>
                    <a:pt x="415" y="178"/>
                    <a:pt x="415" y="178"/>
                  </a:cubicBezTo>
                  <a:cubicBezTo>
                    <a:pt x="441" y="178"/>
                    <a:pt x="462" y="157"/>
                    <a:pt x="462" y="131"/>
                  </a:cubicBezTo>
                  <a:cubicBezTo>
                    <a:pt x="462" y="47"/>
                    <a:pt x="462" y="47"/>
                    <a:pt x="462" y="47"/>
                  </a:cubicBezTo>
                  <a:cubicBezTo>
                    <a:pt x="462" y="21"/>
                    <a:pt x="441" y="0"/>
                    <a:pt x="41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251075" y="2482850"/>
              <a:ext cx="2017713" cy="104775"/>
            </a:xfrm>
            <a:custGeom>
              <a:avLst/>
              <a:gdLst>
                <a:gd name="T0" fmla="*/ 731 w 750"/>
                <a:gd name="T1" fmla="*/ 0 h 39"/>
                <a:gd name="T2" fmla="*/ 20 w 750"/>
                <a:gd name="T3" fmla="*/ 0 h 39"/>
                <a:gd name="T4" fmla="*/ 0 w 750"/>
                <a:gd name="T5" fmla="*/ 19 h 39"/>
                <a:gd name="T6" fmla="*/ 20 w 750"/>
                <a:gd name="T7" fmla="*/ 39 h 39"/>
                <a:gd name="T8" fmla="*/ 731 w 750"/>
                <a:gd name="T9" fmla="*/ 39 h 39"/>
                <a:gd name="T10" fmla="*/ 750 w 750"/>
                <a:gd name="T11" fmla="*/ 19 h 39"/>
                <a:gd name="T12" fmla="*/ 731 w 75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19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251075" y="2867025"/>
              <a:ext cx="2017713" cy="104775"/>
            </a:xfrm>
            <a:custGeom>
              <a:avLst/>
              <a:gdLst>
                <a:gd name="T0" fmla="*/ 731 w 750"/>
                <a:gd name="T1" fmla="*/ 0 h 39"/>
                <a:gd name="T2" fmla="*/ 20 w 750"/>
                <a:gd name="T3" fmla="*/ 0 h 39"/>
                <a:gd name="T4" fmla="*/ 0 w 750"/>
                <a:gd name="T5" fmla="*/ 20 h 39"/>
                <a:gd name="T6" fmla="*/ 20 w 750"/>
                <a:gd name="T7" fmla="*/ 39 h 39"/>
                <a:gd name="T8" fmla="*/ 731 w 750"/>
                <a:gd name="T9" fmla="*/ 39 h 39"/>
                <a:gd name="T10" fmla="*/ 750 w 750"/>
                <a:gd name="T11" fmla="*/ 20 h 39"/>
                <a:gd name="T12" fmla="*/ 731 w 75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20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2251075" y="3219450"/>
              <a:ext cx="2017713" cy="104775"/>
            </a:xfrm>
            <a:custGeom>
              <a:avLst/>
              <a:gdLst>
                <a:gd name="T0" fmla="*/ 731 w 750"/>
                <a:gd name="T1" fmla="*/ 0 h 39"/>
                <a:gd name="T2" fmla="*/ 20 w 750"/>
                <a:gd name="T3" fmla="*/ 0 h 39"/>
                <a:gd name="T4" fmla="*/ 0 w 750"/>
                <a:gd name="T5" fmla="*/ 19 h 39"/>
                <a:gd name="T6" fmla="*/ 20 w 750"/>
                <a:gd name="T7" fmla="*/ 39 h 39"/>
                <a:gd name="T8" fmla="*/ 731 w 750"/>
                <a:gd name="T9" fmla="*/ 39 h 39"/>
                <a:gd name="T10" fmla="*/ 750 w 750"/>
                <a:gd name="T11" fmla="*/ 19 h 39"/>
                <a:gd name="T12" fmla="*/ 731 w 75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19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251075" y="3568700"/>
              <a:ext cx="2017713" cy="101600"/>
            </a:xfrm>
            <a:custGeom>
              <a:avLst/>
              <a:gdLst>
                <a:gd name="T0" fmla="*/ 731 w 750"/>
                <a:gd name="T1" fmla="*/ 0 h 38"/>
                <a:gd name="T2" fmla="*/ 20 w 750"/>
                <a:gd name="T3" fmla="*/ 0 h 38"/>
                <a:gd name="T4" fmla="*/ 0 w 750"/>
                <a:gd name="T5" fmla="*/ 19 h 38"/>
                <a:gd name="T6" fmla="*/ 20 w 750"/>
                <a:gd name="T7" fmla="*/ 38 h 38"/>
                <a:gd name="T8" fmla="*/ 731 w 750"/>
                <a:gd name="T9" fmla="*/ 38 h 38"/>
                <a:gd name="T10" fmla="*/ 750 w 750"/>
                <a:gd name="T11" fmla="*/ 19 h 38"/>
                <a:gd name="T12" fmla="*/ 731 w 750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0" h="38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731" y="38"/>
                    <a:pt x="731" y="38"/>
                    <a:pt x="731" y="38"/>
                  </a:cubicBezTo>
                  <a:cubicBezTo>
                    <a:pt x="741" y="38"/>
                    <a:pt x="750" y="30"/>
                    <a:pt x="750" y="19"/>
                  </a:cubicBezTo>
                  <a:cubicBezTo>
                    <a:pt x="750" y="8"/>
                    <a:pt x="741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2251075" y="3935413"/>
              <a:ext cx="2017713" cy="104775"/>
            </a:xfrm>
            <a:custGeom>
              <a:avLst/>
              <a:gdLst>
                <a:gd name="T0" fmla="*/ 731 w 750"/>
                <a:gd name="T1" fmla="*/ 0 h 39"/>
                <a:gd name="T2" fmla="*/ 20 w 750"/>
                <a:gd name="T3" fmla="*/ 0 h 39"/>
                <a:gd name="T4" fmla="*/ 0 w 750"/>
                <a:gd name="T5" fmla="*/ 20 h 39"/>
                <a:gd name="T6" fmla="*/ 20 w 750"/>
                <a:gd name="T7" fmla="*/ 39 h 39"/>
                <a:gd name="T8" fmla="*/ 731 w 750"/>
                <a:gd name="T9" fmla="*/ 39 h 39"/>
                <a:gd name="T10" fmla="*/ 750 w 750"/>
                <a:gd name="T11" fmla="*/ 20 h 39"/>
                <a:gd name="T12" fmla="*/ 731 w 75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20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2251075" y="4322763"/>
              <a:ext cx="2017713" cy="101600"/>
            </a:xfrm>
            <a:custGeom>
              <a:avLst/>
              <a:gdLst>
                <a:gd name="T0" fmla="*/ 731 w 750"/>
                <a:gd name="T1" fmla="*/ 0 h 38"/>
                <a:gd name="T2" fmla="*/ 20 w 750"/>
                <a:gd name="T3" fmla="*/ 0 h 38"/>
                <a:gd name="T4" fmla="*/ 0 w 750"/>
                <a:gd name="T5" fmla="*/ 19 h 38"/>
                <a:gd name="T6" fmla="*/ 20 w 750"/>
                <a:gd name="T7" fmla="*/ 38 h 38"/>
                <a:gd name="T8" fmla="*/ 731 w 750"/>
                <a:gd name="T9" fmla="*/ 38 h 38"/>
                <a:gd name="T10" fmla="*/ 750 w 750"/>
                <a:gd name="T11" fmla="*/ 19 h 38"/>
                <a:gd name="T12" fmla="*/ 731 w 750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0" h="38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731" y="38"/>
                    <a:pt x="731" y="38"/>
                    <a:pt x="731" y="38"/>
                  </a:cubicBezTo>
                  <a:cubicBezTo>
                    <a:pt x="741" y="38"/>
                    <a:pt x="750" y="30"/>
                    <a:pt x="750" y="19"/>
                  </a:cubicBezTo>
                  <a:cubicBezTo>
                    <a:pt x="750" y="8"/>
                    <a:pt x="741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2246313" y="4684713"/>
              <a:ext cx="981075" cy="103188"/>
            </a:xfrm>
            <a:custGeom>
              <a:avLst/>
              <a:gdLst>
                <a:gd name="T0" fmla="*/ 355 w 365"/>
                <a:gd name="T1" fmla="*/ 0 h 38"/>
                <a:gd name="T2" fmla="*/ 10 w 365"/>
                <a:gd name="T3" fmla="*/ 0 h 38"/>
                <a:gd name="T4" fmla="*/ 0 w 365"/>
                <a:gd name="T5" fmla="*/ 19 h 38"/>
                <a:gd name="T6" fmla="*/ 10 w 365"/>
                <a:gd name="T7" fmla="*/ 38 h 38"/>
                <a:gd name="T8" fmla="*/ 355 w 365"/>
                <a:gd name="T9" fmla="*/ 38 h 38"/>
                <a:gd name="T10" fmla="*/ 365 w 365"/>
                <a:gd name="T11" fmla="*/ 19 h 38"/>
                <a:gd name="T12" fmla="*/ 355 w 365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38">
                  <a:moveTo>
                    <a:pt x="35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8"/>
                    <a:pt x="0" y="19"/>
                  </a:cubicBezTo>
                  <a:cubicBezTo>
                    <a:pt x="0" y="30"/>
                    <a:pt x="4" y="38"/>
                    <a:pt x="10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60" y="38"/>
                    <a:pt x="365" y="30"/>
                    <a:pt x="365" y="19"/>
                  </a:cubicBezTo>
                  <a:cubicBezTo>
                    <a:pt x="365" y="8"/>
                    <a:pt x="360" y="0"/>
                    <a:pt x="35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33868" y="5055640"/>
            <a:ext cx="3586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参考文献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2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7727379">
            <a:off x="3573159" y="-873591"/>
            <a:ext cx="9110995" cy="13534668"/>
          </a:xfrm>
          <a:custGeom>
            <a:avLst/>
            <a:gdLst>
              <a:gd name="connsiteX0" fmla="*/ 0 w 5277138"/>
              <a:gd name="connsiteY0" fmla="*/ 3967773 h 3967773"/>
              <a:gd name="connsiteX1" fmla="*/ 991943 w 5277138"/>
              <a:gd name="connsiteY1" fmla="*/ 0 h 3967773"/>
              <a:gd name="connsiteX2" fmla="*/ 5277138 w 5277138"/>
              <a:gd name="connsiteY2" fmla="*/ 0 h 3967773"/>
              <a:gd name="connsiteX3" fmla="*/ 4285195 w 5277138"/>
              <a:gd name="connsiteY3" fmla="*/ 3967773 h 3967773"/>
              <a:gd name="connsiteX4" fmla="*/ 0 w 5277138"/>
              <a:gd name="connsiteY4" fmla="*/ 3967773 h 3967773"/>
              <a:gd name="connsiteX0" fmla="*/ 0 w 9294517"/>
              <a:gd name="connsiteY0" fmla="*/ 0 h 5073312"/>
              <a:gd name="connsiteX1" fmla="*/ 5009322 w 9294517"/>
              <a:gd name="connsiteY1" fmla="*/ 1105539 h 5073312"/>
              <a:gd name="connsiteX2" fmla="*/ 9294517 w 9294517"/>
              <a:gd name="connsiteY2" fmla="*/ 1105539 h 5073312"/>
              <a:gd name="connsiteX3" fmla="*/ 8302574 w 9294517"/>
              <a:gd name="connsiteY3" fmla="*/ 5073312 h 5073312"/>
              <a:gd name="connsiteX4" fmla="*/ 0 w 9294517"/>
              <a:gd name="connsiteY4" fmla="*/ 0 h 5073312"/>
              <a:gd name="connsiteX0" fmla="*/ 0 w 9294517"/>
              <a:gd name="connsiteY0" fmla="*/ 0 h 5133949"/>
              <a:gd name="connsiteX1" fmla="*/ 5009322 w 9294517"/>
              <a:gd name="connsiteY1" fmla="*/ 1105539 h 5133949"/>
              <a:gd name="connsiteX2" fmla="*/ 9294517 w 9294517"/>
              <a:gd name="connsiteY2" fmla="*/ 1105539 h 5133949"/>
              <a:gd name="connsiteX3" fmla="*/ 9013078 w 9294517"/>
              <a:gd name="connsiteY3" fmla="*/ 5133949 h 5133949"/>
              <a:gd name="connsiteX4" fmla="*/ 0 w 9294517"/>
              <a:gd name="connsiteY4" fmla="*/ 0 h 5133949"/>
              <a:gd name="connsiteX0" fmla="*/ 0 w 9294517"/>
              <a:gd name="connsiteY0" fmla="*/ 9129000 h 14262949"/>
              <a:gd name="connsiteX1" fmla="*/ 1837081 w 9294517"/>
              <a:gd name="connsiteY1" fmla="*/ 0 h 14262949"/>
              <a:gd name="connsiteX2" fmla="*/ 9294517 w 9294517"/>
              <a:gd name="connsiteY2" fmla="*/ 10234539 h 14262949"/>
              <a:gd name="connsiteX3" fmla="*/ 9013078 w 9294517"/>
              <a:gd name="connsiteY3" fmla="*/ 14262949 h 14262949"/>
              <a:gd name="connsiteX4" fmla="*/ 0 w 9294517"/>
              <a:gd name="connsiteY4" fmla="*/ 9129000 h 14262949"/>
              <a:gd name="connsiteX0" fmla="*/ 0 w 9013078"/>
              <a:gd name="connsiteY0" fmla="*/ 9129000 h 14262949"/>
              <a:gd name="connsiteX1" fmla="*/ 1837081 w 9013078"/>
              <a:gd name="connsiteY1" fmla="*/ 0 h 14262949"/>
              <a:gd name="connsiteX2" fmla="*/ 6647463 w 9013078"/>
              <a:gd name="connsiteY2" fmla="*/ 690867 h 14262949"/>
              <a:gd name="connsiteX3" fmla="*/ 9013078 w 9013078"/>
              <a:gd name="connsiteY3" fmla="*/ 14262949 h 14262949"/>
              <a:gd name="connsiteX4" fmla="*/ 0 w 9013078"/>
              <a:gd name="connsiteY4" fmla="*/ 9129000 h 14262949"/>
              <a:gd name="connsiteX0" fmla="*/ 0 w 9013078"/>
              <a:gd name="connsiteY0" fmla="*/ 9129000 h 14262949"/>
              <a:gd name="connsiteX1" fmla="*/ 1837081 w 9013078"/>
              <a:gd name="connsiteY1" fmla="*/ 0 h 14262949"/>
              <a:gd name="connsiteX2" fmla="*/ 7731081 w 9013078"/>
              <a:gd name="connsiteY2" fmla="*/ 8663558 h 14262949"/>
              <a:gd name="connsiteX3" fmla="*/ 9013078 w 9013078"/>
              <a:gd name="connsiteY3" fmla="*/ 14262949 h 14262949"/>
              <a:gd name="connsiteX4" fmla="*/ 0 w 9013078"/>
              <a:gd name="connsiteY4" fmla="*/ 9129000 h 14262949"/>
              <a:gd name="connsiteX0" fmla="*/ 0 w 9013078"/>
              <a:gd name="connsiteY0" fmla="*/ 8390325 h 13524274"/>
              <a:gd name="connsiteX1" fmla="*/ 656031 w 9013078"/>
              <a:gd name="connsiteY1" fmla="*/ 0 h 13524274"/>
              <a:gd name="connsiteX2" fmla="*/ 7731081 w 9013078"/>
              <a:gd name="connsiteY2" fmla="*/ 7924883 h 13524274"/>
              <a:gd name="connsiteX3" fmla="*/ 9013078 w 9013078"/>
              <a:gd name="connsiteY3" fmla="*/ 13524274 h 13524274"/>
              <a:gd name="connsiteX4" fmla="*/ 0 w 9013078"/>
              <a:gd name="connsiteY4" fmla="*/ 8390325 h 1352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3078" h="13524274">
                <a:moveTo>
                  <a:pt x="0" y="8390325"/>
                </a:moveTo>
                <a:lnTo>
                  <a:pt x="656031" y="0"/>
                </a:lnTo>
                <a:lnTo>
                  <a:pt x="7731081" y="7924883"/>
                </a:lnTo>
                <a:lnTo>
                  <a:pt x="9013078" y="13524274"/>
                </a:lnTo>
                <a:lnTo>
                  <a:pt x="0" y="8390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289538"/>
            <a:ext cx="9793621" cy="39155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609" y="1358760"/>
            <a:ext cx="114290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THANKS</a:t>
            </a:r>
            <a:endParaRPr lang="zh-CN" altLang="en-US" sz="16600" b="1" dirty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769" y="3778120"/>
            <a:ext cx="9734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FAFAF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感谢老师的批评与指正</a:t>
            </a:r>
            <a:endParaRPr lang="zh-CN" altLang="en-US" sz="6600" dirty="0">
              <a:solidFill>
                <a:srgbClr val="FAFAF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8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数据 6"/>
          <p:cNvSpPr/>
          <p:nvPr/>
        </p:nvSpPr>
        <p:spPr>
          <a:xfrm rot="16200000">
            <a:off x="52595" y="3385222"/>
            <a:ext cx="3010573" cy="2017084"/>
          </a:xfrm>
          <a:prstGeom prst="flowChartInputOutput">
            <a:avLst/>
          </a:prstGeom>
          <a:solidFill>
            <a:srgbClr val="1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338" y="1899139"/>
            <a:ext cx="3915508" cy="3423138"/>
          </a:xfrm>
          <a:prstGeom prst="rect">
            <a:avLst/>
          </a:prstGeom>
          <a:solidFill>
            <a:srgbClr val="29B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0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200939" y="1992924"/>
            <a:ext cx="5369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中心</a:t>
            </a:r>
            <a:endParaRPr lang="en-US" altLang="zh-CN" sz="9600" dirty="0" smtClean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9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论点</a:t>
            </a:r>
            <a:endParaRPr lang="zh-CN" altLang="en-US" sz="9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</p:grpSpPr>
        <p:sp>
          <p:nvSpPr>
            <p:cNvPr id="4" name="流程图: 数据 3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rgbClr val="1C7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29B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2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</a:t>
            </a:r>
            <a:r>
              <a:rPr lang="zh-CN" altLang="en-US" sz="3600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框架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923693" y="1899140"/>
            <a:ext cx="6775938" cy="3423138"/>
            <a:chOff x="4923693" y="1899139"/>
            <a:chExt cx="6775938" cy="5669089"/>
          </a:xfrm>
        </p:grpSpPr>
        <p:sp>
          <p:nvSpPr>
            <p:cNvPr id="9" name="矩形 8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solidFill>
              <a:srgbClr val="00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solidFill>
              <a:srgbClr val="FEC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solidFill>
              <a:srgbClr val="FC02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168229" y="1896205"/>
            <a:ext cx="6531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在这里输入小标题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11262" y="3141785"/>
            <a:ext cx="6588368" cy="10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在这里输入小标题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30" y="4262597"/>
            <a:ext cx="653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在这里输入小标题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2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5400000">
            <a:off x="8617987" y="5472265"/>
            <a:ext cx="1216152" cy="914400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主要结论</a:t>
            </a:r>
            <a:endParaRPr lang="zh-CN" altLang="en-US" sz="3600" dirty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459767280"/>
              </p:ext>
            </p:extLst>
          </p:nvPr>
        </p:nvGraphicFramePr>
        <p:xfrm>
          <a:off x="549338" y="10010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8768863" y="1229278"/>
            <a:ext cx="3048000" cy="50308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1" y="2381554"/>
            <a:ext cx="2596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</a:t>
            </a:r>
            <a:r>
              <a:rPr lang="zh-CN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输入</a:t>
            </a: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你</a:t>
            </a:r>
            <a:r>
              <a:rPr lang="zh-CN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的结论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13" name="流程图: 数据 12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>
                  <a:latin typeface="Arial" panose="020B0604020202020204" pitchFamily="34" charset="0"/>
                  <a:ea typeface="Adobe 黑体 Std R" panose="020B0400000000000000" pitchFamily="34" charset="-122"/>
                </a:rPr>
                <a:t>4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7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09752" y="1813777"/>
            <a:ext cx="3724096" cy="3230446"/>
            <a:chOff x="1109752" y="962444"/>
            <a:chExt cx="3724096" cy="3230446"/>
          </a:xfrm>
        </p:grpSpPr>
        <p:sp>
          <p:nvSpPr>
            <p:cNvPr id="8" name="文本框 7"/>
            <p:cNvSpPr txBox="1"/>
            <p:nvPr/>
          </p:nvSpPr>
          <p:spPr>
            <a:xfrm>
              <a:off x="1109752" y="962444"/>
              <a:ext cx="372409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96314" y="2869451"/>
              <a:ext cx="355097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/>
                  </a:solidFill>
                  <a:latin typeface="Arial" panose="020B0604020202020204" pitchFamily="34" charset="0"/>
                  <a:ea typeface="Adobe 黑体 Std R" panose="020B0400000000000000" pitchFamily="34" charset="-122"/>
                </a:rPr>
                <a:t>content</a:t>
              </a:r>
              <a:endParaRPr lang="zh-CN" altLang="en-US" sz="80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0" y="546812"/>
            <a:ext cx="15766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10248" y="457197"/>
            <a:ext cx="334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研究概述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492467"/>
            <a:ext cx="334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研究框架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0248" y="2488999"/>
            <a:ext cx="334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研究方法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4" y="3517063"/>
            <a:ext cx="334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主要结论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4" y="4513595"/>
            <a:ext cx="334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分析与讨论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39914" y="5601624"/>
            <a:ext cx="334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结语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研究方法</a:t>
            </a:r>
          </a:p>
        </p:txBody>
      </p:sp>
      <p:graphicFrame>
        <p:nvGraphicFramePr>
          <p:cNvPr id="9" name="图示 8"/>
          <p:cNvGraphicFramePr/>
          <p:nvPr>
            <p:extLst/>
          </p:nvPr>
        </p:nvGraphicFramePr>
        <p:xfrm>
          <a:off x="-1064460" y="1715640"/>
          <a:ext cx="6568243" cy="396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704189" y="1987884"/>
            <a:ext cx="6775938" cy="3423138"/>
            <a:chOff x="4923693" y="1899139"/>
            <a:chExt cx="6775938" cy="5669089"/>
          </a:xfrm>
        </p:grpSpPr>
        <p:sp>
          <p:nvSpPr>
            <p:cNvPr id="10" name="矩形 9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solidFill>
              <a:srgbClr val="29B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948726" y="2116214"/>
            <a:ext cx="6531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48726" y="3273830"/>
            <a:ext cx="6531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8726" y="4437197"/>
            <a:ext cx="6531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rgbClr val="FF0000"/>
          </a:solidFill>
        </p:grpSpPr>
        <p:sp>
          <p:nvSpPr>
            <p:cNvPr id="17" name="流程图: 数据 16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3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79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  <p:pic>
        <p:nvPicPr>
          <p:cNvPr id="18" name="图片 17" descr="未标式 题-1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 rot="20279432">
            <a:off x="7606457" y="4782163"/>
            <a:ext cx="292356" cy="432000"/>
          </a:xfrm>
          <a:prstGeom prst="rect">
            <a:avLst/>
          </a:prstGeom>
        </p:spPr>
      </p:pic>
      <p:sp>
        <p:nvSpPr>
          <p:cNvPr id="20" name="圆角矩形 19">
            <a:hlinkClick r:id="rId5"/>
          </p:cNvPr>
          <p:cNvSpPr/>
          <p:nvPr/>
        </p:nvSpPr>
        <p:spPr>
          <a:xfrm>
            <a:off x="7749551" y="275692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2" name="圆角矩形 21">
            <a:hlinkClick r:id="rId6"/>
          </p:cNvPr>
          <p:cNvSpPr/>
          <p:nvPr/>
        </p:nvSpPr>
        <p:spPr>
          <a:xfrm>
            <a:off x="7248129" y="3924571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3" name="圆角矩形 22">
            <a:hlinkClick r:id="rId7"/>
          </p:cNvPr>
          <p:cNvSpPr/>
          <p:nvPr/>
        </p:nvSpPr>
        <p:spPr>
          <a:xfrm>
            <a:off x="3215679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4" name="圆角矩形 23">
            <a:hlinkClick r:id="rId8"/>
          </p:cNvPr>
          <p:cNvSpPr/>
          <p:nvPr/>
        </p:nvSpPr>
        <p:spPr>
          <a:xfrm>
            <a:off x="5196123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6" name="圆角矩形 25">
            <a:hlinkClick r:id="rId6"/>
          </p:cNvPr>
          <p:cNvSpPr/>
          <p:nvPr/>
        </p:nvSpPr>
        <p:spPr>
          <a:xfrm>
            <a:off x="7248129" y="3924571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7" name="圆角矩形 26">
            <a:hlinkClick r:id="rId7"/>
          </p:cNvPr>
          <p:cNvSpPr/>
          <p:nvPr/>
        </p:nvSpPr>
        <p:spPr>
          <a:xfrm>
            <a:off x="3215679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8" name="圆角矩形 27">
            <a:hlinkClick r:id="rId8"/>
          </p:cNvPr>
          <p:cNvSpPr/>
          <p:nvPr/>
        </p:nvSpPr>
        <p:spPr>
          <a:xfrm>
            <a:off x="5196123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9" name="圆角矩形 28">
            <a:hlinkClick r:id="rId9"/>
          </p:cNvPr>
          <p:cNvSpPr/>
          <p:nvPr/>
        </p:nvSpPr>
        <p:spPr>
          <a:xfrm>
            <a:off x="4576031" y="5005491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0" name="圆角矩形 29">
            <a:hlinkClick r:id="rId10"/>
          </p:cNvPr>
          <p:cNvSpPr/>
          <p:nvPr/>
        </p:nvSpPr>
        <p:spPr>
          <a:xfrm>
            <a:off x="6141489" y="5005491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1" name="圆角矩形 30">
            <a:hlinkClick r:id="rId11"/>
          </p:cNvPr>
          <p:cNvSpPr/>
          <p:nvPr/>
        </p:nvSpPr>
        <p:spPr>
          <a:xfrm>
            <a:off x="4589117" y="4591422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2" name="圆角矩形 31">
            <a:hlinkClick r:id="rId12"/>
          </p:cNvPr>
          <p:cNvSpPr/>
          <p:nvPr/>
        </p:nvSpPr>
        <p:spPr>
          <a:xfrm>
            <a:off x="6154574" y="4591422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Arial" panose="020B0604020202020204" pitchFamily="34" charset="0"/>
                  <a:ea typeface="Adobe 黑体 Std R" panose="020B0400000000000000" pitchFamily="34" charset="-122"/>
                </a:rPr>
                <a:t>1</a:t>
              </a:r>
              <a:endParaRPr lang="zh-CN" altLang="en-US" sz="66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研究概述</a:t>
            </a:r>
            <a:endParaRPr lang="zh-CN" altLang="en-US" sz="3600" dirty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1908" y="1262537"/>
            <a:ext cx="3540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国内研究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11108" y="1262537"/>
            <a:ext cx="3540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国外研究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81908" y="1347005"/>
            <a:ext cx="8534876" cy="22029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6739" y="3978083"/>
            <a:ext cx="8534876" cy="22029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5129" y="1327648"/>
            <a:ext cx="853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58461" y="4142205"/>
            <a:ext cx="780756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Click to edit </a:t>
            </a:r>
            <a:r>
              <a:rPr lang="en-US" altLang="zh-CN" sz="5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</a:t>
            </a:r>
            <a:r>
              <a:rPr lang="en-US" altLang="zh-CN" sz="5400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style</a:t>
            </a:r>
            <a:endParaRPr lang="zh-CN" altLang="en-US" sz="54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02" y="5009241"/>
            <a:ext cx="14603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 is a sample text</a:t>
            </a:r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Insert your </a:t>
            </a:r>
            <a:r>
              <a:rPr lang="en-US" altLang="zh-CN" sz="3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desired text here.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66368" y="2220200"/>
            <a:ext cx="8450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本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中文字体为“黑体”，英文为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Arial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如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在购买中有任何问题，可以邮件联系我，注明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PPTstore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  <a:p>
            <a:endParaRPr lang="zh-CN" altLang="en-US" sz="2400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08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过程 6"/>
          <p:cNvSpPr/>
          <p:nvPr/>
        </p:nvSpPr>
        <p:spPr>
          <a:xfrm>
            <a:off x="6059488" y="-1"/>
            <a:ext cx="6132512" cy="6858001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1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研究概述</a:t>
            </a:r>
            <a:endParaRPr lang="zh-CN" altLang="en-US" sz="3600" dirty="0">
              <a:solidFill>
                <a:srgbClr val="FAFAFA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1908" y="1262537"/>
            <a:ext cx="3540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国内研究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rot="344698">
            <a:off x="1781908" y="1616914"/>
            <a:ext cx="8569570" cy="4197732"/>
            <a:chOff x="1781908" y="1616914"/>
            <a:chExt cx="8569570" cy="4197732"/>
          </a:xfrm>
          <a:solidFill>
            <a:schemeClr val="accent1">
              <a:lumMod val="75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1781908" y="5556738"/>
              <a:ext cx="8569570" cy="2579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28" name="流程图: 联系 27"/>
            <p:cNvSpPr/>
            <p:nvPr/>
          </p:nvSpPr>
          <p:spPr>
            <a:xfrm>
              <a:off x="1781908" y="1616914"/>
              <a:ext cx="3681046" cy="368104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30" name="流程图: 联系 29"/>
            <p:cNvSpPr/>
            <p:nvPr/>
          </p:nvSpPr>
          <p:spPr>
            <a:xfrm>
              <a:off x="6670432" y="1616914"/>
              <a:ext cx="3681046" cy="368104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703874" y="1734549"/>
            <a:ext cx="29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国内研究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75143" y="2212513"/>
            <a:ext cx="29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国外研究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5674438" y="5814646"/>
            <a:ext cx="843124" cy="726831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74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4" name="流程图: 数据 3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2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</a:t>
            </a:r>
            <a:r>
              <a:rPr lang="zh-CN" altLang="en-US" sz="3600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框架</a:t>
            </a:r>
          </a:p>
        </p:txBody>
      </p:sp>
      <p:sp>
        <p:nvSpPr>
          <p:cNvPr id="7" name="流程图: 数据 6"/>
          <p:cNvSpPr/>
          <p:nvPr/>
        </p:nvSpPr>
        <p:spPr>
          <a:xfrm rot="16200000">
            <a:off x="52595" y="3385222"/>
            <a:ext cx="3010573" cy="2017084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338" y="1899139"/>
            <a:ext cx="3915508" cy="34231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0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23693" y="1899140"/>
            <a:ext cx="6775938" cy="3423138"/>
            <a:chOff x="4923693" y="1899139"/>
            <a:chExt cx="6775938" cy="5669089"/>
          </a:xfrm>
          <a:solidFill>
            <a:schemeClr val="accent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200938" y="1992924"/>
            <a:ext cx="53691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中心</a:t>
            </a:r>
            <a:endParaRPr lang="en-US" altLang="zh-CN" sz="9600" dirty="0" smtClean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96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论点</a:t>
            </a:r>
            <a:endParaRPr lang="zh-CN" altLang="en-US" sz="96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8229" y="1896205"/>
            <a:ext cx="6531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在这里输入小标题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30" y="3135854"/>
            <a:ext cx="653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在这里输入小标题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30" y="4262597"/>
            <a:ext cx="653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在这里输入小标题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1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4" name="流程图: 数据 3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2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</a:t>
            </a:r>
            <a:r>
              <a:rPr lang="zh-CN" altLang="en-US" sz="3600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框架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3163" y="1899138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在这里输入小标题</a:t>
            </a:r>
            <a:r>
              <a:rPr lang="en-US" altLang="zh-CN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1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36123" y="1229277"/>
            <a:ext cx="3352800" cy="4937061"/>
          </a:xfrm>
          <a:custGeom>
            <a:avLst/>
            <a:gdLst>
              <a:gd name="connsiteX0" fmla="*/ 0 w 3352800"/>
              <a:gd name="connsiteY0" fmla="*/ 0 h 4937061"/>
              <a:gd name="connsiteX1" fmla="*/ 3352800 w 3352800"/>
              <a:gd name="connsiteY1" fmla="*/ 0 h 4937061"/>
              <a:gd name="connsiteX2" fmla="*/ 3352800 w 3352800"/>
              <a:gd name="connsiteY2" fmla="*/ 669861 h 4937061"/>
              <a:gd name="connsiteX3" fmla="*/ 3352800 w 3352800"/>
              <a:gd name="connsiteY3" fmla="*/ 1091891 h 4937061"/>
              <a:gd name="connsiteX4" fmla="*/ 3352800 w 3352800"/>
              <a:gd name="connsiteY4" fmla="*/ 4937061 h 4937061"/>
              <a:gd name="connsiteX5" fmla="*/ 3165231 w 3352800"/>
              <a:gd name="connsiteY5" fmla="*/ 4937061 h 4937061"/>
              <a:gd name="connsiteX6" fmla="*/ 3165231 w 3352800"/>
              <a:gd name="connsiteY6" fmla="*/ 1091891 h 4937061"/>
              <a:gd name="connsiteX7" fmla="*/ 0 w 3352800"/>
              <a:gd name="connsiteY7" fmla="*/ 1091891 h 493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2800" h="4937061">
                <a:moveTo>
                  <a:pt x="0" y="0"/>
                </a:moveTo>
                <a:lnTo>
                  <a:pt x="3352800" y="0"/>
                </a:lnTo>
                <a:lnTo>
                  <a:pt x="3352800" y="669861"/>
                </a:lnTo>
                <a:lnTo>
                  <a:pt x="3352800" y="1091891"/>
                </a:lnTo>
                <a:lnTo>
                  <a:pt x="3352800" y="4937061"/>
                </a:lnTo>
                <a:lnTo>
                  <a:pt x="3165231" y="4937061"/>
                </a:lnTo>
                <a:lnTo>
                  <a:pt x="3165231" y="1091891"/>
                </a:lnTo>
                <a:lnTo>
                  <a:pt x="0" y="10918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088923" y="1229276"/>
            <a:ext cx="3352800" cy="4937061"/>
          </a:xfrm>
          <a:custGeom>
            <a:avLst/>
            <a:gdLst>
              <a:gd name="connsiteX0" fmla="*/ 0 w 3352800"/>
              <a:gd name="connsiteY0" fmla="*/ 0 h 4937061"/>
              <a:gd name="connsiteX1" fmla="*/ 3352800 w 3352800"/>
              <a:gd name="connsiteY1" fmla="*/ 0 h 4937061"/>
              <a:gd name="connsiteX2" fmla="*/ 3352800 w 3352800"/>
              <a:gd name="connsiteY2" fmla="*/ 669861 h 4937061"/>
              <a:gd name="connsiteX3" fmla="*/ 3352800 w 3352800"/>
              <a:gd name="connsiteY3" fmla="*/ 1091891 h 4937061"/>
              <a:gd name="connsiteX4" fmla="*/ 3352800 w 3352800"/>
              <a:gd name="connsiteY4" fmla="*/ 4937061 h 4937061"/>
              <a:gd name="connsiteX5" fmla="*/ 3165231 w 3352800"/>
              <a:gd name="connsiteY5" fmla="*/ 4937061 h 4937061"/>
              <a:gd name="connsiteX6" fmla="*/ 3165231 w 3352800"/>
              <a:gd name="connsiteY6" fmla="*/ 1091891 h 4937061"/>
              <a:gd name="connsiteX7" fmla="*/ 0 w 3352800"/>
              <a:gd name="connsiteY7" fmla="*/ 1091891 h 493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2800" h="4937061">
                <a:moveTo>
                  <a:pt x="0" y="0"/>
                </a:moveTo>
                <a:lnTo>
                  <a:pt x="3352800" y="0"/>
                </a:lnTo>
                <a:lnTo>
                  <a:pt x="3352800" y="669861"/>
                </a:lnTo>
                <a:lnTo>
                  <a:pt x="3352800" y="1091891"/>
                </a:lnTo>
                <a:lnTo>
                  <a:pt x="3352800" y="4937061"/>
                </a:lnTo>
                <a:lnTo>
                  <a:pt x="3165231" y="4937061"/>
                </a:lnTo>
                <a:lnTo>
                  <a:pt x="3165231" y="1091891"/>
                </a:lnTo>
                <a:lnTo>
                  <a:pt x="0" y="109189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7363" y="2515766"/>
            <a:ext cx="78075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Click to edit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style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163" y="30934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 is a sample text.</a:t>
            </a:r>
          </a:p>
          <a:p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Insert your desired text here.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5196" y="2543119"/>
            <a:ext cx="29546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文字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36523" y="2557007"/>
            <a:ext cx="29546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文字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</a:p>
          <a:p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3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/>
          <p:cNvGraphicFramePr/>
          <p:nvPr>
            <p:extLst/>
          </p:nvPr>
        </p:nvGraphicFramePr>
        <p:xfrm>
          <a:off x="3133969" y="10010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49338" y="2933000"/>
            <a:ext cx="2755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</a:t>
            </a:r>
            <a:endParaRPr lang="en-US" altLang="zh-CN" sz="4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  <a:p>
            <a:pPr algn="dist"/>
            <a:r>
              <a:rPr lang="zh-CN" altLang="en-US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入小标题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18" name="流程图: 数据 17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2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</a:t>
            </a:r>
            <a:r>
              <a:rPr lang="zh-CN" altLang="en-US" sz="3600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1825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>
            <p:extLst/>
          </p:nvPr>
        </p:nvGraphicFramePr>
        <p:xfrm>
          <a:off x="1429135" y="612650"/>
          <a:ext cx="9260706" cy="640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11" name="流程图: 数据 10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2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</a:t>
            </a:r>
            <a:r>
              <a:rPr lang="zh-CN" altLang="en-US" sz="3600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3857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2" y="-33681"/>
            <a:ext cx="311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研究方法</a:t>
            </a:r>
          </a:p>
        </p:txBody>
      </p:sp>
      <p:graphicFrame>
        <p:nvGraphicFramePr>
          <p:cNvPr id="9" name="图示 8"/>
          <p:cNvGraphicFramePr/>
          <p:nvPr>
            <p:extLst/>
          </p:nvPr>
        </p:nvGraphicFramePr>
        <p:xfrm>
          <a:off x="-1064460" y="1715640"/>
          <a:ext cx="6568243" cy="396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704189" y="1987884"/>
            <a:ext cx="6775938" cy="3423138"/>
            <a:chOff x="4923693" y="1899139"/>
            <a:chExt cx="6775938" cy="5669089"/>
          </a:xfrm>
        </p:grpSpPr>
        <p:sp>
          <p:nvSpPr>
            <p:cNvPr id="10" name="矩形 9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948726" y="2116214"/>
            <a:ext cx="6531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48726" y="3273830"/>
            <a:ext cx="6531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8726" y="4437197"/>
            <a:ext cx="6531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Adobe 黑体 Std R" panose="020B0400000000000000" pitchFamily="34" charset="-122"/>
              </a:rPr>
              <a:t>在这里输入你的文字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16200000">
            <a:off x="562708" y="-24616"/>
            <a:ext cx="1240524" cy="1267264"/>
            <a:chOff x="0" y="1429044"/>
            <a:chExt cx="3915508" cy="3999911"/>
          </a:xfrm>
          <a:solidFill>
            <a:schemeClr val="accent1">
              <a:lumMod val="75000"/>
            </a:schemeClr>
          </a:solidFill>
        </p:grpSpPr>
        <p:sp>
          <p:nvSpPr>
            <p:cNvPr id="17" name="流程图: 数据 16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6600" dirty="0" smtClean="0">
                  <a:latin typeface="Arial" panose="020B0604020202020204" pitchFamily="34" charset="0"/>
                  <a:ea typeface="Adobe 黑体 Std R" panose="020B0400000000000000" pitchFamily="34" charset="-122"/>
                </a:rPr>
                <a:t>3</a:t>
              </a:r>
              <a:endParaRPr lang="zh-CN" altLang="en-US" sz="6600" dirty="0">
                <a:latin typeface="Arial" panose="020B0604020202020204" pitchFamily="34" charset="0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0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991</Words>
  <Application>Microsoft Office PowerPoint</Application>
  <PresentationFormat>宽屏</PresentationFormat>
  <Paragraphs>192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Adobe 黑体 Std R</vt:lpstr>
      <vt:lpstr>Arial Unicode MS</vt:lpstr>
      <vt:lpstr>微软雅黑</vt:lpstr>
      <vt:lpstr>Arial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http:/sdwm.org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深度联盟http:/sdwm.org</dc:creator>
  <cp:lastModifiedBy>深度联盟http:/sdwm.org</cp:lastModifiedBy>
  <cp:revision>2</cp:revision>
  <dcterms:created xsi:type="dcterms:W3CDTF">2014-05-29T06:29:08Z</dcterms:created>
  <dcterms:modified xsi:type="dcterms:W3CDTF">2014-05-29T07:15:36Z</dcterms:modified>
</cp:coreProperties>
</file>