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40768"/>
            <a:ext cx="323528" cy="40324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56984" y="1340768"/>
            <a:ext cx="323528" cy="40324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3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40768"/>
            <a:ext cx="323528" cy="40324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56984" y="1340768"/>
            <a:ext cx="323528" cy="40324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7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6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5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1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7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B657-4C48-46A9-ACF6-45D0049DBF2C}" type="datetimeFigureOut">
              <a:rPr lang="zh-CN" altLang="en-US" smtClean="0"/>
              <a:t>2013-3-26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C6C1-1067-4DAE-A1C2-160AE6D7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9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403648" y="2996952"/>
            <a:ext cx="6264696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1185" y="2062762"/>
            <a:ext cx="2829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毕业 论文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3097125" y="2062762"/>
            <a:ext cx="180020" cy="180020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6200000">
            <a:off x="5804962" y="2713738"/>
            <a:ext cx="180020" cy="180020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97125" y="328498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0333" y="38678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单击此处添加信息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5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精致的中国云纹矢量图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"/>
          <a:stretch/>
        </p:blipFill>
        <p:spPr bwMode="auto">
          <a:xfrm rot="231040">
            <a:off x="4883555" y="3937724"/>
            <a:ext cx="2316977" cy="114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直角三角形 6"/>
          <p:cNvSpPr/>
          <p:nvPr/>
        </p:nvSpPr>
        <p:spPr>
          <a:xfrm rot="5400000">
            <a:off x="899592" y="1340768"/>
            <a:ext cx="180020" cy="180020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987864" y="13434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312452" y="2737665"/>
            <a:ext cx="3644937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12450" y="3313729"/>
            <a:ext cx="3644937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12451" y="3889793"/>
            <a:ext cx="3644937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12452" y="4465857"/>
            <a:ext cx="3644937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83918" y="23484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单击输入标题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2380" y="28964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单击输入标题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2380" y="34816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单击输入标题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7678" y="40965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单击输入标题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1465620"/>
            <a:ext cx="137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Content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5400000">
            <a:off x="899592" y="1340768"/>
            <a:ext cx="180020" cy="180020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987864" y="13434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5495" y="1423957"/>
            <a:ext cx="1207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Details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494" y="4437112"/>
            <a:ext cx="614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您是企业公司，使用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PPT STORE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网站代理销售的原创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模板，可以显著的提高公司产品宣讲，演示，演讲的工作效率。</a:t>
            </a:r>
          </a:p>
        </p:txBody>
      </p:sp>
      <p:sp>
        <p:nvSpPr>
          <p:cNvPr id="6" name="菱形 5"/>
          <p:cNvSpPr/>
          <p:nvPr/>
        </p:nvSpPr>
        <p:spPr>
          <a:xfrm>
            <a:off x="1619672" y="2276872"/>
            <a:ext cx="144016" cy="144016"/>
          </a:xfrm>
          <a:prstGeom prst="diamond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1619672" y="2996952"/>
            <a:ext cx="144016" cy="144016"/>
          </a:xfrm>
          <a:prstGeom prst="diamond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619672" y="3789040"/>
            <a:ext cx="144016" cy="144016"/>
          </a:xfrm>
          <a:prstGeom prst="diamond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1619672" y="4509120"/>
            <a:ext cx="144016" cy="144016"/>
          </a:xfrm>
          <a:prstGeom prst="diamond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907704" y="2852936"/>
            <a:ext cx="599652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840505" y="2196153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PPT STORE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网站在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月开始建设，于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月正式上线，是北京中幻创想科技有限公司旗下网站。</a:t>
            </a:r>
            <a:endParaRPr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0505" y="2924944"/>
            <a:ext cx="6105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PPT 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网站主要经营正版设计稿，正版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模板素材等销售，汇聚了国内最优秀的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设计达人，我们是一群站着赚钱的人！</a:t>
            </a:r>
            <a:endParaRPr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5494" y="3429000"/>
            <a:ext cx="6098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just"/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如果您是设计师，可以把您的作品委托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PPT STORE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网站给您销售，售价一般在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8-24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元，销售以后，您可以获得销售额的</a:t>
            </a: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65%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以上。</a:t>
            </a:r>
            <a:endParaRPr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877501" y="3573016"/>
            <a:ext cx="599652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07704" y="4365104"/>
            <a:ext cx="599652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07704" y="5157192"/>
            <a:ext cx="599652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697551" y="1966738"/>
            <a:ext cx="3716607" cy="2520280"/>
            <a:chOff x="971600" y="1844824"/>
            <a:chExt cx="4586712" cy="3096344"/>
          </a:xfrm>
        </p:grpSpPr>
        <p:sp>
          <p:nvSpPr>
            <p:cNvPr id="2" name="椭圆 1"/>
            <p:cNvSpPr/>
            <p:nvPr/>
          </p:nvSpPr>
          <p:spPr>
            <a:xfrm>
              <a:off x="2339752" y="2276872"/>
              <a:ext cx="1800200" cy="1800200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oval" w="med" len="med"/>
              <a:tailEnd type="oval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肘形连接符 4"/>
            <p:cNvCxnSpPr>
              <a:stCxn id="2" idx="0"/>
            </p:cNvCxnSpPr>
            <p:nvPr/>
          </p:nvCxnSpPr>
          <p:spPr>
            <a:xfrm rot="16200000" flipV="1">
              <a:off x="2393758" y="1430778"/>
              <a:ext cx="432048" cy="1260140"/>
            </a:xfrm>
            <a:prstGeom prst="bentConnector2">
              <a:avLst/>
            </a:prstGeom>
            <a:ln w="12700">
              <a:solidFill>
                <a:srgbClr val="0070C0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2" idx="7"/>
            </p:cNvCxnSpPr>
            <p:nvPr/>
          </p:nvCxnSpPr>
          <p:spPr>
            <a:xfrm rot="5400000" flipH="1" flipV="1">
              <a:off x="4452382" y="1556792"/>
              <a:ext cx="407650" cy="1559777"/>
            </a:xfrm>
            <a:prstGeom prst="bentConnector2">
              <a:avLst/>
            </a:prstGeom>
            <a:ln w="12700">
              <a:solidFill>
                <a:srgbClr val="C00000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2" idx="1"/>
            </p:cNvCxnSpPr>
            <p:nvPr/>
          </p:nvCxnSpPr>
          <p:spPr>
            <a:xfrm rot="16200000" flipV="1">
              <a:off x="1583667" y="1520787"/>
              <a:ext cx="407651" cy="1631786"/>
            </a:xfrm>
            <a:prstGeom prst="bentConnector2">
              <a:avLst/>
            </a:prstGeom>
            <a:ln w="12700">
              <a:solidFill>
                <a:srgbClr val="C00000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2" idx="3"/>
            </p:cNvCxnSpPr>
            <p:nvPr/>
          </p:nvCxnSpPr>
          <p:spPr>
            <a:xfrm rot="5400000">
              <a:off x="1583669" y="3201371"/>
              <a:ext cx="407649" cy="1631785"/>
            </a:xfrm>
            <a:prstGeom prst="bentConnector2">
              <a:avLst/>
            </a:prstGeom>
            <a:ln w="12700">
              <a:solidFill>
                <a:srgbClr val="C00000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2" idx="5"/>
            </p:cNvCxnSpPr>
            <p:nvPr/>
          </p:nvCxnSpPr>
          <p:spPr>
            <a:xfrm rot="16200000" flipH="1">
              <a:off x="4514087" y="3175669"/>
              <a:ext cx="406457" cy="1681993"/>
            </a:xfrm>
            <a:prstGeom prst="bentConnector2">
              <a:avLst/>
            </a:prstGeom>
            <a:ln w="12700">
              <a:solidFill>
                <a:srgbClr val="C00000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2" idx="6"/>
            </p:cNvCxnSpPr>
            <p:nvPr/>
          </p:nvCxnSpPr>
          <p:spPr>
            <a:xfrm>
              <a:off x="4139952" y="3176972"/>
              <a:ext cx="624267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" idx="2"/>
            </p:cNvCxnSpPr>
            <p:nvPr/>
          </p:nvCxnSpPr>
          <p:spPr>
            <a:xfrm flipH="1">
              <a:off x="1475656" y="3176972"/>
              <a:ext cx="864096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" idx="4"/>
            </p:cNvCxnSpPr>
            <p:nvPr/>
          </p:nvCxnSpPr>
          <p:spPr>
            <a:xfrm>
              <a:off x="3239852" y="4077072"/>
              <a:ext cx="0" cy="864096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611611" y="1809813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5126" y="2059309"/>
            <a:ext cx="104215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1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6388" y="207132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1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06" y="289715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3737" y="289715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08800" y="3787216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1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61516" y="374604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1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84107" y="4576847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923928" y="2492896"/>
            <a:ext cx="1224136" cy="1224136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084590" y="27809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图表</a:t>
            </a:r>
            <a:endParaRPr lang="zh-CN" alt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6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肘形连接符 2"/>
          <p:cNvCxnSpPr/>
          <p:nvPr/>
        </p:nvCxnSpPr>
        <p:spPr>
          <a:xfrm flipV="1">
            <a:off x="1813656" y="4299583"/>
            <a:ext cx="6192688" cy="129614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269330" y="4672278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60000"/>
              </a:prstClr>
            </a:innerShdw>
          </a:effectLst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378602" y="4856258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60000"/>
              </a:prstClr>
            </a:innerShdw>
          </a:effectLst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506014" y="5056585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60000"/>
              </a:prstClr>
            </a:innerShdw>
          </a:effectLst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5400000">
            <a:off x="899592" y="1340768"/>
            <a:ext cx="180020" cy="180020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TextBox 34"/>
          <p:cNvSpPr txBox="1"/>
          <p:nvPr/>
        </p:nvSpPr>
        <p:spPr>
          <a:xfrm>
            <a:off x="987864" y="13434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5495" y="1423957"/>
            <a:ext cx="1207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Details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8786" y="26688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核心价值培养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3784" y="3213101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当代大学生如何通过努力，树立正确价值观，培养自身核心价值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123728" y="3068960"/>
            <a:ext cx="21102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4820417" y="3628600"/>
            <a:ext cx="1007787" cy="1122055"/>
            <a:chOff x="4820417" y="3628600"/>
            <a:chExt cx="1007787" cy="1122055"/>
          </a:xfrm>
        </p:grpSpPr>
        <p:sp>
          <p:nvSpPr>
            <p:cNvPr id="32" name="椭圆 29"/>
            <p:cNvSpPr/>
            <p:nvPr/>
          </p:nvSpPr>
          <p:spPr>
            <a:xfrm>
              <a:off x="4820417" y="3628600"/>
              <a:ext cx="1007787" cy="1122055"/>
            </a:xfrm>
            <a:custGeom>
              <a:avLst/>
              <a:gdLst>
                <a:gd name="connsiteX0" fmla="*/ 0 w 1296144"/>
                <a:gd name="connsiteY0" fmla="*/ 648072 h 1296144"/>
                <a:gd name="connsiteX1" fmla="*/ 648072 w 1296144"/>
                <a:gd name="connsiteY1" fmla="*/ 0 h 1296144"/>
                <a:gd name="connsiteX2" fmla="*/ 1296144 w 1296144"/>
                <a:gd name="connsiteY2" fmla="*/ 648072 h 1296144"/>
                <a:gd name="connsiteX3" fmla="*/ 648072 w 1296144"/>
                <a:gd name="connsiteY3" fmla="*/ 1296144 h 1296144"/>
                <a:gd name="connsiteX4" fmla="*/ 0 w 1296144"/>
                <a:gd name="connsiteY4" fmla="*/ 648072 h 1296144"/>
                <a:gd name="connsiteX0" fmla="*/ 0 w 1296814"/>
                <a:gd name="connsiteY0" fmla="*/ 648072 h 1374805"/>
                <a:gd name="connsiteX1" fmla="*/ 648072 w 1296814"/>
                <a:gd name="connsiteY1" fmla="*/ 0 h 1374805"/>
                <a:gd name="connsiteX2" fmla="*/ 1296144 w 1296814"/>
                <a:gd name="connsiteY2" fmla="*/ 648072 h 1374805"/>
                <a:gd name="connsiteX3" fmla="*/ 768882 w 1296814"/>
                <a:gd name="connsiteY3" fmla="*/ 1291924 h 1374805"/>
                <a:gd name="connsiteX4" fmla="*/ 648072 w 1296814"/>
                <a:gd name="connsiteY4" fmla="*/ 1296144 h 1374805"/>
                <a:gd name="connsiteX5" fmla="*/ 0 w 1296814"/>
                <a:gd name="connsiteY5" fmla="*/ 648072 h 1374805"/>
                <a:gd name="connsiteX0" fmla="*/ 407 w 1297221"/>
                <a:gd name="connsiteY0" fmla="*/ 648072 h 1341413"/>
                <a:gd name="connsiteX1" fmla="*/ 648479 w 1297221"/>
                <a:gd name="connsiteY1" fmla="*/ 0 h 1341413"/>
                <a:gd name="connsiteX2" fmla="*/ 1296551 w 1297221"/>
                <a:gd name="connsiteY2" fmla="*/ 648072 h 1341413"/>
                <a:gd name="connsiteX3" fmla="*/ 769289 w 1297221"/>
                <a:gd name="connsiteY3" fmla="*/ 1291924 h 1341413"/>
                <a:gd name="connsiteX4" fmla="*/ 648479 w 1297221"/>
                <a:gd name="connsiteY4" fmla="*/ 1296144 h 1341413"/>
                <a:gd name="connsiteX5" fmla="*/ 552473 w 1297221"/>
                <a:gd name="connsiteY5" fmla="*/ 1282497 h 1341413"/>
                <a:gd name="connsiteX6" fmla="*/ 407 w 1297221"/>
                <a:gd name="connsiteY6" fmla="*/ 648072 h 1341413"/>
                <a:gd name="connsiteX0" fmla="*/ 407 w 1297221"/>
                <a:gd name="connsiteY0" fmla="*/ 648072 h 1447009"/>
                <a:gd name="connsiteX1" fmla="*/ 648479 w 1297221"/>
                <a:gd name="connsiteY1" fmla="*/ 0 h 1447009"/>
                <a:gd name="connsiteX2" fmla="*/ 1296551 w 1297221"/>
                <a:gd name="connsiteY2" fmla="*/ 648072 h 1447009"/>
                <a:gd name="connsiteX3" fmla="*/ 769289 w 1297221"/>
                <a:gd name="connsiteY3" fmla="*/ 1291924 h 1447009"/>
                <a:gd name="connsiteX4" fmla="*/ 676759 w 1297221"/>
                <a:gd name="connsiteY4" fmla="*/ 1446973 h 1447009"/>
                <a:gd name="connsiteX5" fmla="*/ 552473 w 1297221"/>
                <a:gd name="connsiteY5" fmla="*/ 1282497 h 1447009"/>
                <a:gd name="connsiteX6" fmla="*/ 407 w 1297221"/>
                <a:gd name="connsiteY6" fmla="*/ 648072 h 1447009"/>
                <a:gd name="connsiteX0" fmla="*/ 407 w 1297373"/>
                <a:gd name="connsiteY0" fmla="*/ 648072 h 1447009"/>
                <a:gd name="connsiteX1" fmla="*/ 648479 w 1297373"/>
                <a:gd name="connsiteY1" fmla="*/ 0 h 1447009"/>
                <a:gd name="connsiteX2" fmla="*/ 1296551 w 1297373"/>
                <a:gd name="connsiteY2" fmla="*/ 648072 h 1447009"/>
                <a:gd name="connsiteX3" fmla="*/ 769289 w 1297373"/>
                <a:gd name="connsiteY3" fmla="*/ 1291924 h 1447009"/>
                <a:gd name="connsiteX4" fmla="*/ 676759 w 1297373"/>
                <a:gd name="connsiteY4" fmla="*/ 1446973 h 1447009"/>
                <a:gd name="connsiteX5" fmla="*/ 552473 w 1297373"/>
                <a:gd name="connsiteY5" fmla="*/ 1282497 h 1447009"/>
                <a:gd name="connsiteX6" fmla="*/ 407 w 1297373"/>
                <a:gd name="connsiteY6" fmla="*/ 648072 h 1447009"/>
                <a:gd name="connsiteX0" fmla="*/ 548 w 1297514"/>
                <a:gd name="connsiteY0" fmla="*/ 648072 h 1447009"/>
                <a:gd name="connsiteX1" fmla="*/ 648620 w 1297514"/>
                <a:gd name="connsiteY1" fmla="*/ 0 h 1447009"/>
                <a:gd name="connsiteX2" fmla="*/ 1296692 w 1297514"/>
                <a:gd name="connsiteY2" fmla="*/ 648072 h 1447009"/>
                <a:gd name="connsiteX3" fmla="*/ 769430 w 1297514"/>
                <a:gd name="connsiteY3" fmla="*/ 1291924 h 1447009"/>
                <a:gd name="connsiteX4" fmla="*/ 676900 w 1297514"/>
                <a:gd name="connsiteY4" fmla="*/ 1446973 h 1447009"/>
                <a:gd name="connsiteX5" fmla="*/ 552614 w 1297514"/>
                <a:gd name="connsiteY5" fmla="*/ 1282497 h 1447009"/>
                <a:gd name="connsiteX6" fmla="*/ 548 w 1297514"/>
                <a:gd name="connsiteY6" fmla="*/ 648072 h 1447009"/>
                <a:gd name="connsiteX0" fmla="*/ 720 w 1297686"/>
                <a:gd name="connsiteY0" fmla="*/ 648072 h 1447009"/>
                <a:gd name="connsiteX1" fmla="*/ 648792 w 1297686"/>
                <a:gd name="connsiteY1" fmla="*/ 0 h 1447009"/>
                <a:gd name="connsiteX2" fmla="*/ 1296864 w 1297686"/>
                <a:gd name="connsiteY2" fmla="*/ 648072 h 1447009"/>
                <a:gd name="connsiteX3" fmla="*/ 769602 w 1297686"/>
                <a:gd name="connsiteY3" fmla="*/ 1291924 h 1447009"/>
                <a:gd name="connsiteX4" fmla="*/ 677072 w 1297686"/>
                <a:gd name="connsiteY4" fmla="*/ 1446973 h 1447009"/>
                <a:gd name="connsiteX5" fmla="*/ 552786 w 1297686"/>
                <a:gd name="connsiteY5" fmla="*/ 1282497 h 1447009"/>
                <a:gd name="connsiteX6" fmla="*/ 720 w 1297686"/>
                <a:gd name="connsiteY6" fmla="*/ 648072 h 1447009"/>
                <a:gd name="connsiteX0" fmla="*/ 720 w 1299648"/>
                <a:gd name="connsiteY0" fmla="*/ 648072 h 1447009"/>
                <a:gd name="connsiteX1" fmla="*/ 648792 w 1299648"/>
                <a:gd name="connsiteY1" fmla="*/ 0 h 1447009"/>
                <a:gd name="connsiteX2" fmla="*/ 1296864 w 1299648"/>
                <a:gd name="connsiteY2" fmla="*/ 648072 h 1447009"/>
                <a:gd name="connsiteX3" fmla="*/ 769602 w 1299648"/>
                <a:gd name="connsiteY3" fmla="*/ 1291924 h 1447009"/>
                <a:gd name="connsiteX4" fmla="*/ 677072 w 1299648"/>
                <a:gd name="connsiteY4" fmla="*/ 1446973 h 1447009"/>
                <a:gd name="connsiteX5" fmla="*/ 552786 w 1299648"/>
                <a:gd name="connsiteY5" fmla="*/ 1282497 h 1447009"/>
                <a:gd name="connsiteX6" fmla="*/ 720 w 1299648"/>
                <a:gd name="connsiteY6" fmla="*/ 648072 h 1447009"/>
                <a:gd name="connsiteX0" fmla="*/ 720 w 1299648"/>
                <a:gd name="connsiteY0" fmla="*/ 648072 h 1447009"/>
                <a:gd name="connsiteX1" fmla="*/ 648792 w 1299648"/>
                <a:gd name="connsiteY1" fmla="*/ 0 h 1447009"/>
                <a:gd name="connsiteX2" fmla="*/ 1296864 w 1299648"/>
                <a:gd name="connsiteY2" fmla="*/ 648072 h 1447009"/>
                <a:gd name="connsiteX3" fmla="*/ 769602 w 1299648"/>
                <a:gd name="connsiteY3" fmla="*/ 1291924 h 1447009"/>
                <a:gd name="connsiteX4" fmla="*/ 677072 w 1299648"/>
                <a:gd name="connsiteY4" fmla="*/ 1446973 h 1447009"/>
                <a:gd name="connsiteX5" fmla="*/ 552786 w 1299648"/>
                <a:gd name="connsiteY5" fmla="*/ 1282497 h 1447009"/>
                <a:gd name="connsiteX6" fmla="*/ 720 w 1299648"/>
                <a:gd name="connsiteY6" fmla="*/ 648072 h 1447009"/>
                <a:gd name="connsiteX0" fmla="*/ 720 w 1297026"/>
                <a:gd name="connsiteY0" fmla="*/ 648072 h 1447009"/>
                <a:gd name="connsiteX1" fmla="*/ 648792 w 1297026"/>
                <a:gd name="connsiteY1" fmla="*/ 0 h 1447009"/>
                <a:gd name="connsiteX2" fmla="*/ 1296864 w 1297026"/>
                <a:gd name="connsiteY2" fmla="*/ 648072 h 1447009"/>
                <a:gd name="connsiteX3" fmla="*/ 769602 w 1297026"/>
                <a:gd name="connsiteY3" fmla="*/ 1291924 h 1447009"/>
                <a:gd name="connsiteX4" fmla="*/ 677072 w 1297026"/>
                <a:gd name="connsiteY4" fmla="*/ 1446973 h 1447009"/>
                <a:gd name="connsiteX5" fmla="*/ 552786 w 1297026"/>
                <a:gd name="connsiteY5" fmla="*/ 1282497 h 1447009"/>
                <a:gd name="connsiteX6" fmla="*/ 720 w 1297026"/>
                <a:gd name="connsiteY6" fmla="*/ 648072 h 1447009"/>
                <a:gd name="connsiteX0" fmla="*/ 720 w 1304551"/>
                <a:gd name="connsiteY0" fmla="*/ 648072 h 1447009"/>
                <a:gd name="connsiteX1" fmla="*/ 648792 w 1304551"/>
                <a:gd name="connsiteY1" fmla="*/ 0 h 1447009"/>
                <a:gd name="connsiteX2" fmla="*/ 1296864 w 1304551"/>
                <a:gd name="connsiteY2" fmla="*/ 648072 h 1447009"/>
                <a:gd name="connsiteX3" fmla="*/ 769602 w 1304551"/>
                <a:gd name="connsiteY3" fmla="*/ 1291924 h 1447009"/>
                <a:gd name="connsiteX4" fmla="*/ 677072 w 1304551"/>
                <a:gd name="connsiteY4" fmla="*/ 1446973 h 1447009"/>
                <a:gd name="connsiteX5" fmla="*/ 552786 w 1304551"/>
                <a:gd name="connsiteY5" fmla="*/ 1282497 h 1447009"/>
                <a:gd name="connsiteX6" fmla="*/ 720 w 1304551"/>
                <a:gd name="connsiteY6" fmla="*/ 648072 h 1447009"/>
                <a:gd name="connsiteX0" fmla="*/ 720 w 1299648"/>
                <a:gd name="connsiteY0" fmla="*/ 648072 h 1447009"/>
                <a:gd name="connsiteX1" fmla="*/ 648792 w 1299648"/>
                <a:gd name="connsiteY1" fmla="*/ 0 h 1447009"/>
                <a:gd name="connsiteX2" fmla="*/ 1296864 w 1299648"/>
                <a:gd name="connsiteY2" fmla="*/ 648072 h 1447009"/>
                <a:gd name="connsiteX3" fmla="*/ 769602 w 1299648"/>
                <a:gd name="connsiteY3" fmla="*/ 1291924 h 1447009"/>
                <a:gd name="connsiteX4" fmla="*/ 677072 w 1299648"/>
                <a:gd name="connsiteY4" fmla="*/ 1446973 h 1447009"/>
                <a:gd name="connsiteX5" fmla="*/ 552786 w 1299648"/>
                <a:gd name="connsiteY5" fmla="*/ 1282497 h 1447009"/>
                <a:gd name="connsiteX6" fmla="*/ 720 w 1299648"/>
                <a:gd name="connsiteY6" fmla="*/ 648072 h 144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648" h="1447009">
                  <a:moveTo>
                    <a:pt x="720" y="648072"/>
                  </a:moveTo>
                  <a:cubicBezTo>
                    <a:pt x="720" y="290152"/>
                    <a:pt x="290872" y="0"/>
                    <a:pt x="648792" y="0"/>
                  </a:cubicBezTo>
                  <a:cubicBezTo>
                    <a:pt x="1006712" y="0"/>
                    <a:pt x="1333290" y="234788"/>
                    <a:pt x="1296864" y="648072"/>
                  </a:cubicBezTo>
                  <a:cubicBezTo>
                    <a:pt x="1260438" y="1061356"/>
                    <a:pt x="962456" y="1306461"/>
                    <a:pt x="769602" y="1291924"/>
                  </a:cubicBezTo>
                  <a:cubicBezTo>
                    <a:pt x="661590" y="1399936"/>
                    <a:pt x="713208" y="1448544"/>
                    <a:pt x="677072" y="1446973"/>
                  </a:cubicBezTo>
                  <a:cubicBezTo>
                    <a:pt x="640936" y="1445402"/>
                    <a:pt x="660798" y="1390509"/>
                    <a:pt x="552786" y="1282497"/>
                  </a:cubicBezTo>
                  <a:cubicBezTo>
                    <a:pt x="237385" y="1334741"/>
                    <a:pt x="-15281" y="861821"/>
                    <a:pt x="720" y="6480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39965" y="3825600"/>
              <a:ext cx="768689" cy="768689"/>
            </a:xfrm>
            <a:prstGeom prst="ellipse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1143" y="404409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zh-CN" altLang="en-US" b="1" spc="50" dirty="0">
                  <a:ln w="11430"/>
                  <a:solidFill>
                    <a:srgbClr val="0070C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939592" y="3825600"/>
            <a:ext cx="1007787" cy="1122055"/>
            <a:chOff x="5939592" y="3825600"/>
            <a:chExt cx="1007787" cy="1122055"/>
          </a:xfrm>
        </p:grpSpPr>
        <p:sp>
          <p:nvSpPr>
            <p:cNvPr id="31" name="椭圆 29"/>
            <p:cNvSpPr/>
            <p:nvPr/>
          </p:nvSpPr>
          <p:spPr>
            <a:xfrm>
              <a:off x="5939592" y="3825600"/>
              <a:ext cx="1007787" cy="1122055"/>
            </a:xfrm>
            <a:custGeom>
              <a:avLst/>
              <a:gdLst>
                <a:gd name="connsiteX0" fmla="*/ 0 w 1296144"/>
                <a:gd name="connsiteY0" fmla="*/ 648072 h 1296144"/>
                <a:gd name="connsiteX1" fmla="*/ 648072 w 1296144"/>
                <a:gd name="connsiteY1" fmla="*/ 0 h 1296144"/>
                <a:gd name="connsiteX2" fmla="*/ 1296144 w 1296144"/>
                <a:gd name="connsiteY2" fmla="*/ 648072 h 1296144"/>
                <a:gd name="connsiteX3" fmla="*/ 648072 w 1296144"/>
                <a:gd name="connsiteY3" fmla="*/ 1296144 h 1296144"/>
                <a:gd name="connsiteX4" fmla="*/ 0 w 1296144"/>
                <a:gd name="connsiteY4" fmla="*/ 648072 h 1296144"/>
                <a:gd name="connsiteX0" fmla="*/ 0 w 1296814"/>
                <a:gd name="connsiteY0" fmla="*/ 648072 h 1374805"/>
                <a:gd name="connsiteX1" fmla="*/ 648072 w 1296814"/>
                <a:gd name="connsiteY1" fmla="*/ 0 h 1374805"/>
                <a:gd name="connsiteX2" fmla="*/ 1296144 w 1296814"/>
                <a:gd name="connsiteY2" fmla="*/ 648072 h 1374805"/>
                <a:gd name="connsiteX3" fmla="*/ 768882 w 1296814"/>
                <a:gd name="connsiteY3" fmla="*/ 1291924 h 1374805"/>
                <a:gd name="connsiteX4" fmla="*/ 648072 w 1296814"/>
                <a:gd name="connsiteY4" fmla="*/ 1296144 h 1374805"/>
                <a:gd name="connsiteX5" fmla="*/ 0 w 1296814"/>
                <a:gd name="connsiteY5" fmla="*/ 648072 h 1374805"/>
                <a:gd name="connsiteX0" fmla="*/ 407 w 1297221"/>
                <a:gd name="connsiteY0" fmla="*/ 648072 h 1341413"/>
                <a:gd name="connsiteX1" fmla="*/ 648479 w 1297221"/>
                <a:gd name="connsiteY1" fmla="*/ 0 h 1341413"/>
                <a:gd name="connsiteX2" fmla="*/ 1296551 w 1297221"/>
                <a:gd name="connsiteY2" fmla="*/ 648072 h 1341413"/>
                <a:gd name="connsiteX3" fmla="*/ 769289 w 1297221"/>
                <a:gd name="connsiteY3" fmla="*/ 1291924 h 1341413"/>
                <a:gd name="connsiteX4" fmla="*/ 648479 w 1297221"/>
                <a:gd name="connsiteY4" fmla="*/ 1296144 h 1341413"/>
                <a:gd name="connsiteX5" fmla="*/ 552473 w 1297221"/>
                <a:gd name="connsiteY5" fmla="*/ 1282497 h 1341413"/>
                <a:gd name="connsiteX6" fmla="*/ 407 w 1297221"/>
                <a:gd name="connsiteY6" fmla="*/ 648072 h 1341413"/>
                <a:gd name="connsiteX0" fmla="*/ 407 w 1297221"/>
                <a:gd name="connsiteY0" fmla="*/ 648072 h 1447009"/>
                <a:gd name="connsiteX1" fmla="*/ 648479 w 1297221"/>
                <a:gd name="connsiteY1" fmla="*/ 0 h 1447009"/>
                <a:gd name="connsiteX2" fmla="*/ 1296551 w 1297221"/>
                <a:gd name="connsiteY2" fmla="*/ 648072 h 1447009"/>
                <a:gd name="connsiteX3" fmla="*/ 769289 w 1297221"/>
                <a:gd name="connsiteY3" fmla="*/ 1291924 h 1447009"/>
                <a:gd name="connsiteX4" fmla="*/ 676759 w 1297221"/>
                <a:gd name="connsiteY4" fmla="*/ 1446973 h 1447009"/>
                <a:gd name="connsiteX5" fmla="*/ 552473 w 1297221"/>
                <a:gd name="connsiteY5" fmla="*/ 1282497 h 1447009"/>
                <a:gd name="connsiteX6" fmla="*/ 407 w 1297221"/>
                <a:gd name="connsiteY6" fmla="*/ 648072 h 1447009"/>
                <a:gd name="connsiteX0" fmla="*/ 407 w 1297373"/>
                <a:gd name="connsiteY0" fmla="*/ 648072 h 1447009"/>
                <a:gd name="connsiteX1" fmla="*/ 648479 w 1297373"/>
                <a:gd name="connsiteY1" fmla="*/ 0 h 1447009"/>
                <a:gd name="connsiteX2" fmla="*/ 1296551 w 1297373"/>
                <a:gd name="connsiteY2" fmla="*/ 648072 h 1447009"/>
                <a:gd name="connsiteX3" fmla="*/ 769289 w 1297373"/>
                <a:gd name="connsiteY3" fmla="*/ 1291924 h 1447009"/>
                <a:gd name="connsiteX4" fmla="*/ 676759 w 1297373"/>
                <a:gd name="connsiteY4" fmla="*/ 1446973 h 1447009"/>
                <a:gd name="connsiteX5" fmla="*/ 552473 w 1297373"/>
                <a:gd name="connsiteY5" fmla="*/ 1282497 h 1447009"/>
                <a:gd name="connsiteX6" fmla="*/ 407 w 1297373"/>
                <a:gd name="connsiteY6" fmla="*/ 648072 h 1447009"/>
                <a:gd name="connsiteX0" fmla="*/ 548 w 1297514"/>
                <a:gd name="connsiteY0" fmla="*/ 648072 h 1447009"/>
                <a:gd name="connsiteX1" fmla="*/ 648620 w 1297514"/>
                <a:gd name="connsiteY1" fmla="*/ 0 h 1447009"/>
                <a:gd name="connsiteX2" fmla="*/ 1296692 w 1297514"/>
                <a:gd name="connsiteY2" fmla="*/ 648072 h 1447009"/>
                <a:gd name="connsiteX3" fmla="*/ 769430 w 1297514"/>
                <a:gd name="connsiteY3" fmla="*/ 1291924 h 1447009"/>
                <a:gd name="connsiteX4" fmla="*/ 676900 w 1297514"/>
                <a:gd name="connsiteY4" fmla="*/ 1446973 h 1447009"/>
                <a:gd name="connsiteX5" fmla="*/ 552614 w 1297514"/>
                <a:gd name="connsiteY5" fmla="*/ 1282497 h 1447009"/>
                <a:gd name="connsiteX6" fmla="*/ 548 w 1297514"/>
                <a:gd name="connsiteY6" fmla="*/ 648072 h 1447009"/>
                <a:gd name="connsiteX0" fmla="*/ 720 w 1297686"/>
                <a:gd name="connsiteY0" fmla="*/ 648072 h 1447009"/>
                <a:gd name="connsiteX1" fmla="*/ 648792 w 1297686"/>
                <a:gd name="connsiteY1" fmla="*/ 0 h 1447009"/>
                <a:gd name="connsiteX2" fmla="*/ 1296864 w 1297686"/>
                <a:gd name="connsiteY2" fmla="*/ 648072 h 1447009"/>
                <a:gd name="connsiteX3" fmla="*/ 769602 w 1297686"/>
                <a:gd name="connsiteY3" fmla="*/ 1291924 h 1447009"/>
                <a:gd name="connsiteX4" fmla="*/ 677072 w 1297686"/>
                <a:gd name="connsiteY4" fmla="*/ 1446973 h 1447009"/>
                <a:gd name="connsiteX5" fmla="*/ 552786 w 1297686"/>
                <a:gd name="connsiteY5" fmla="*/ 1282497 h 1447009"/>
                <a:gd name="connsiteX6" fmla="*/ 720 w 1297686"/>
                <a:gd name="connsiteY6" fmla="*/ 648072 h 1447009"/>
                <a:gd name="connsiteX0" fmla="*/ 720 w 1299648"/>
                <a:gd name="connsiteY0" fmla="*/ 648072 h 1447009"/>
                <a:gd name="connsiteX1" fmla="*/ 648792 w 1299648"/>
                <a:gd name="connsiteY1" fmla="*/ 0 h 1447009"/>
                <a:gd name="connsiteX2" fmla="*/ 1296864 w 1299648"/>
                <a:gd name="connsiteY2" fmla="*/ 648072 h 1447009"/>
                <a:gd name="connsiteX3" fmla="*/ 769602 w 1299648"/>
                <a:gd name="connsiteY3" fmla="*/ 1291924 h 1447009"/>
                <a:gd name="connsiteX4" fmla="*/ 677072 w 1299648"/>
                <a:gd name="connsiteY4" fmla="*/ 1446973 h 1447009"/>
                <a:gd name="connsiteX5" fmla="*/ 552786 w 1299648"/>
                <a:gd name="connsiteY5" fmla="*/ 1282497 h 1447009"/>
                <a:gd name="connsiteX6" fmla="*/ 720 w 1299648"/>
                <a:gd name="connsiteY6" fmla="*/ 648072 h 1447009"/>
                <a:gd name="connsiteX0" fmla="*/ 720 w 1299648"/>
                <a:gd name="connsiteY0" fmla="*/ 648072 h 1447009"/>
                <a:gd name="connsiteX1" fmla="*/ 648792 w 1299648"/>
                <a:gd name="connsiteY1" fmla="*/ 0 h 1447009"/>
                <a:gd name="connsiteX2" fmla="*/ 1296864 w 1299648"/>
                <a:gd name="connsiteY2" fmla="*/ 648072 h 1447009"/>
                <a:gd name="connsiteX3" fmla="*/ 769602 w 1299648"/>
                <a:gd name="connsiteY3" fmla="*/ 1291924 h 1447009"/>
                <a:gd name="connsiteX4" fmla="*/ 677072 w 1299648"/>
                <a:gd name="connsiteY4" fmla="*/ 1446973 h 1447009"/>
                <a:gd name="connsiteX5" fmla="*/ 552786 w 1299648"/>
                <a:gd name="connsiteY5" fmla="*/ 1282497 h 1447009"/>
                <a:gd name="connsiteX6" fmla="*/ 720 w 1299648"/>
                <a:gd name="connsiteY6" fmla="*/ 648072 h 1447009"/>
                <a:gd name="connsiteX0" fmla="*/ 720 w 1297026"/>
                <a:gd name="connsiteY0" fmla="*/ 648072 h 1447009"/>
                <a:gd name="connsiteX1" fmla="*/ 648792 w 1297026"/>
                <a:gd name="connsiteY1" fmla="*/ 0 h 1447009"/>
                <a:gd name="connsiteX2" fmla="*/ 1296864 w 1297026"/>
                <a:gd name="connsiteY2" fmla="*/ 648072 h 1447009"/>
                <a:gd name="connsiteX3" fmla="*/ 769602 w 1297026"/>
                <a:gd name="connsiteY3" fmla="*/ 1291924 h 1447009"/>
                <a:gd name="connsiteX4" fmla="*/ 677072 w 1297026"/>
                <a:gd name="connsiteY4" fmla="*/ 1446973 h 1447009"/>
                <a:gd name="connsiteX5" fmla="*/ 552786 w 1297026"/>
                <a:gd name="connsiteY5" fmla="*/ 1282497 h 1447009"/>
                <a:gd name="connsiteX6" fmla="*/ 720 w 1297026"/>
                <a:gd name="connsiteY6" fmla="*/ 648072 h 1447009"/>
                <a:gd name="connsiteX0" fmla="*/ 720 w 1304551"/>
                <a:gd name="connsiteY0" fmla="*/ 648072 h 1447009"/>
                <a:gd name="connsiteX1" fmla="*/ 648792 w 1304551"/>
                <a:gd name="connsiteY1" fmla="*/ 0 h 1447009"/>
                <a:gd name="connsiteX2" fmla="*/ 1296864 w 1304551"/>
                <a:gd name="connsiteY2" fmla="*/ 648072 h 1447009"/>
                <a:gd name="connsiteX3" fmla="*/ 769602 w 1304551"/>
                <a:gd name="connsiteY3" fmla="*/ 1291924 h 1447009"/>
                <a:gd name="connsiteX4" fmla="*/ 677072 w 1304551"/>
                <a:gd name="connsiteY4" fmla="*/ 1446973 h 1447009"/>
                <a:gd name="connsiteX5" fmla="*/ 552786 w 1304551"/>
                <a:gd name="connsiteY5" fmla="*/ 1282497 h 1447009"/>
                <a:gd name="connsiteX6" fmla="*/ 720 w 1304551"/>
                <a:gd name="connsiteY6" fmla="*/ 648072 h 1447009"/>
                <a:gd name="connsiteX0" fmla="*/ 720 w 1299648"/>
                <a:gd name="connsiteY0" fmla="*/ 648072 h 1447009"/>
                <a:gd name="connsiteX1" fmla="*/ 648792 w 1299648"/>
                <a:gd name="connsiteY1" fmla="*/ 0 h 1447009"/>
                <a:gd name="connsiteX2" fmla="*/ 1296864 w 1299648"/>
                <a:gd name="connsiteY2" fmla="*/ 648072 h 1447009"/>
                <a:gd name="connsiteX3" fmla="*/ 769602 w 1299648"/>
                <a:gd name="connsiteY3" fmla="*/ 1291924 h 1447009"/>
                <a:gd name="connsiteX4" fmla="*/ 677072 w 1299648"/>
                <a:gd name="connsiteY4" fmla="*/ 1446973 h 1447009"/>
                <a:gd name="connsiteX5" fmla="*/ 552786 w 1299648"/>
                <a:gd name="connsiteY5" fmla="*/ 1282497 h 1447009"/>
                <a:gd name="connsiteX6" fmla="*/ 720 w 1299648"/>
                <a:gd name="connsiteY6" fmla="*/ 648072 h 144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648" h="1447009">
                  <a:moveTo>
                    <a:pt x="720" y="648072"/>
                  </a:moveTo>
                  <a:cubicBezTo>
                    <a:pt x="720" y="290152"/>
                    <a:pt x="290872" y="0"/>
                    <a:pt x="648792" y="0"/>
                  </a:cubicBezTo>
                  <a:cubicBezTo>
                    <a:pt x="1006712" y="0"/>
                    <a:pt x="1333290" y="234788"/>
                    <a:pt x="1296864" y="648072"/>
                  </a:cubicBezTo>
                  <a:cubicBezTo>
                    <a:pt x="1260438" y="1061356"/>
                    <a:pt x="962456" y="1306461"/>
                    <a:pt x="769602" y="1291924"/>
                  </a:cubicBezTo>
                  <a:cubicBezTo>
                    <a:pt x="661590" y="1399936"/>
                    <a:pt x="713208" y="1448544"/>
                    <a:pt x="677072" y="1446973"/>
                  </a:cubicBezTo>
                  <a:cubicBezTo>
                    <a:pt x="640936" y="1445402"/>
                    <a:pt x="660798" y="1390509"/>
                    <a:pt x="552786" y="1282497"/>
                  </a:cubicBezTo>
                  <a:cubicBezTo>
                    <a:pt x="237385" y="1334741"/>
                    <a:pt x="-15281" y="861821"/>
                    <a:pt x="720" y="64807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066265" y="4005064"/>
              <a:ext cx="768689" cy="768689"/>
            </a:xfrm>
            <a:prstGeom prst="ellipse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27444" y="423764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zh-CN" altLang="en-US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74128" y="4006538"/>
            <a:ext cx="1007787" cy="1122055"/>
            <a:chOff x="7074128" y="4006538"/>
            <a:chExt cx="1007787" cy="1122055"/>
          </a:xfrm>
        </p:grpSpPr>
        <p:sp>
          <p:nvSpPr>
            <p:cNvPr id="30" name="椭圆 29"/>
            <p:cNvSpPr/>
            <p:nvPr/>
          </p:nvSpPr>
          <p:spPr>
            <a:xfrm>
              <a:off x="7074128" y="4006538"/>
              <a:ext cx="1007787" cy="1122055"/>
            </a:xfrm>
            <a:custGeom>
              <a:avLst/>
              <a:gdLst>
                <a:gd name="connsiteX0" fmla="*/ 0 w 1296144"/>
                <a:gd name="connsiteY0" fmla="*/ 648072 h 1296144"/>
                <a:gd name="connsiteX1" fmla="*/ 648072 w 1296144"/>
                <a:gd name="connsiteY1" fmla="*/ 0 h 1296144"/>
                <a:gd name="connsiteX2" fmla="*/ 1296144 w 1296144"/>
                <a:gd name="connsiteY2" fmla="*/ 648072 h 1296144"/>
                <a:gd name="connsiteX3" fmla="*/ 648072 w 1296144"/>
                <a:gd name="connsiteY3" fmla="*/ 1296144 h 1296144"/>
                <a:gd name="connsiteX4" fmla="*/ 0 w 1296144"/>
                <a:gd name="connsiteY4" fmla="*/ 648072 h 1296144"/>
                <a:gd name="connsiteX0" fmla="*/ 0 w 1296814"/>
                <a:gd name="connsiteY0" fmla="*/ 648072 h 1374805"/>
                <a:gd name="connsiteX1" fmla="*/ 648072 w 1296814"/>
                <a:gd name="connsiteY1" fmla="*/ 0 h 1374805"/>
                <a:gd name="connsiteX2" fmla="*/ 1296144 w 1296814"/>
                <a:gd name="connsiteY2" fmla="*/ 648072 h 1374805"/>
                <a:gd name="connsiteX3" fmla="*/ 768882 w 1296814"/>
                <a:gd name="connsiteY3" fmla="*/ 1291924 h 1374805"/>
                <a:gd name="connsiteX4" fmla="*/ 648072 w 1296814"/>
                <a:gd name="connsiteY4" fmla="*/ 1296144 h 1374805"/>
                <a:gd name="connsiteX5" fmla="*/ 0 w 1296814"/>
                <a:gd name="connsiteY5" fmla="*/ 648072 h 1374805"/>
                <a:gd name="connsiteX0" fmla="*/ 407 w 1297221"/>
                <a:gd name="connsiteY0" fmla="*/ 648072 h 1341413"/>
                <a:gd name="connsiteX1" fmla="*/ 648479 w 1297221"/>
                <a:gd name="connsiteY1" fmla="*/ 0 h 1341413"/>
                <a:gd name="connsiteX2" fmla="*/ 1296551 w 1297221"/>
                <a:gd name="connsiteY2" fmla="*/ 648072 h 1341413"/>
                <a:gd name="connsiteX3" fmla="*/ 769289 w 1297221"/>
                <a:gd name="connsiteY3" fmla="*/ 1291924 h 1341413"/>
                <a:gd name="connsiteX4" fmla="*/ 648479 w 1297221"/>
                <a:gd name="connsiteY4" fmla="*/ 1296144 h 1341413"/>
                <a:gd name="connsiteX5" fmla="*/ 552473 w 1297221"/>
                <a:gd name="connsiteY5" fmla="*/ 1282497 h 1341413"/>
                <a:gd name="connsiteX6" fmla="*/ 407 w 1297221"/>
                <a:gd name="connsiteY6" fmla="*/ 648072 h 1341413"/>
                <a:gd name="connsiteX0" fmla="*/ 407 w 1297221"/>
                <a:gd name="connsiteY0" fmla="*/ 648072 h 1447009"/>
                <a:gd name="connsiteX1" fmla="*/ 648479 w 1297221"/>
                <a:gd name="connsiteY1" fmla="*/ 0 h 1447009"/>
                <a:gd name="connsiteX2" fmla="*/ 1296551 w 1297221"/>
                <a:gd name="connsiteY2" fmla="*/ 648072 h 1447009"/>
                <a:gd name="connsiteX3" fmla="*/ 769289 w 1297221"/>
                <a:gd name="connsiteY3" fmla="*/ 1291924 h 1447009"/>
                <a:gd name="connsiteX4" fmla="*/ 676759 w 1297221"/>
                <a:gd name="connsiteY4" fmla="*/ 1446973 h 1447009"/>
                <a:gd name="connsiteX5" fmla="*/ 552473 w 1297221"/>
                <a:gd name="connsiteY5" fmla="*/ 1282497 h 1447009"/>
                <a:gd name="connsiteX6" fmla="*/ 407 w 1297221"/>
                <a:gd name="connsiteY6" fmla="*/ 648072 h 1447009"/>
                <a:gd name="connsiteX0" fmla="*/ 407 w 1297373"/>
                <a:gd name="connsiteY0" fmla="*/ 648072 h 1447009"/>
                <a:gd name="connsiteX1" fmla="*/ 648479 w 1297373"/>
                <a:gd name="connsiteY1" fmla="*/ 0 h 1447009"/>
                <a:gd name="connsiteX2" fmla="*/ 1296551 w 1297373"/>
                <a:gd name="connsiteY2" fmla="*/ 648072 h 1447009"/>
                <a:gd name="connsiteX3" fmla="*/ 769289 w 1297373"/>
                <a:gd name="connsiteY3" fmla="*/ 1291924 h 1447009"/>
                <a:gd name="connsiteX4" fmla="*/ 676759 w 1297373"/>
                <a:gd name="connsiteY4" fmla="*/ 1446973 h 1447009"/>
                <a:gd name="connsiteX5" fmla="*/ 552473 w 1297373"/>
                <a:gd name="connsiteY5" fmla="*/ 1282497 h 1447009"/>
                <a:gd name="connsiteX6" fmla="*/ 407 w 1297373"/>
                <a:gd name="connsiteY6" fmla="*/ 648072 h 1447009"/>
                <a:gd name="connsiteX0" fmla="*/ 548 w 1297514"/>
                <a:gd name="connsiteY0" fmla="*/ 648072 h 1447009"/>
                <a:gd name="connsiteX1" fmla="*/ 648620 w 1297514"/>
                <a:gd name="connsiteY1" fmla="*/ 0 h 1447009"/>
                <a:gd name="connsiteX2" fmla="*/ 1296692 w 1297514"/>
                <a:gd name="connsiteY2" fmla="*/ 648072 h 1447009"/>
                <a:gd name="connsiteX3" fmla="*/ 769430 w 1297514"/>
                <a:gd name="connsiteY3" fmla="*/ 1291924 h 1447009"/>
                <a:gd name="connsiteX4" fmla="*/ 676900 w 1297514"/>
                <a:gd name="connsiteY4" fmla="*/ 1446973 h 1447009"/>
                <a:gd name="connsiteX5" fmla="*/ 552614 w 1297514"/>
                <a:gd name="connsiteY5" fmla="*/ 1282497 h 1447009"/>
                <a:gd name="connsiteX6" fmla="*/ 548 w 1297514"/>
                <a:gd name="connsiteY6" fmla="*/ 648072 h 1447009"/>
                <a:gd name="connsiteX0" fmla="*/ 720 w 1297686"/>
                <a:gd name="connsiteY0" fmla="*/ 648072 h 1447009"/>
                <a:gd name="connsiteX1" fmla="*/ 648792 w 1297686"/>
                <a:gd name="connsiteY1" fmla="*/ 0 h 1447009"/>
                <a:gd name="connsiteX2" fmla="*/ 1296864 w 1297686"/>
                <a:gd name="connsiteY2" fmla="*/ 648072 h 1447009"/>
                <a:gd name="connsiteX3" fmla="*/ 769602 w 1297686"/>
                <a:gd name="connsiteY3" fmla="*/ 1291924 h 1447009"/>
                <a:gd name="connsiteX4" fmla="*/ 677072 w 1297686"/>
                <a:gd name="connsiteY4" fmla="*/ 1446973 h 1447009"/>
                <a:gd name="connsiteX5" fmla="*/ 552786 w 1297686"/>
                <a:gd name="connsiteY5" fmla="*/ 1282497 h 1447009"/>
                <a:gd name="connsiteX6" fmla="*/ 720 w 1297686"/>
                <a:gd name="connsiteY6" fmla="*/ 648072 h 1447009"/>
                <a:gd name="connsiteX0" fmla="*/ 720 w 1299648"/>
                <a:gd name="connsiteY0" fmla="*/ 648072 h 1447009"/>
                <a:gd name="connsiteX1" fmla="*/ 648792 w 1299648"/>
                <a:gd name="connsiteY1" fmla="*/ 0 h 1447009"/>
                <a:gd name="connsiteX2" fmla="*/ 1296864 w 1299648"/>
                <a:gd name="connsiteY2" fmla="*/ 648072 h 1447009"/>
                <a:gd name="connsiteX3" fmla="*/ 769602 w 1299648"/>
                <a:gd name="connsiteY3" fmla="*/ 1291924 h 1447009"/>
                <a:gd name="connsiteX4" fmla="*/ 677072 w 1299648"/>
                <a:gd name="connsiteY4" fmla="*/ 1446973 h 1447009"/>
                <a:gd name="connsiteX5" fmla="*/ 552786 w 1299648"/>
                <a:gd name="connsiteY5" fmla="*/ 1282497 h 1447009"/>
                <a:gd name="connsiteX6" fmla="*/ 720 w 1299648"/>
                <a:gd name="connsiteY6" fmla="*/ 648072 h 1447009"/>
                <a:gd name="connsiteX0" fmla="*/ 720 w 1299648"/>
                <a:gd name="connsiteY0" fmla="*/ 648072 h 1447009"/>
                <a:gd name="connsiteX1" fmla="*/ 648792 w 1299648"/>
                <a:gd name="connsiteY1" fmla="*/ 0 h 1447009"/>
                <a:gd name="connsiteX2" fmla="*/ 1296864 w 1299648"/>
                <a:gd name="connsiteY2" fmla="*/ 648072 h 1447009"/>
                <a:gd name="connsiteX3" fmla="*/ 769602 w 1299648"/>
                <a:gd name="connsiteY3" fmla="*/ 1291924 h 1447009"/>
                <a:gd name="connsiteX4" fmla="*/ 677072 w 1299648"/>
                <a:gd name="connsiteY4" fmla="*/ 1446973 h 1447009"/>
                <a:gd name="connsiteX5" fmla="*/ 552786 w 1299648"/>
                <a:gd name="connsiteY5" fmla="*/ 1282497 h 1447009"/>
                <a:gd name="connsiteX6" fmla="*/ 720 w 1299648"/>
                <a:gd name="connsiteY6" fmla="*/ 648072 h 1447009"/>
                <a:gd name="connsiteX0" fmla="*/ 720 w 1297026"/>
                <a:gd name="connsiteY0" fmla="*/ 648072 h 1447009"/>
                <a:gd name="connsiteX1" fmla="*/ 648792 w 1297026"/>
                <a:gd name="connsiteY1" fmla="*/ 0 h 1447009"/>
                <a:gd name="connsiteX2" fmla="*/ 1296864 w 1297026"/>
                <a:gd name="connsiteY2" fmla="*/ 648072 h 1447009"/>
                <a:gd name="connsiteX3" fmla="*/ 769602 w 1297026"/>
                <a:gd name="connsiteY3" fmla="*/ 1291924 h 1447009"/>
                <a:gd name="connsiteX4" fmla="*/ 677072 w 1297026"/>
                <a:gd name="connsiteY4" fmla="*/ 1446973 h 1447009"/>
                <a:gd name="connsiteX5" fmla="*/ 552786 w 1297026"/>
                <a:gd name="connsiteY5" fmla="*/ 1282497 h 1447009"/>
                <a:gd name="connsiteX6" fmla="*/ 720 w 1297026"/>
                <a:gd name="connsiteY6" fmla="*/ 648072 h 1447009"/>
                <a:gd name="connsiteX0" fmla="*/ 720 w 1304551"/>
                <a:gd name="connsiteY0" fmla="*/ 648072 h 1447009"/>
                <a:gd name="connsiteX1" fmla="*/ 648792 w 1304551"/>
                <a:gd name="connsiteY1" fmla="*/ 0 h 1447009"/>
                <a:gd name="connsiteX2" fmla="*/ 1296864 w 1304551"/>
                <a:gd name="connsiteY2" fmla="*/ 648072 h 1447009"/>
                <a:gd name="connsiteX3" fmla="*/ 769602 w 1304551"/>
                <a:gd name="connsiteY3" fmla="*/ 1291924 h 1447009"/>
                <a:gd name="connsiteX4" fmla="*/ 677072 w 1304551"/>
                <a:gd name="connsiteY4" fmla="*/ 1446973 h 1447009"/>
                <a:gd name="connsiteX5" fmla="*/ 552786 w 1304551"/>
                <a:gd name="connsiteY5" fmla="*/ 1282497 h 1447009"/>
                <a:gd name="connsiteX6" fmla="*/ 720 w 1304551"/>
                <a:gd name="connsiteY6" fmla="*/ 648072 h 1447009"/>
                <a:gd name="connsiteX0" fmla="*/ 720 w 1299648"/>
                <a:gd name="connsiteY0" fmla="*/ 648072 h 1447009"/>
                <a:gd name="connsiteX1" fmla="*/ 648792 w 1299648"/>
                <a:gd name="connsiteY1" fmla="*/ 0 h 1447009"/>
                <a:gd name="connsiteX2" fmla="*/ 1296864 w 1299648"/>
                <a:gd name="connsiteY2" fmla="*/ 648072 h 1447009"/>
                <a:gd name="connsiteX3" fmla="*/ 769602 w 1299648"/>
                <a:gd name="connsiteY3" fmla="*/ 1291924 h 1447009"/>
                <a:gd name="connsiteX4" fmla="*/ 677072 w 1299648"/>
                <a:gd name="connsiteY4" fmla="*/ 1446973 h 1447009"/>
                <a:gd name="connsiteX5" fmla="*/ 552786 w 1299648"/>
                <a:gd name="connsiteY5" fmla="*/ 1282497 h 1447009"/>
                <a:gd name="connsiteX6" fmla="*/ 720 w 1299648"/>
                <a:gd name="connsiteY6" fmla="*/ 648072 h 144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648" h="1447009">
                  <a:moveTo>
                    <a:pt x="720" y="648072"/>
                  </a:moveTo>
                  <a:cubicBezTo>
                    <a:pt x="720" y="290152"/>
                    <a:pt x="290872" y="0"/>
                    <a:pt x="648792" y="0"/>
                  </a:cubicBezTo>
                  <a:cubicBezTo>
                    <a:pt x="1006712" y="0"/>
                    <a:pt x="1333290" y="234788"/>
                    <a:pt x="1296864" y="648072"/>
                  </a:cubicBezTo>
                  <a:cubicBezTo>
                    <a:pt x="1260438" y="1061356"/>
                    <a:pt x="962456" y="1306461"/>
                    <a:pt x="769602" y="1291924"/>
                  </a:cubicBezTo>
                  <a:cubicBezTo>
                    <a:pt x="661590" y="1399936"/>
                    <a:pt x="713208" y="1448544"/>
                    <a:pt x="677072" y="1446973"/>
                  </a:cubicBezTo>
                  <a:cubicBezTo>
                    <a:pt x="640936" y="1445402"/>
                    <a:pt x="660798" y="1390509"/>
                    <a:pt x="552786" y="1282497"/>
                  </a:cubicBezTo>
                  <a:cubicBezTo>
                    <a:pt x="237385" y="1334741"/>
                    <a:pt x="-15281" y="861821"/>
                    <a:pt x="720" y="6480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193677" y="4211588"/>
              <a:ext cx="768689" cy="768689"/>
            </a:xfrm>
            <a:prstGeom prst="ellipse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54856" y="444696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zh-CN" altLang="en-US" b="1" spc="50" dirty="0">
                  <a:ln w="11430"/>
                  <a:solidFill>
                    <a:srgbClr val="0070C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实用手势矢量素材（二）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9124" r="51369" b="46365"/>
          <a:stretch/>
        </p:blipFill>
        <p:spPr bwMode="auto">
          <a:xfrm>
            <a:off x="1331640" y="1986849"/>
            <a:ext cx="2561359" cy="17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32765" y="365353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 谢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2882" y="421053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欢迎各位老师批评指正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00354" y="4177120"/>
            <a:ext cx="257452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3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199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24</cp:revision>
  <dcterms:created xsi:type="dcterms:W3CDTF">2013-03-26T04:43:22Z</dcterms:created>
  <dcterms:modified xsi:type="dcterms:W3CDTF">2013-03-26T07:56:35Z</dcterms:modified>
</cp:coreProperties>
</file>