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LC14 – Acides et bases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26" y="1815153"/>
            <a:ext cx="8593744" cy="4436826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dirty="0" smtClean="0"/>
              <a:t>	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8161360" y="5022377"/>
                <a:ext cx="27159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Solution titrée: Soude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360" y="5022377"/>
                <a:ext cx="271590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022" t="-5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6929613" y="2623973"/>
                <a:ext cx="3766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Solution </a:t>
                </a:r>
                <a:r>
                  <a:rPr lang="fr-FR" dirty="0" err="1" smtClean="0"/>
                  <a:t>titrante</a:t>
                </a:r>
                <a:r>
                  <a:rPr lang="fr-FR" dirty="0" smtClean="0"/>
                  <a:t> : Acide chlorhydrique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13" y="2623973"/>
                <a:ext cx="376678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456" t="-4717" r="-16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55068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27</Words>
  <Application>Microsoft Office PowerPoint</Application>
  <PresentationFormat>Grand écran</PresentationFormat>
  <Paragraphs>10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LC14 – Acides et bases</vt:lpstr>
      <vt:lpstr>I.    2.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8</cp:revision>
  <dcterms:created xsi:type="dcterms:W3CDTF">2019-02-02T09:11:16Z</dcterms:created>
  <dcterms:modified xsi:type="dcterms:W3CDTF">2019-06-18T18:56:19Z</dcterms:modified>
</cp:coreProperties>
</file>