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0"/>
  </p:notesMasterIdLst>
  <p:sldIdLst>
    <p:sldId id="256" r:id="rId3"/>
    <p:sldId id="258" r:id="rId4"/>
    <p:sldId id="259" r:id="rId5"/>
    <p:sldId id="262" r:id="rId6"/>
    <p:sldId id="263" r:id="rId7"/>
    <p:sldId id="261" r:id="rId8"/>
    <p:sldId id="260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02/04/2019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02/04/2019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02/04/2019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02/04/2019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02/04/2019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02/04/2019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02/04/2019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02/04/2019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02/04/2019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02/04/2019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02/04/2019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02/04/2019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02/04/2019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02/04/2019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02/04/2019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02/04/2019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02/04/2019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02/04/2019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02/04/2019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02/04/2019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02/04/2019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02/04/2019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02/04/2019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02/04/2019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02/04/2019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Diagramme_de_phas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LC19 – Corps purs et mélanges binaires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I. Changements d’états du corps pur.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Diagrammes d’état du corps pur.</a:t>
            </a:r>
            <a:endParaRPr lang="fr-FR" sz="3200" b="1" dirty="0">
              <a:solidFill>
                <a:srgbClr val="00B050"/>
              </a:solidFill>
            </a:endParaRPr>
          </a:p>
        </p:txBody>
      </p:sp>
      <p:pic>
        <p:nvPicPr>
          <p:cNvPr id="1028" name="Picture 4" descr="https://upload.wikimedia.org/wikipedia/commons/thumb/8/8e/Diag_eau.svg/800px-Diag_eau.svg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3997" y="1778304"/>
            <a:ext cx="5944965" cy="451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-1" y="6441465"/>
                <a:ext cx="10795379" cy="416536"/>
              </a:xfrm>
            </p:spPr>
            <p:txBody>
              <a:bodyPr/>
              <a:lstStyle/>
              <a:p>
                <a:r>
                  <a:rPr lang="fr-FR" dirty="0" smtClean="0">
                    <a:solidFill>
                      <a:schemeClr val="bg1"/>
                    </a:solidFill>
                  </a:rPr>
                  <a:t>Diagramme </a:t>
                </a:r>
                <a14:m>
                  <m:oMath xmlns:m="http://schemas.openxmlformats.org/officeDocument/2006/math">
                    <m:r>
                      <a:rPr lang="fr-F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fr-F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FR" dirty="0" smtClean="0">
                    <a:solidFill>
                      <a:schemeClr val="bg1"/>
                    </a:solidFill>
                  </a:rPr>
                  <a:t>de l’eau pure (</a:t>
                </a:r>
                <a:r>
                  <a:rPr lang="fr-FR" sz="1600" dirty="0" smtClean="0">
                    <a:solidFill>
                      <a:srgbClr val="00B0F0"/>
                    </a:solidFill>
                    <a:hlinkClick r:id="rId3"/>
                  </a:rPr>
                  <a:t>https</a:t>
                </a:r>
                <a:r>
                  <a:rPr lang="fr-FR" sz="1600" dirty="0">
                    <a:solidFill>
                      <a:srgbClr val="00B0F0"/>
                    </a:solidFill>
                    <a:hlinkClick r:id="rId3"/>
                  </a:rPr>
                  <a:t>://</a:t>
                </a:r>
                <a:r>
                  <a:rPr lang="fr-FR" sz="1600" dirty="0" smtClean="0">
                    <a:solidFill>
                      <a:srgbClr val="00B0F0"/>
                    </a:solidFill>
                    <a:hlinkClick r:id="rId3"/>
                  </a:rPr>
                  <a:t>fr.wikipedia.org/wiki/Diagramme_de_phase</a:t>
                </a:r>
                <a:r>
                  <a:rPr lang="fr-FR" sz="1600" dirty="0" smtClean="0">
                    <a:solidFill>
                      <a:schemeClr val="bg1"/>
                    </a:solidFill>
                  </a:rPr>
                  <a:t>).</a:t>
                </a:r>
                <a:endParaRPr lang="fr-F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-1" y="6441465"/>
                <a:ext cx="10795379" cy="416536"/>
              </a:xfrm>
              <a:blipFill rotWithShape="0">
                <a:blip r:embed="rId4"/>
                <a:stretch>
                  <a:fillRect l="-565" t="-16176" b="-147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4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II. Diagrammes binaires de deux solides miscibles</a:t>
            </a:r>
            <a:br>
              <a:rPr lang="fr-FR" sz="4000" b="1" dirty="0" smtClean="0">
                <a:solidFill>
                  <a:schemeClr val="accent2"/>
                </a:solidFill>
              </a:rPr>
            </a:br>
            <a:r>
              <a:rPr lang="fr-FR" sz="4000" dirty="0" smtClean="0"/>
              <a:t>	</a:t>
            </a:r>
            <a:r>
              <a:rPr lang="fr-FR" sz="2800" b="1" dirty="0" smtClean="0">
                <a:solidFill>
                  <a:srgbClr val="00B050"/>
                </a:solidFill>
              </a:rPr>
              <a:t>1. Représentation graphique</a:t>
            </a:r>
            <a:endParaRPr lang="fr-FR" sz="2800" b="1" dirty="0">
              <a:solidFill>
                <a:srgbClr val="00B050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3</a:t>
            </a:fld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3" t="2608" b="1718"/>
          <a:stretch/>
        </p:blipFill>
        <p:spPr>
          <a:xfrm rot="5400000">
            <a:off x="3948896" y="1134671"/>
            <a:ext cx="4355167" cy="5800300"/>
          </a:xfrm>
        </p:spPr>
      </p:pic>
      <p:sp>
        <p:nvSpPr>
          <p:cNvPr id="9" name="Espace réservé du contenu 4"/>
          <p:cNvSpPr txBox="1">
            <a:spLocks/>
          </p:cNvSpPr>
          <p:nvPr/>
        </p:nvSpPr>
        <p:spPr>
          <a:xfrm>
            <a:off x="-1" y="6441465"/>
            <a:ext cx="10795379" cy="4165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Diagramme binaire pour un mélange idéal de </a:t>
            </a:r>
            <a:r>
              <a:rPr lang="fr-FR" dirty="0" smtClean="0">
                <a:solidFill>
                  <a:schemeClr val="bg1"/>
                </a:solidFill>
              </a:rPr>
              <a:t>solides miscibles. </a:t>
            </a:r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i="1" dirty="0" smtClean="0">
                <a:solidFill>
                  <a:schemeClr val="bg1"/>
                </a:solidFill>
              </a:rPr>
              <a:t>Bottin-Mallet, 2</a:t>
            </a:r>
            <a:r>
              <a:rPr lang="fr-FR" i="1" baseline="30000" dirty="0" smtClean="0">
                <a:solidFill>
                  <a:schemeClr val="bg1"/>
                </a:solidFill>
              </a:rPr>
              <a:t>e</a:t>
            </a:r>
            <a:r>
              <a:rPr lang="fr-FR" i="1" dirty="0" smtClean="0">
                <a:solidFill>
                  <a:schemeClr val="bg1"/>
                </a:solidFill>
              </a:rPr>
              <a:t> année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75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-1" y="6441465"/>
            <a:ext cx="10795379" cy="416536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Diagramme binaire pour un mélange non idéal de </a:t>
            </a:r>
            <a:r>
              <a:rPr lang="fr-FR" dirty="0" smtClean="0">
                <a:solidFill>
                  <a:schemeClr val="bg1"/>
                </a:solidFill>
              </a:rPr>
              <a:t>solides miscibles. (</a:t>
            </a:r>
            <a:r>
              <a:rPr lang="fr-FR" i="1" dirty="0" smtClean="0">
                <a:solidFill>
                  <a:schemeClr val="bg1"/>
                </a:solidFill>
              </a:rPr>
              <a:t>Tout-en-un chimie, PSI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4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12" t="2876" r="1960" b="2172"/>
          <a:stretch/>
        </p:blipFill>
        <p:spPr>
          <a:xfrm>
            <a:off x="3691242" y="1791811"/>
            <a:ext cx="4870476" cy="448601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06722" y="2142699"/>
            <a:ext cx="1214651" cy="8598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II. Diagrammes binaires de deux solides miscibles</a:t>
            </a:r>
            <a:br>
              <a:rPr lang="fr-FR" sz="4000" b="1" dirty="0" smtClean="0">
                <a:solidFill>
                  <a:schemeClr val="accent2"/>
                </a:solidFill>
              </a:rPr>
            </a:br>
            <a:r>
              <a:rPr lang="fr-FR" sz="4000" dirty="0" smtClean="0"/>
              <a:t>	</a:t>
            </a:r>
            <a:r>
              <a:rPr lang="fr-FR" sz="2800" b="1" dirty="0" smtClean="0">
                <a:solidFill>
                  <a:srgbClr val="00B050"/>
                </a:solidFill>
              </a:rPr>
              <a:t>2. Théorème des moments chimiques</a:t>
            </a:r>
            <a:endParaRPr lang="fr-FR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09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" t="2171" r="1011" b="998"/>
          <a:stretch/>
        </p:blipFill>
        <p:spPr>
          <a:xfrm rot="5400000">
            <a:off x="3890251" y="800484"/>
            <a:ext cx="4472456" cy="6455393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5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II. Diagrammes binaires de deux solides miscibles</a:t>
            </a:r>
            <a:br>
              <a:rPr lang="fr-FR" sz="4000" b="1" dirty="0" smtClean="0">
                <a:solidFill>
                  <a:schemeClr val="accent2"/>
                </a:solidFill>
              </a:rPr>
            </a:br>
            <a:r>
              <a:rPr lang="fr-FR" sz="4000" dirty="0" smtClean="0"/>
              <a:t>	</a:t>
            </a:r>
            <a:r>
              <a:rPr lang="fr-FR" sz="2800" b="1" dirty="0" smtClean="0">
                <a:solidFill>
                  <a:srgbClr val="00B050"/>
                </a:solidFill>
              </a:rPr>
              <a:t>1. Représentation graphique</a:t>
            </a:r>
            <a:endParaRPr lang="fr-FR" sz="2800" b="1" dirty="0">
              <a:solidFill>
                <a:srgbClr val="00B050"/>
              </a:solidFill>
            </a:endParaRPr>
          </a:p>
        </p:txBody>
      </p:sp>
      <p:sp>
        <p:nvSpPr>
          <p:cNvPr id="8" name="Espace réservé du contenu 4"/>
          <p:cNvSpPr>
            <a:spLocks noGrp="1"/>
          </p:cNvSpPr>
          <p:nvPr>
            <p:ph sz="half" idx="2"/>
          </p:nvPr>
        </p:nvSpPr>
        <p:spPr>
          <a:xfrm>
            <a:off x="-1" y="6441465"/>
            <a:ext cx="10795379" cy="416536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Diagramme binaire pour un mélange non idéal de </a:t>
            </a:r>
            <a:r>
              <a:rPr lang="fr-FR" dirty="0" smtClean="0">
                <a:solidFill>
                  <a:schemeClr val="bg1"/>
                </a:solidFill>
              </a:rPr>
              <a:t>solides miscibles. </a:t>
            </a:r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i="1" dirty="0" smtClean="0">
                <a:solidFill>
                  <a:schemeClr val="bg1"/>
                </a:solidFill>
              </a:rPr>
              <a:t>Bottin-Mallet, 2</a:t>
            </a:r>
            <a:r>
              <a:rPr lang="fr-FR" i="1" baseline="30000" dirty="0" smtClean="0">
                <a:solidFill>
                  <a:schemeClr val="bg1"/>
                </a:solidFill>
              </a:rPr>
              <a:t>e</a:t>
            </a:r>
            <a:r>
              <a:rPr lang="fr-FR" i="1" dirty="0" smtClean="0">
                <a:solidFill>
                  <a:schemeClr val="bg1"/>
                </a:solidFill>
              </a:rPr>
              <a:t> année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84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III. Diagramme binaire pour deux composants non miscibles en phase solide. 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6</a:t>
            </a:fld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9" b="4941"/>
          <a:stretch/>
        </p:blipFill>
        <p:spPr>
          <a:xfrm rot="10800000">
            <a:off x="1334582" y="1859210"/>
            <a:ext cx="9583795" cy="4385813"/>
          </a:xfrm>
        </p:spPr>
      </p:pic>
      <p:sp>
        <p:nvSpPr>
          <p:cNvPr id="9" name="Espace réservé du contenu 4"/>
          <p:cNvSpPr txBox="1">
            <a:spLocks/>
          </p:cNvSpPr>
          <p:nvPr/>
        </p:nvSpPr>
        <p:spPr>
          <a:xfrm>
            <a:off x="-1" y="6441465"/>
            <a:ext cx="10795379" cy="4165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Diagramme binaire pour un mélange de solides non miscibles. (</a:t>
            </a:r>
            <a:r>
              <a:rPr lang="fr-FR" i="1" dirty="0" smtClean="0">
                <a:solidFill>
                  <a:schemeClr val="bg1"/>
                </a:solidFill>
              </a:rPr>
              <a:t>Bottin-Mallet, 2</a:t>
            </a:r>
            <a:r>
              <a:rPr lang="fr-FR" i="1" baseline="30000" dirty="0" smtClean="0">
                <a:solidFill>
                  <a:schemeClr val="bg1"/>
                </a:solidFill>
              </a:rPr>
              <a:t>e</a:t>
            </a:r>
            <a:r>
              <a:rPr lang="fr-FR" i="1" dirty="0" smtClean="0">
                <a:solidFill>
                  <a:schemeClr val="bg1"/>
                </a:solidFill>
              </a:rPr>
              <a:t> année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80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7</a:t>
            </a:fld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" t="1524" r="5595" b="1974"/>
          <a:stretch/>
        </p:blipFill>
        <p:spPr>
          <a:xfrm>
            <a:off x="3526581" y="1819248"/>
            <a:ext cx="5199797" cy="4377143"/>
          </a:xfrm>
        </p:spPr>
      </p:pic>
      <p:sp>
        <p:nvSpPr>
          <p:cNvPr id="9" name="Espace réservé du contenu 4"/>
          <p:cNvSpPr txBox="1">
            <a:spLocks/>
          </p:cNvSpPr>
          <p:nvPr/>
        </p:nvSpPr>
        <p:spPr>
          <a:xfrm>
            <a:off x="-1" y="6441465"/>
            <a:ext cx="10795379" cy="4165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Diagramme binaire pour le mélange eau-sel. (</a:t>
            </a:r>
            <a:r>
              <a:rPr lang="fr-FR" i="1" dirty="0" smtClean="0">
                <a:solidFill>
                  <a:schemeClr val="bg1"/>
                </a:solidFill>
              </a:rPr>
              <a:t>Bottin-Mallet, 2</a:t>
            </a:r>
            <a:r>
              <a:rPr lang="fr-FR" i="1" baseline="30000" dirty="0" smtClean="0">
                <a:solidFill>
                  <a:schemeClr val="bg1"/>
                </a:solidFill>
              </a:rPr>
              <a:t>e</a:t>
            </a:r>
            <a:r>
              <a:rPr lang="fr-FR" i="1" dirty="0" smtClean="0">
                <a:solidFill>
                  <a:schemeClr val="bg1"/>
                </a:solidFill>
              </a:rPr>
              <a:t> année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III. Diagramme binaire pour deux composants non miscibles en phase solide. 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21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2559</TotalTime>
  <Words>174</Words>
  <Application>Microsoft Office PowerPoint</Application>
  <PresentationFormat>Grand écran</PresentationFormat>
  <Paragraphs>22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Rétrospective</vt:lpstr>
      <vt:lpstr>Conception personnalisée</vt:lpstr>
      <vt:lpstr>LC19 – Corps purs et mélanges binaires</vt:lpstr>
      <vt:lpstr>I. Changements d’états du corps pur.  2. Diagrammes d’état du corps pur.</vt:lpstr>
      <vt:lpstr>II. Diagrammes binaires de deux solides miscibles  1. Représentation graphique</vt:lpstr>
      <vt:lpstr>II. Diagrammes binaires de deux solides miscibles  2. Théorème des moments chimiques</vt:lpstr>
      <vt:lpstr>II. Diagrammes binaires de deux solides miscibles  1. Représentation graphique</vt:lpstr>
      <vt:lpstr>III. Diagramme binaire pour deux composants non miscibles en phase solide. </vt:lpstr>
      <vt:lpstr>III. Diagramme binaire pour deux composants non miscibles en phase solide.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16</cp:revision>
  <dcterms:created xsi:type="dcterms:W3CDTF">2019-02-02T09:11:16Z</dcterms:created>
  <dcterms:modified xsi:type="dcterms:W3CDTF">2019-04-03T17:01:45Z</dcterms:modified>
</cp:coreProperties>
</file>