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6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7200" dirty="0" smtClean="0"/>
              <a:t>LC21 – Détermination de constantes d’équilibre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</a:p>
          <a:p>
            <a:pPr marL="0" indent="0" algn="ctr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idx="4294967295"/>
          </p:nvPr>
        </p:nvSpPr>
        <p:spPr>
          <a:xfrm>
            <a:off x="0" y="82550"/>
            <a:ext cx="12084050" cy="985838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</a:t>
            </a:r>
            <a:r>
              <a:rPr lang="fr-FR" sz="3600" b="1" dirty="0" smtClean="0">
                <a:solidFill>
                  <a:schemeClr val="accent2"/>
                </a:solidFill>
              </a:rPr>
              <a:t>I. Apport de la thermochimie à la détermination de constantes d’équilibre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Détermination de la constante d’équilibre à une température quelconque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36980" y="1068388"/>
            <a:ext cx="10868167" cy="5204684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Produit de </a:t>
            </a:r>
            <a:r>
              <a:rPr lang="fr-FR" dirty="0" err="1" smtClean="0">
                <a:solidFill>
                  <a:schemeClr val="bg1"/>
                </a:solidFill>
              </a:rPr>
              <a:t>solubillité</a:t>
            </a:r>
            <a:r>
              <a:rPr lang="fr-FR" dirty="0" smtClean="0">
                <a:solidFill>
                  <a:schemeClr val="bg1"/>
                </a:solidFill>
              </a:rPr>
              <a:t> de l’acide benzoïque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1171</TotalTime>
  <Words>35</Words>
  <Application>Microsoft Office PowerPoint</Application>
  <PresentationFormat>Grand écran</PresentationFormat>
  <Paragraphs>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Rétrospective</vt:lpstr>
      <vt:lpstr>Conception personnalisée</vt:lpstr>
      <vt:lpstr>LC21 – Détermination de constantes d’équilibre</vt:lpstr>
      <vt:lpstr>II. Apport de la thermochimie à la détermination de constantes d’équilibre  3. Détermination de la constante d’équilibre à une température quelconque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26</cp:revision>
  <cp:lastPrinted>2019-06-12T06:57:36Z</cp:lastPrinted>
  <dcterms:created xsi:type="dcterms:W3CDTF">2019-02-02T09:11:16Z</dcterms:created>
  <dcterms:modified xsi:type="dcterms:W3CDTF">2019-06-18T18:45:30Z</dcterms:modified>
</cp:coreProperties>
</file>