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09/05/2019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09/05/2019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eaux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/>
              <a:t>LC26 - Corrosion humide</a:t>
            </a:r>
            <a:br>
              <a:rPr lang="fr-FR" sz="7200" dirty="0" smtClean="0"/>
            </a:br>
            <a:r>
              <a:rPr lang="fr-FR" sz="7200" dirty="0" smtClean="0"/>
              <a:t>des métaux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Etude générale du phénomène de corrosion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Aspects thermodynamiques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Diagrammes potentiel-pH du fer, superposé à celui de l’eau (</a:t>
            </a:r>
            <a:r>
              <a:rPr lang="fr-FR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5644" r="6243" b="3300"/>
          <a:stretch/>
        </p:blipFill>
        <p:spPr>
          <a:xfrm>
            <a:off x="2771860" y="1778304"/>
            <a:ext cx="6709240" cy="4508824"/>
          </a:xfrm>
        </p:spPr>
      </p:pic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41" y="9657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Etude générale du phénomène de corrosion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Aspects thermodynamiques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Diagrammes potentiel-pH du fer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pour la corrosion, définition des domaines thermodynamique.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297" t="1316" r="2105" b="3162"/>
          <a:stretch/>
        </p:blipFill>
        <p:spPr>
          <a:xfrm>
            <a:off x="6376232" y="931139"/>
            <a:ext cx="4419146" cy="53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https://www.bateaux.com/src/applications/news/imaloader/images/bateaux/Equipement/Anodes-electrolyse/Anode-coque-aluminium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151"/>
            <a:ext cx="8298529" cy="38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Stratégies de protection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Protection par une anode sacrificielle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Anode sacrificielle en zinc sur une coque de bateau (</a:t>
            </a:r>
            <a:r>
              <a:rPr lang="fr-FR" dirty="0" smtClean="0">
                <a:solidFill>
                  <a:schemeClr val="bg1"/>
                </a:solidFill>
                <a:hlinkClick r:id="rId3"/>
              </a:rPr>
              <a:t>www.bateaux.com</a:t>
            </a:r>
            <a:r>
              <a:rPr lang="fr-FR" dirty="0" smtClean="0">
                <a:solidFill>
                  <a:schemeClr val="bg1"/>
                </a:solidFill>
              </a:rPr>
              <a:t> 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73831" y="2308131"/>
            <a:ext cx="196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Anode sacrificielle de zinc</a:t>
            </a:r>
            <a:endParaRPr lang="fr-FR" b="1" dirty="0"/>
          </a:p>
        </p:txBody>
      </p:sp>
      <p:cxnSp>
        <p:nvCxnSpPr>
          <p:cNvPr id="4" name="Connecteur droit avec flèche 3"/>
          <p:cNvCxnSpPr>
            <a:stCxn id="2" idx="2"/>
          </p:cNvCxnSpPr>
          <p:nvPr/>
        </p:nvCxnSpPr>
        <p:spPr>
          <a:xfrm flipH="1">
            <a:off x="6919415" y="2954462"/>
            <a:ext cx="3637055" cy="1426469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1947</TotalTime>
  <Words>80</Words>
  <Application>Microsoft Office PowerPoint</Application>
  <PresentationFormat>Grand écran</PresentationFormat>
  <Paragraphs>14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Rétrospective</vt:lpstr>
      <vt:lpstr>Conception personnalisée</vt:lpstr>
      <vt:lpstr>LC26 - Corrosion humide des métaux</vt:lpstr>
      <vt:lpstr>I. Etude générale du phénomène de corrosion  2. Aspects thermodynamiques</vt:lpstr>
      <vt:lpstr>I. Etude générale du phénomène de corrosion  2. Aspects thermodynamiques</vt:lpstr>
      <vt:lpstr>III. Stratégies de protection  3. Protection par une anode sacrificielle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15</cp:revision>
  <dcterms:created xsi:type="dcterms:W3CDTF">2019-02-02T09:11:16Z</dcterms:created>
  <dcterms:modified xsi:type="dcterms:W3CDTF">2019-05-09T20:47:18Z</dcterms:modified>
</cp:coreProperties>
</file>