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79" r:id="rId4"/>
    <p:sldId id="280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26,'1'0,"3"0,-2-12,1-1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 0,'-1'0,"-1"0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 1,'-1'0,"-1"4,0 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13,'1'-4,"1"-4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0,'1'0,"1"0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43,'0'-4,"0"-15,0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 0,'-2'0,"1"0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12,'0'-6,"0"0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0,'2'0,"-1"0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0,'1'0,"2"0,0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0,'0'8,"0"-4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12,'0'-6,"0"0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0,'1'0,"4"0,0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1,'0'4,"2"3,-1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26,'1'0,"3"0,-2-12,1-1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 0,'-1'0,"-1"0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 1,'-1'0,"-1"4,0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2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0,'2'0,"-1"0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14,'1'-4,"0"-5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0,'1'0,"1"0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42,'0'-4,"0"-15,0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 0,'-2'0,"1"0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12,'0'-6,"0"0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0,'1'0,"2"0,0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5T14:38:28.1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0,'0'8,"0"-4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12,'0'-6,"0"0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0,'1'0,"4"0,0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1,'0'4,"2"3,-1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18/06/2019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emf"/><Relationship Id="rId18" Type="http://schemas.openxmlformats.org/officeDocument/2006/relationships/image" Target="../media/image17.emf"/><Relationship Id="rId26" Type="http://schemas.openxmlformats.org/officeDocument/2006/relationships/image" Target="../media/image21.emf"/><Relationship Id="rId39" Type="http://schemas.openxmlformats.org/officeDocument/2006/relationships/customXml" Target="../ink/ink18.xml"/><Relationship Id="rId21" Type="http://schemas.openxmlformats.org/officeDocument/2006/relationships/customXml" Target="../ink/ink7.xml"/><Relationship Id="rId34" Type="http://schemas.openxmlformats.org/officeDocument/2006/relationships/customXml" Target="../ink/ink14.xml"/><Relationship Id="rId42" Type="http://schemas.openxmlformats.org/officeDocument/2006/relationships/image" Target="../media/image27.emf"/><Relationship Id="rId47" Type="http://schemas.openxmlformats.org/officeDocument/2006/relationships/customXml" Target="../ink/ink23.xml"/><Relationship Id="rId50" Type="http://schemas.openxmlformats.org/officeDocument/2006/relationships/customXml" Target="../ink/ink26.xml"/><Relationship Id="rId55" Type="http://schemas.openxmlformats.org/officeDocument/2006/relationships/customXml" Target="../ink/ink31.xml"/><Relationship Id="rId63" Type="http://schemas.openxmlformats.org/officeDocument/2006/relationships/customXml" Target="../ink/ink39.xml"/><Relationship Id="rId68" Type="http://schemas.openxmlformats.org/officeDocument/2006/relationships/customXml" Target="../ink/ink43.xml"/><Relationship Id="rId76" Type="http://schemas.openxmlformats.org/officeDocument/2006/relationships/customXml" Target="../ink/ink50.xml"/><Relationship Id="rId7" Type="http://schemas.openxmlformats.org/officeDocument/2006/relationships/image" Target="../media/image11.png"/><Relationship Id="rId71" Type="http://schemas.openxmlformats.org/officeDocument/2006/relationships/image" Target="../media/image30.emf"/><Relationship Id="rId2" Type="http://schemas.openxmlformats.org/officeDocument/2006/relationships/image" Target="../media/image6.png"/><Relationship Id="rId16" Type="http://schemas.openxmlformats.org/officeDocument/2006/relationships/image" Target="../media/image16.emf"/><Relationship Id="rId29" Type="http://schemas.openxmlformats.org/officeDocument/2006/relationships/customXml" Target="../ink/ink11.xml"/><Relationship Id="rId11" Type="http://schemas.openxmlformats.org/officeDocument/2006/relationships/image" Target="../media/image14.emf"/><Relationship Id="rId24" Type="http://schemas.openxmlformats.org/officeDocument/2006/relationships/image" Target="../media/image20.emf"/><Relationship Id="rId32" Type="http://schemas.openxmlformats.org/officeDocument/2006/relationships/customXml" Target="../ink/ink13.xml"/><Relationship Id="rId37" Type="http://schemas.openxmlformats.org/officeDocument/2006/relationships/image" Target="../media/image25.emf"/><Relationship Id="rId40" Type="http://schemas.openxmlformats.org/officeDocument/2006/relationships/image" Target="../media/image26.emf"/><Relationship Id="rId45" Type="http://schemas.openxmlformats.org/officeDocument/2006/relationships/image" Target="../media/image28.emf"/><Relationship Id="rId53" Type="http://schemas.openxmlformats.org/officeDocument/2006/relationships/customXml" Target="../ink/ink29.xml"/><Relationship Id="rId58" Type="http://schemas.openxmlformats.org/officeDocument/2006/relationships/customXml" Target="../ink/ink34.xml"/><Relationship Id="rId66" Type="http://schemas.openxmlformats.org/officeDocument/2006/relationships/customXml" Target="../ink/ink42.xml"/><Relationship Id="rId74" Type="http://schemas.openxmlformats.org/officeDocument/2006/relationships/customXml" Target="../ink/ink48.xml"/><Relationship Id="rId5" Type="http://schemas.openxmlformats.org/officeDocument/2006/relationships/image" Target="../media/image9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22.emf"/><Relationship Id="rId36" Type="http://schemas.openxmlformats.org/officeDocument/2006/relationships/customXml" Target="../ink/ink16.xml"/><Relationship Id="rId49" Type="http://schemas.openxmlformats.org/officeDocument/2006/relationships/customXml" Target="../ink/ink25.xml"/><Relationship Id="rId57" Type="http://schemas.openxmlformats.org/officeDocument/2006/relationships/customXml" Target="../ink/ink33.xml"/><Relationship Id="rId61" Type="http://schemas.openxmlformats.org/officeDocument/2006/relationships/customXml" Target="../ink/ink37.xml"/><Relationship Id="rId10" Type="http://schemas.openxmlformats.org/officeDocument/2006/relationships/customXml" Target="../ink/ink1.xml"/><Relationship Id="rId19" Type="http://schemas.openxmlformats.org/officeDocument/2006/relationships/customXml" Target="../ink/ink6.xml"/><Relationship Id="rId31" Type="http://schemas.openxmlformats.org/officeDocument/2006/relationships/image" Target="../media/image23.emf"/><Relationship Id="rId44" Type="http://schemas.openxmlformats.org/officeDocument/2006/relationships/customXml" Target="../ink/ink21.xml"/><Relationship Id="rId52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customXml" Target="../ink/ink41.xml"/><Relationship Id="rId73" Type="http://schemas.openxmlformats.org/officeDocument/2006/relationships/customXml" Target="../ink/ink47.xml"/><Relationship Id="rId78" Type="http://schemas.openxmlformats.org/officeDocument/2006/relationships/customXml" Target="../ink/ink52.xml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customXml" Target="../ink/ink3.xml"/><Relationship Id="rId22" Type="http://schemas.openxmlformats.org/officeDocument/2006/relationships/image" Target="../media/image19.emf"/><Relationship Id="rId27" Type="http://schemas.openxmlformats.org/officeDocument/2006/relationships/customXml" Target="../ink/ink10.xml"/><Relationship Id="rId30" Type="http://schemas.openxmlformats.org/officeDocument/2006/relationships/customXml" Target="../ink/ink12.xml"/><Relationship Id="rId35" Type="http://schemas.openxmlformats.org/officeDocument/2006/relationships/customXml" Target="../ink/ink15.xml"/><Relationship Id="rId43" Type="http://schemas.openxmlformats.org/officeDocument/2006/relationships/customXml" Target="../ink/ink20.xml"/><Relationship Id="rId48" Type="http://schemas.openxmlformats.org/officeDocument/2006/relationships/customXml" Target="../ink/ink24.xml"/><Relationship Id="rId56" Type="http://schemas.openxmlformats.org/officeDocument/2006/relationships/customXml" Target="../ink/ink32.xml"/><Relationship Id="rId64" Type="http://schemas.openxmlformats.org/officeDocument/2006/relationships/customXml" Target="../ink/ink40.xml"/><Relationship Id="rId69" Type="http://schemas.openxmlformats.org/officeDocument/2006/relationships/customXml" Target="../ink/ink44.xml"/><Relationship Id="rId77" Type="http://schemas.openxmlformats.org/officeDocument/2006/relationships/customXml" Target="../ink/ink51.xml"/><Relationship Id="rId8" Type="http://schemas.openxmlformats.org/officeDocument/2006/relationships/image" Target="../media/image12.png"/><Relationship Id="rId51" Type="http://schemas.openxmlformats.org/officeDocument/2006/relationships/customXml" Target="../ink/ink27.xml"/><Relationship Id="rId72" Type="http://schemas.openxmlformats.org/officeDocument/2006/relationships/customXml" Target="../ink/ink46.xml"/><Relationship Id="rId3" Type="http://schemas.openxmlformats.org/officeDocument/2006/relationships/image" Target="../media/image7.png"/><Relationship Id="rId12" Type="http://schemas.openxmlformats.org/officeDocument/2006/relationships/customXml" Target="../ink/ink2.xml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image" Target="../media/image24.emf"/><Relationship Id="rId38" Type="http://schemas.openxmlformats.org/officeDocument/2006/relationships/customXml" Target="../ink/ink17.xml"/><Relationship Id="rId46" Type="http://schemas.openxmlformats.org/officeDocument/2006/relationships/customXml" Target="../ink/ink22.xml"/><Relationship Id="rId59" Type="http://schemas.openxmlformats.org/officeDocument/2006/relationships/customXml" Target="../ink/ink35.xml"/><Relationship Id="rId67" Type="http://schemas.openxmlformats.org/officeDocument/2006/relationships/image" Target="../media/image29.emf"/><Relationship Id="rId20" Type="http://schemas.openxmlformats.org/officeDocument/2006/relationships/image" Target="../media/image18.emf"/><Relationship Id="rId41" Type="http://schemas.openxmlformats.org/officeDocument/2006/relationships/customXml" Target="../ink/ink19.xml"/><Relationship Id="rId54" Type="http://schemas.openxmlformats.org/officeDocument/2006/relationships/customXml" Target="../ink/ink30.xml"/><Relationship Id="rId62" Type="http://schemas.openxmlformats.org/officeDocument/2006/relationships/customXml" Target="../ink/ink38.xml"/><Relationship Id="rId70" Type="http://schemas.openxmlformats.org/officeDocument/2006/relationships/customXml" Target="../ink/ink45.xml"/><Relationship Id="rId75" Type="http://schemas.openxmlformats.org/officeDocument/2006/relationships/customXml" Target="../ink/ink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dea.fr/index.php/fr/l-eau/les-eaux-usees/pourquoi-traiter-les-eaux-usees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LC28 - Solubilité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5534" y="6459785"/>
            <a:ext cx="12096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Jules FILLETTE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2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170978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 smtClean="0">
                <a:solidFill>
                  <a:schemeClr val="accent2"/>
                </a:solidFill>
              </a:rPr>
              <a:t>Introduction</a:t>
            </a:r>
            <a:endParaRPr lang="fr-FR" sz="3600" b="1" dirty="0">
              <a:solidFill>
                <a:srgbClr val="00B05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90" y="2188810"/>
            <a:ext cx="74961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2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414" r="1295" b="3954"/>
          <a:stretch/>
        </p:blipFill>
        <p:spPr>
          <a:xfrm>
            <a:off x="463265" y="100606"/>
            <a:ext cx="9970373" cy="66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63855" y="4760826"/>
                <a:ext cx="2820964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2000" b="1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000" b="1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2000" b="1" i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855" y="4760826"/>
                <a:ext cx="2820964" cy="4070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520864" y="5543691"/>
                <a:ext cx="7379594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sSup>
                                <m:sSupPr>
                                  <m:ctrlP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d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864" y="5543691"/>
                <a:ext cx="7379594" cy="468975"/>
              </a:xfrm>
              <a:prstGeom prst="rect">
                <a:avLst/>
              </a:prstGeom>
              <a:blipFill rotWithShape="0">
                <a:blip r:embed="rId3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5">
                <a:extLst>
                  <a:ext uri="{FF2B5EF4-FFF2-40B4-BE49-F238E27FC236}">
                    <a16:creationId xmlns="" xmlns:a16="http://schemas.microsoft.com/office/drawing/2014/main" id="{84531B77-5508-4863-9951-3F8B7CE96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7356358"/>
                  </p:ext>
                </p:extLst>
              </p:nvPr>
            </p:nvGraphicFramePr>
            <p:xfrm>
              <a:off x="1097280" y="1879476"/>
              <a:ext cx="10089976" cy="2739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2494">
                      <a:extLst>
                        <a:ext uri="{9D8B030D-6E8A-4147-A177-3AD203B41FA5}">
                          <a16:colId xmlns="" xmlns:a16="http://schemas.microsoft.com/office/drawing/2014/main" val="186492220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val="187840270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val="273271385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val="2287501904"/>
                        </a:ext>
                      </a:extLst>
                    </a:gridCol>
                  </a:tblGrid>
                  <a:tr h="64485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𝑃𝑏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d>
                                      <m:dPr>
                                        <m:begChr m:val=""/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2(</m:t>
                                        </m:r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=                 </m:t>
                                </m:r>
                                <m:r>
                                  <a:rPr lang="fr-F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bSup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              </m:t>
                                </m:r>
                                <m:r>
                                  <a:rPr lang="fr-FR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23035110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581613255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5543341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4531B77-5508-4863-9951-3F8B7CE96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7356358"/>
                  </p:ext>
                </p:extLst>
              </p:nvPr>
            </p:nvGraphicFramePr>
            <p:xfrm>
              <a:off x="1097280" y="1879476"/>
              <a:ext cx="10089976" cy="2739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2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86492220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87840270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3271385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287501904"/>
                        </a:ext>
                      </a:extLst>
                    </a:gridCol>
                  </a:tblGrid>
                  <a:tr h="64485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494" t="-30189" r="-322" b="-32641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023035110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83" t="-80233" r="-10096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483" t="-80233" r="-966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81613255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83" t="-180233" r="-100966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483" t="-180233" r="-966" b="-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5543341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re 1"/>
          <p:cNvSpPr txBox="1">
            <a:spLocks/>
          </p:cNvSpPr>
          <p:nvPr/>
        </p:nvSpPr>
        <p:spPr>
          <a:xfrm>
            <a:off x="1170978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100" b="1" dirty="0" smtClean="0">
                <a:solidFill>
                  <a:schemeClr val="accent2"/>
                </a:solidFill>
              </a:rPr>
              <a:t>I. Equilibre hétérogène en solution</a:t>
            </a:r>
          </a:p>
          <a:p>
            <a:r>
              <a:rPr lang="fr-FR" b="1" dirty="0" smtClean="0">
                <a:solidFill>
                  <a:schemeClr val="accent2"/>
                </a:solidFill>
              </a:rPr>
              <a:t>	</a:t>
            </a:r>
            <a:r>
              <a:rPr lang="fr-FR" sz="3300" b="1" dirty="0" smtClean="0">
                <a:solidFill>
                  <a:srgbClr val="00B050"/>
                </a:solidFill>
              </a:rPr>
              <a:t>3. Solubilité</a:t>
            </a:r>
            <a:endParaRPr lang="fr-FR" sz="33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6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96BFC199-C0BE-4EC2-8588-5FA214DC6E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 r="36346" b="2971"/>
          <a:stretch/>
        </p:blipFill>
        <p:spPr>
          <a:xfrm>
            <a:off x="5262945" y="2450009"/>
            <a:ext cx="887897" cy="31366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91A02EDE-32C8-494B-B740-D096C4E3D6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31" y="3480499"/>
            <a:ext cx="1558840" cy="1619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xmlns="" id="{63BAF98F-A2E3-44BF-A380-FF55067F5411}"/>
                  </a:ext>
                </a:extLst>
              </p:cNvPr>
              <p:cNvSpPr txBox="1"/>
              <p:nvPr/>
            </p:nvSpPr>
            <p:spPr>
              <a:xfrm>
                <a:off x="424074" y="5678346"/>
                <a:ext cx="37531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Présence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𝑃𝑏𝐼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solide</a:t>
                </a:r>
              </a:p>
              <a:p>
                <a:pPr algn="ctr"/>
                <a:r>
                  <a:rPr lang="fr-FR" dirty="0" smtClean="0"/>
                  <a:t>- Equilibre hétérogène en solution -</a:t>
                </a:r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3BAF98F-A2E3-44BF-A380-FF55067F5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4" y="5678346"/>
                <a:ext cx="3753134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4673" b="-13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id="{648E06B8-DC42-444B-8C5F-6D3C6CDC6808}"/>
                  </a:ext>
                </a:extLst>
              </p:cNvPr>
              <p:cNvSpPr txBox="1"/>
              <p:nvPr/>
            </p:nvSpPr>
            <p:spPr>
              <a:xfrm>
                <a:off x="4586813" y="5672741"/>
                <a:ext cx="23703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Disparition du solide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)+2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48E06B8-DC42-444B-8C5F-6D3C6CDC6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813" y="5672741"/>
                <a:ext cx="2370338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id="{99761374-44B2-4711-A6A0-BEB782AC75D9}"/>
                  </a:ext>
                </a:extLst>
              </p:cNvPr>
              <p:cNvSpPr txBox="1"/>
              <p:nvPr/>
            </p:nvSpPr>
            <p:spPr>
              <a:xfrm>
                <a:off x="7814838" y="5672742"/>
                <a:ext cx="37812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Précipitation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𝑃𝑏𝐼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solide</a:t>
                </a:r>
              </a:p>
              <a:p>
                <a:pPr algn="ctr"/>
                <a:r>
                  <a:rPr lang="fr-FR" dirty="0" smtClean="0"/>
                  <a:t>- Equilibre hétérogène en solution -</a:t>
                </a:r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9761374-44B2-4711-A6A0-BEB782AC7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838" y="5672742"/>
                <a:ext cx="3781260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xmlns="" id="{B6D6758D-0281-4C24-A3D2-8F57D8843FBA}"/>
                  </a:ext>
                </a:extLst>
              </p:cNvPr>
              <p:cNvSpPr txBox="1"/>
              <p:nvPr/>
            </p:nvSpPr>
            <p:spPr>
              <a:xfrm>
                <a:off x="1258374" y="1872943"/>
                <a:ext cx="21167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𝒂𝒎𝒃𝒊𝒂𝒏𝒕𝒆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6D6758D-0281-4C24-A3D2-8F57D8843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74" y="1872943"/>
                <a:ext cx="211679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FA7D68F4-3D05-40D8-998D-EDCD9D16776A}"/>
                  </a:ext>
                </a:extLst>
              </p:cNvPr>
              <p:cNvSpPr txBox="1"/>
              <p:nvPr/>
            </p:nvSpPr>
            <p:spPr>
              <a:xfrm>
                <a:off x="4548614" y="1872943"/>
                <a:ext cx="244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 smtClean="0">
                    <a:solidFill>
                      <a:schemeClr val="accent1"/>
                    </a:solidFill>
                  </a:rPr>
                  <a:t>T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𝒂𝒎𝒃𝒊𝒂𝒏𝒕𝒆</m:t>
                        </m:r>
                      </m:sub>
                    </m:sSub>
                  </m:oMath>
                </a14:m>
                <a:r>
                  <a:rPr lang="fr-FR" sz="2400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A7D68F4-3D05-40D8-998D-EDCD9D167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14" y="1872943"/>
                <a:ext cx="2446737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id="{811281FA-C811-45B8-A6AC-DFF351C2C0DC}"/>
                  </a:ext>
                </a:extLst>
              </p:cNvPr>
              <p:cNvSpPr txBox="1"/>
              <p:nvPr/>
            </p:nvSpPr>
            <p:spPr>
              <a:xfrm>
                <a:off x="8171586" y="1976497"/>
                <a:ext cx="30577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accent1"/>
                    </a:solidFill>
                  </a:rPr>
                  <a:t>Retour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𝒂𝒎𝒃𝒊𝒂𝒏𝒕𝒆</m:t>
                        </m:r>
                      </m:sub>
                    </m:sSub>
                  </m:oMath>
                </a14:m>
                <a:endParaRPr lang="fr-FR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11281FA-C811-45B8-A6AC-DFF351C2C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86" y="1976497"/>
                <a:ext cx="3057792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988" t="-10526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/>
          <p:cNvGrpSpPr/>
          <p:nvPr/>
        </p:nvGrpSpPr>
        <p:grpSpPr>
          <a:xfrm>
            <a:off x="1856692" y="2438162"/>
            <a:ext cx="887897" cy="3136630"/>
            <a:chOff x="1896933" y="1737360"/>
            <a:chExt cx="887897" cy="313663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xmlns="" id="{C38561CB-0111-4E60-B0F8-D12A1479B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2" r="36346" b="2971"/>
            <a:stretch/>
          </p:blipFill>
          <p:spPr>
            <a:xfrm>
              <a:off x="1896933" y="1737360"/>
              <a:ext cx="887897" cy="3136630"/>
            </a:xfrm>
            <a:prstGeom prst="rect">
              <a:avLst/>
            </a:prstGeom>
          </p:spPr>
        </p:pic>
        <p:grpSp>
          <p:nvGrpSpPr>
            <p:cNvPr id="16" name="Groupe 15"/>
            <p:cNvGrpSpPr/>
            <p:nvPr/>
          </p:nvGrpSpPr>
          <p:grpSpPr>
            <a:xfrm>
              <a:off x="2223155" y="4067033"/>
              <a:ext cx="301682" cy="616120"/>
              <a:chOff x="8995558" y="4110157"/>
              <a:chExt cx="330120" cy="186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1" name="Encre 40">
                    <a:extLst>
                      <a:ext uri="{FF2B5EF4-FFF2-40B4-BE49-F238E27FC236}">
                        <a16:creationId xmlns:a16="http://schemas.microsoft.com/office/drawing/2014/main" xmlns="" id="{3BED4A73-1767-496A-8B94-2FD3F3DF7218}"/>
                      </a:ext>
                    </a:extLst>
                  </p14:cNvPr>
                  <p14:cNvContentPartPr/>
                  <p14:nvPr/>
                </p14:nvContentPartPr>
                <p14:xfrm>
                  <a:off x="9156478" y="4258117"/>
                  <a:ext cx="360" cy="360"/>
                </p14:xfrm>
              </p:contentPart>
            </mc:Choice>
            <mc:Fallback xmlns="">
              <p:pic>
                <p:nvPicPr>
                  <p:cNvPr id="41" name="Encre 40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3BED4A73-1767-496A-8B94-2FD3F3DF7218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138478" y="424011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2" name="Encre 41">
                    <a:extLst>
                      <a:ext uri="{FF2B5EF4-FFF2-40B4-BE49-F238E27FC236}">
                        <a16:creationId xmlns:a16="http://schemas.microsoft.com/office/drawing/2014/main" xmlns="" id="{8B71A454-9468-4B19-A25C-F8E5A23DF02E}"/>
                      </a:ext>
                    </a:extLst>
                  </p14:cNvPr>
                  <p14:cNvContentPartPr/>
                  <p14:nvPr/>
                </p14:nvContentPartPr>
                <p14:xfrm>
                  <a:off x="9082678" y="4210957"/>
                  <a:ext cx="360" cy="360"/>
                </p14:xfrm>
              </p:contentPart>
            </mc:Choice>
            <mc:Fallback xmlns="">
              <p:pic>
                <p:nvPicPr>
                  <p:cNvPr id="42" name="Encre 41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8B71A454-9468-4B19-A25C-F8E5A23DF02E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064678" y="419295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3" name="Encre 42">
                    <a:extLst>
                      <a:ext uri="{FF2B5EF4-FFF2-40B4-BE49-F238E27FC236}">
                        <a16:creationId xmlns:a16="http://schemas.microsoft.com/office/drawing/2014/main" xmlns="" id="{107341F9-4339-40F7-AFCB-49B21FB7C69A}"/>
                      </a:ext>
                    </a:extLst>
                  </p14:cNvPr>
                  <p14:cNvContentPartPr/>
                  <p14:nvPr/>
                </p14:nvContentPartPr>
                <p14:xfrm>
                  <a:off x="9106078" y="4252357"/>
                  <a:ext cx="360" cy="360"/>
                </p14:xfrm>
              </p:contentPart>
            </mc:Choice>
            <mc:Fallback xmlns="">
              <p:pic>
                <p:nvPicPr>
                  <p:cNvPr id="43" name="Encre 42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107341F9-4339-40F7-AFCB-49B21FB7C69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088078" y="423435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4" name="Encre 43">
                    <a:extLst>
                      <a:ext uri="{FF2B5EF4-FFF2-40B4-BE49-F238E27FC236}">
                        <a16:creationId xmlns:a16="http://schemas.microsoft.com/office/drawing/2014/main" xmlns="" id="{75192E0E-96F7-4A3F-9FB9-2B1821C70075}"/>
                      </a:ext>
                    </a:extLst>
                  </p14:cNvPr>
                  <p14:cNvContentPartPr/>
                  <p14:nvPr/>
                </p14:nvContentPartPr>
                <p14:xfrm>
                  <a:off x="9126958" y="4213837"/>
                  <a:ext cx="1440" cy="360"/>
                </p14:xfrm>
              </p:contentPart>
            </mc:Choice>
            <mc:Fallback xmlns="">
              <p:pic>
                <p:nvPicPr>
                  <p:cNvPr id="44" name="Encre 43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75192E0E-96F7-4A3F-9FB9-2B1821C7007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108958" y="4195837"/>
                    <a:ext cx="374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5" name="Encre 44">
                    <a:extLst>
                      <a:ext uri="{FF2B5EF4-FFF2-40B4-BE49-F238E27FC236}">
                        <a16:creationId xmlns:a16="http://schemas.microsoft.com/office/drawing/2014/main" xmlns="" id="{C28C2791-91B8-4A3A-8217-45EB4191804A}"/>
                      </a:ext>
                    </a:extLst>
                  </p14:cNvPr>
                  <p14:cNvContentPartPr/>
                  <p14:nvPr/>
                </p14:nvContentPartPr>
                <p14:xfrm>
                  <a:off x="9197878" y="4213837"/>
                  <a:ext cx="3240" cy="360"/>
                </p14:xfrm>
              </p:contentPart>
            </mc:Choice>
            <mc:Fallback xmlns="">
              <p:pic>
                <p:nvPicPr>
                  <p:cNvPr id="45" name="Encre 44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C28C2791-91B8-4A3A-8217-45EB4191804A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177628" y="4195837"/>
                    <a:ext cx="437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6" name="Encre 45">
                    <a:extLst>
                      <a:ext uri="{FF2B5EF4-FFF2-40B4-BE49-F238E27FC236}">
                        <a16:creationId xmlns:a16="http://schemas.microsoft.com/office/drawing/2014/main" xmlns="" id="{8CFA298F-3DA7-4EDC-9330-C3FA2197D308}"/>
                      </a:ext>
                    </a:extLst>
                  </p14:cNvPr>
                  <p14:cNvContentPartPr/>
                  <p14:nvPr/>
                </p14:nvContentPartPr>
                <p14:xfrm>
                  <a:off x="9218758" y="4267117"/>
                  <a:ext cx="360" cy="1440"/>
                </p14:xfrm>
              </p:contentPart>
            </mc:Choice>
            <mc:Fallback xmlns="">
              <p:pic>
                <p:nvPicPr>
                  <p:cNvPr id="46" name="Encre 45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8CFA298F-3DA7-4EDC-9330-C3FA2197D308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9200758" y="4261579"/>
                    <a:ext cx="36360" cy="125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7" name="Encre 46">
                    <a:extLst>
                      <a:ext uri="{FF2B5EF4-FFF2-40B4-BE49-F238E27FC236}">
                        <a16:creationId xmlns:a16="http://schemas.microsoft.com/office/drawing/2014/main" xmlns="" id="{2E6E3A93-314E-4EA1-AF99-E2379F787F7D}"/>
                      </a:ext>
                    </a:extLst>
                  </p14:cNvPr>
                  <p14:cNvContentPartPr/>
                  <p14:nvPr/>
                </p14:nvContentPartPr>
                <p14:xfrm>
                  <a:off x="9165478" y="4188997"/>
                  <a:ext cx="360" cy="1440"/>
                </p14:xfrm>
              </p:contentPart>
            </mc:Choice>
            <mc:Fallback xmlns="">
              <p:pic>
                <p:nvPicPr>
                  <p:cNvPr id="47" name="Encre 46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2E6E3A93-314E-4EA1-AF99-E2379F787F7D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9147478" y="4183459"/>
                    <a:ext cx="36360" cy="125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8" name="Encre 47">
                    <a:extLst>
                      <a:ext uri="{FF2B5EF4-FFF2-40B4-BE49-F238E27FC236}">
                        <a16:creationId xmlns:a16="http://schemas.microsoft.com/office/drawing/2014/main" xmlns="" id="{021800FC-2285-4EC0-83D7-C8ED91359D65}"/>
                      </a:ext>
                    </a:extLst>
                  </p14:cNvPr>
                  <p14:cNvContentPartPr/>
                  <p14:nvPr/>
                </p14:nvContentPartPr>
                <p14:xfrm>
                  <a:off x="9209758" y="4160557"/>
                  <a:ext cx="4680" cy="360"/>
                </p14:xfrm>
              </p:contentPart>
            </mc:Choice>
            <mc:Fallback xmlns="">
              <p:pic>
                <p:nvPicPr>
                  <p:cNvPr id="48" name="Encre 47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021800FC-2285-4EC0-83D7-C8ED91359D6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9190258" y="4142557"/>
                    <a:ext cx="4368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49" name="Encre 48">
                    <a:extLst>
                      <a:ext uri="{FF2B5EF4-FFF2-40B4-BE49-F238E27FC236}">
                        <a16:creationId xmlns:a16="http://schemas.microsoft.com/office/drawing/2014/main" xmlns="" id="{113E8043-76EA-4A2E-AD11-05D6ED0EBD4F}"/>
                      </a:ext>
                    </a:extLst>
                  </p14:cNvPr>
                  <p14:cNvContentPartPr/>
                  <p14:nvPr/>
                </p14:nvContentPartPr>
                <p14:xfrm>
                  <a:off x="9260158" y="4190077"/>
                  <a:ext cx="1440" cy="2160"/>
                </p14:xfrm>
              </p:contentPart>
            </mc:Choice>
            <mc:Fallback xmlns="">
              <p:pic>
                <p:nvPicPr>
                  <p:cNvPr id="49" name="Encre 48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113E8043-76EA-4A2E-AD11-05D6ED0EBD4F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9242158" y="4184677"/>
                    <a:ext cx="37440" cy="1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0" name="Encre 49">
                    <a:extLst>
                      <a:ext uri="{FF2B5EF4-FFF2-40B4-BE49-F238E27FC236}">
                        <a16:creationId xmlns:a16="http://schemas.microsoft.com/office/drawing/2014/main" xmlns="" id="{5658C2BC-8003-4AA7-A0D7-705FFA1E1047}"/>
                      </a:ext>
                    </a:extLst>
                  </p14:cNvPr>
                  <p14:cNvContentPartPr/>
                  <p14:nvPr/>
                </p14:nvContentPartPr>
                <p14:xfrm>
                  <a:off x="9254038" y="4237957"/>
                  <a:ext cx="4320" cy="2880"/>
                </p14:xfrm>
              </p:contentPart>
            </mc:Choice>
            <mc:Fallback xmlns="">
              <p:pic>
                <p:nvPicPr>
                  <p:cNvPr id="50" name="Encre 49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5658C2BC-8003-4AA7-A0D7-705FFA1E104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9234402" y="4232419"/>
                    <a:ext cx="43593" cy="139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1" name="Encre 50">
                    <a:extLst>
                      <a:ext uri="{FF2B5EF4-FFF2-40B4-BE49-F238E27FC236}">
                        <a16:creationId xmlns:a16="http://schemas.microsoft.com/office/drawing/2014/main" xmlns="" id="{97C56B79-1DBF-4000-A572-4F7EEE224031}"/>
                      </a:ext>
                    </a:extLst>
                  </p14:cNvPr>
                  <p14:cNvContentPartPr/>
                  <p14:nvPr/>
                </p14:nvContentPartPr>
                <p14:xfrm>
                  <a:off x="9283918" y="4145797"/>
                  <a:ext cx="360" cy="360"/>
                </p14:xfrm>
              </p:contentPart>
            </mc:Choice>
            <mc:Fallback xmlns="">
              <p:pic>
                <p:nvPicPr>
                  <p:cNvPr id="51" name="Encre 50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97C56B79-1DBF-4000-A572-4F7EEE22403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265918" y="412779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2" name="Encre 51">
                    <a:extLst>
                      <a:ext uri="{FF2B5EF4-FFF2-40B4-BE49-F238E27FC236}">
                        <a16:creationId xmlns:a16="http://schemas.microsoft.com/office/drawing/2014/main" xmlns="" id="{283315D7-D098-4F27-9A5D-256CB8606E9B}"/>
                      </a:ext>
                    </a:extLst>
                  </p14:cNvPr>
                  <p14:cNvContentPartPr/>
                  <p14:nvPr/>
                </p14:nvContentPartPr>
                <p14:xfrm>
                  <a:off x="9122638" y="4151557"/>
                  <a:ext cx="1440" cy="360"/>
                </p14:xfrm>
              </p:contentPart>
            </mc:Choice>
            <mc:Fallback xmlns="">
              <p:pic>
                <p:nvPicPr>
                  <p:cNvPr id="52" name="Encre 51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283315D7-D098-4F27-9A5D-256CB8606E9B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104638" y="4133557"/>
                    <a:ext cx="374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3" name="Encre 52">
                    <a:extLst>
                      <a:ext uri="{FF2B5EF4-FFF2-40B4-BE49-F238E27FC236}">
                        <a16:creationId xmlns:a16="http://schemas.microsoft.com/office/drawing/2014/main" xmlns="" id="{850AA706-3212-419C-A359-C73178475C56}"/>
                      </a:ext>
                    </a:extLst>
                  </p14:cNvPr>
                  <p14:cNvContentPartPr/>
                  <p14:nvPr/>
                </p14:nvContentPartPr>
                <p14:xfrm>
                  <a:off x="9050998" y="4124917"/>
                  <a:ext cx="2160" cy="1440"/>
                </p14:xfrm>
              </p:contentPart>
            </mc:Choice>
            <mc:Fallback xmlns="">
              <p:pic>
                <p:nvPicPr>
                  <p:cNvPr id="53" name="Encre 52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850AA706-3212-419C-A359-C73178475C56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032998" y="4119379"/>
                    <a:ext cx="38160" cy="125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54" name="Encre 53">
                    <a:extLst>
                      <a:ext uri="{FF2B5EF4-FFF2-40B4-BE49-F238E27FC236}">
                        <a16:creationId xmlns:a16="http://schemas.microsoft.com/office/drawing/2014/main" xmlns="" id="{195A94DE-7286-44AD-A6BE-4A6E7E698D42}"/>
                      </a:ext>
                    </a:extLst>
                  </p14:cNvPr>
                  <p14:cNvContentPartPr/>
                  <p14:nvPr/>
                </p14:nvContentPartPr>
                <p14:xfrm>
                  <a:off x="9032278" y="4175317"/>
                  <a:ext cx="360" cy="360"/>
                </p14:xfrm>
              </p:contentPart>
            </mc:Choice>
            <mc:Fallback xmlns="">
              <p:pic>
                <p:nvPicPr>
                  <p:cNvPr id="54" name="Encre 53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195A94DE-7286-44AD-A6BE-4A6E7E698D4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014278" y="415731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5" name="Encre 54">
                    <a:extLst>
                      <a:ext uri="{FF2B5EF4-FFF2-40B4-BE49-F238E27FC236}">
                        <a16:creationId xmlns:a16="http://schemas.microsoft.com/office/drawing/2014/main" xmlns="" id="{0152D4D2-DA75-44EF-85B8-CE29EBF619AF}"/>
                      </a:ext>
                    </a:extLst>
                  </p14:cNvPr>
                  <p14:cNvContentPartPr/>
                  <p14:nvPr/>
                </p14:nvContentPartPr>
                <p14:xfrm>
                  <a:off x="9085558" y="4166317"/>
                  <a:ext cx="360" cy="360"/>
                </p14:xfrm>
              </p:contentPart>
            </mc:Choice>
            <mc:Fallback xmlns="">
              <p:pic>
                <p:nvPicPr>
                  <p:cNvPr id="55" name="Encre 54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0152D4D2-DA75-44EF-85B8-CE29EBF619AF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067558" y="414831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56" name="Encre 55">
                    <a:extLst>
                      <a:ext uri="{FF2B5EF4-FFF2-40B4-BE49-F238E27FC236}">
                        <a16:creationId xmlns:a16="http://schemas.microsoft.com/office/drawing/2014/main" xmlns="" id="{F838796F-CE60-4FBF-9DB6-DB2D768DE42A}"/>
                      </a:ext>
                    </a:extLst>
                  </p14:cNvPr>
                  <p14:cNvContentPartPr/>
                  <p14:nvPr/>
                </p14:nvContentPartPr>
                <p14:xfrm>
                  <a:off x="9038038" y="4224277"/>
                  <a:ext cx="1440" cy="1440"/>
                </p14:xfrm>
              </p:contentPart>
            </mc:Choice>
            <mc:Fallback xmlns="">
              <p:pic>
                <p:nvPicPr>
                  <p:cNvPr id="56" name="Encre 55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F838796F-CE60-4FBF-9DB6-DB2D768DE42A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9020038" y="4218739"/>
                    <a:ext cx="37440" cy="125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7" name="Encre 56">
                    <a:extLst>
                      <a:ext uri="{FF2B5EF4-FFF2-40B4-BE49-F238E27FC236}">
                        <a16:creationId xmlns:a16="http://schemas.microsoft.com/office/drawing/2014/main" xmlns="" id="{1515E009-392B-4450-83F6-FBDA8FE5E38A}"/>
                      </a:ext>
                    </a:extLst>
                  </p14:cNvPr>
                  <p14:cNvContentPartPr/>
                  <p14:nvPr/>
                </p14:nvContentPartPr>
                <p14:xfrm>
                  <a:off x="9064678" y="4260997"/>
                  <a:ext cx="360" cy="360"/>
                </p14:xfrm>
              </p:contentPart>
            </mc:Choice>
            <mc:Fallback xmlns="">
              <p:pic>
                <p:nvPicPr>
                  <p:cNvPr id="57" name="Encre 56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1515E009-392B-4450-83F6-FBDA8FE5E38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046678" y="424299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8" name="Encre 57">
                    <a:extLst>
                      <a:ext uri="{FF2B5EF4-FFF2-40B4-BE49-F238E27FC236}">
                        <a16:creationId xmlns:a16="http://schemas.microsoft.com/office/drawing/2014/main" xmlns="" id="{04DF5E47-7F16-4272-827D-770F115BBE3C}"/>
                      </a:ext>
                    </a:extLst>
                  </p14:cNvPr>
                  <p14:cNvContentPartPr/>
                  <p14:nvPr/>
                </p14:nvContentPartPr>
                <p14:xfrm>
                  <a:off x="9129838" y="4296637"/>
                  <a:ext cx="1440" cy="360"/>
                </p14:xfrm>
              </p:contentPart>
            </mc:Choice>
            <mc:Fallback xmlns="">
              <p:pic>
                <p:nvPicPr>
                  <p:cNvPr id="58" name="Encre 57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04DF5E47-7F16-4272-827D-770F115BBE3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111838" y="4278637"/>
                    <a:ext cx="374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9" name="Encre 58">
                    <a:extLst>
                      <a:ext uri="{FF2B5EF4-FFF2-40B4-BE49-F238E27FC236}">
                        <a16:creationId xmlns:a16="http://schemas.microsoft.com/office/drawing/2014/main" xmlns="" id="{523E5999-5AD1-49C1-A470-BFCF74A96CD2}"/>
                      </a:ext>
                    </a:extLst>
                  </p14:cNvPr>
                  <p14:cNvContentPartPr/>
                  <p14:nvPr/>
                </p14:nvContentPartPr>
                <p14:xfrm>
                  <a:off x="9185998" y="4292317"/>
                  <a:ext cx="360" cy="4680"/>
                </p14:xfrm>
              </p:contentPart>
            </mc:Choice>
            <mc:Fallback xmlns="">
              <p:pic>
                <p:nvPicPr>
                  <p:cNvPr id="59" name="Encre 58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523E5999-5AD1-49C1-A470-BFCF74A96CD2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167998" y="4286875"/>
                    <a:ext cx="36360" cy="155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60" name="Encre 59">
                    <a:extLst>
                      <a:ext uri="{FF2B5EF4-FFF2-40B4-BE49-F238E27FC236}">
                        <a16:creationId xmlns:a16="http://schemas.microsoft.com/office/drawing/2014/main" xmlns="" id="{564B279C-21A6-4BC8-B9BB-017601398C78}"/>
                      </a:ext>
                    </a:extLst>
                  </p14:cNvPr>
                  <p14:cNvContentPartPr/>
                  <p14:nvPr/>
                </p14:nvContentPartPr>
                <p14:xfrm>
                  <a:off x="8996638" y="4136797"/>
                  <a:ext cx="360" cy="360"/>
                </p14:xfrm>
              </p:contentPart>
            </mc:Choice>
            <mc:Fallback xmlns="">
              <p:pic>
                <p:nvPicPr>
                  <p:cNvPr id="60" name="Encre 59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564B279C-21A6-4BC8-B9BB-017601398C78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8978638" y="411879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61" name="Encre 60">
                    <a:extLst>
                      <a:ext uri="{FF2B5EF4-FFF2-40B4-BE49-F238E27FC236}">
                        <a16:creationId xmlns:a16="http://schemas.microsoft.com/office/drawing/2014/main" xmlns="" id="{D1D4D741-7D8E-4951-9F14-795BE07949D3}"/>
                      </a:ext>
                    </a:extLst>
                  </p14:cNvPr>
                  <p14:cNvContentPartPr/>
                  <p14:nvPr/>
                </p14:nvContentPartPr>
                <p14:xfrm>
                  <a:off x="8995558" y="4195837"/>
                  <a:ext cx="1440" cy="360"/>
                </p14:xfrm>
              </p:contentPart>
            </mc:Choice>
            <mc:Fallback xmlns="">
              <p:pic>
                <p:nvPicPr>
                  <p:cNvPr id="61" name="Encre 60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D1D4D741-7D8E-4951-9F14-795BE07949D3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977558" y="4177837"/>
                    <a:ext cx="374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62" name="Encre 61">
                    <a:extLst>
                      <a:ext uri="{FF2B5EF4-FFF2-40B4-BE49-F238E27FC236}">
                        <a16:creationId xmlns:a16="http://schemas.microsoft.com/office/drawing/2014/main" xmlns="" id="{24B73068-DEC1-44C6-A21A-360E634CA225}"/>
                      </a:ext>
                    </a:extLst>
                  </p14:cNvPr>
                  <p14:cNvContentPartPr/>
                  <p14:nvPr/>
                </p14:nvContentPartPr>
                <p14:xfrm>
                  <a:off x="9304438" y="4188997"/>
                  <a:ext cx="360" cy="1440"/>
                </p14:xfrm>
              </p:contentPart>
            </mc:Choice>
            <mc:Fallback xmlns="">
              <p:pic>
                <p:nvPicPr>
                  <p:cNvPr id="62" name="Encre 61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24B73068-DEC1-44C6-A21A-360E634CA22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9286438" y="4183459"/>
                    <a:ext cx="36360" cy="125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63" name="Encre 62">
                    <a:extLst>
                      <a:ext uri="{FF2B5EF4-FFF2-40B4-BE49-F238E27FC236}">
                        <a16:creationId xmlns:a16="http://schemas.microsoft.com/office/drawing/2014/main" xmlns="" id="{9CD0CF18-968A-46E9-94E5-345A686EF750}"/>
                      </a:ext>
                    </a:extLst>
                  </p14:cNvPr>
                  <p14:cNvContentPartPr/>
                  <p14:nvPr/>
                </p14:nvContentPartPr>
                <p14:xfrm>
                  <a:off x="9325318" y="4113037"/>
                  <a:ext cx="360" cy="360"/>
                </p14:xfrm>
              </p:contentPart>
            </mc:Choice>
            <mc:Fallback xmlns="">
              <p:pic>
                <p:nvPicPr>
                  <p:cNvPr id="63" name="Encre 62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9CD0CF18-968A-46E9-94E5-345A686EF75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307318" y="409503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64" name="Encre 63">
                    <a:extLst>
                      <a:ext uri="{FF2B5EF4-FFF2-40B4-BE49-F238E27FC236}">
                        <a16:creationId xmlns:a16="http://schemas.microsoft.com/office/drawing/2014/main" xmlns="" id="{E906D3CD-962E-40D9-B254-16BEC8E5E22B}"/>
                      </a:ext>
                    </a:extLst>
                  </p14:cNvPr>
                  <p14:cNvContentPartPr/>
                  <p14:nvPr/>
                </p14:nvContentPartPr>
                <p14:xfrm>
                  <a:off x="9239278" y="4124917"/>
                  <a:ext cx="360" cy="360"/>
                </p14:xfrm>
              </p:contentPart>
            </mc:Choice>
            <mc:Fallback xmlns="">
              <p:pic>
                <p:nvPicPr>
                  <p:cNvPr id="64" name="Encre 63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E906D3CD-962E-40D9-B254-16BEC8E5E22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221278" y="410691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5" name="Encre 64">
                    <a:extLst>
                      <a:ext uri="{FF2B5EF4-FFF2-40B4-BE49-F238E27FC236}">
                        <a16:creationId xmlns:a16="http://schemas.microsoft.com/office/drawing/2014/main" xmlns="" id="{27C458F2-EC1F-4D85-BF1F-A316BDF71DD5}"/>
                      </a:ext>
                    </a:extLst>
                  </p14:cNvPr>
                  <p14:cNvContentPartPr/>
                  <p14:nvPr/>
                </p14:nvContentPartPr>
                <p14:xfrm>
                  <a:off x="9168358" y="4139677"/>
                  <a:ext cx="360" cy="360"/>
                </p14:xfrm>
              </p:contentPart>
            </mc:Choice>
            <mc:Fallback xmlns="">
              <p:pic>
                <p:nvPicPr>
                  <p:cNvPr id="65" name="Encre 64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27C458F2-EC1F-4D85-BF1F-A316BDF71DD5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150358" y="412167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6" name="Encre 65">
                    <a:extLst>
                      <a:ext uri="{FF2B5EF4-FFF2-40B4-BE49-F238E27FC236}">
                        <a16:creationId xmlns:a16="http://schemas.microsoft.com/office/drawing/2014/main" xmlns="" id="{F5317E62-8861-46DA-80D5-534D103DDB29}"/>
                      </a:ext>
                    </a:extLst>
                  </p14:cNvPr>
                  <p14:cNvContentPartPr/>
                  <p14:nvPr/>
                </p14:nvContentPartPr>
                <p14:xfrm>
                  <a:off x="9112198" y="4110157"/>
                  <a:ext cx="360" cy="360"/>
                </p14:xfrm>
              </p:contentPart>
            </mc:Choice>
            <mc:Fallback xmlns="">
              <p:pic>
                <p:nvPicPr>
                  <p:cNvPr id="66" name="Encre 65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F5317E62-8861-46DA-80D5-534D103DDB2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094198" y="409215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67" name="Titre 1"/>
          <p:cNvSpPr txBox="1">
            <a:spLocks/>
          </p:cNvSpPr>
          <p:nvPr/>
        </p:nvSpPr>
        <p:spPr>
          <a:xfrm>
            <a:off x="1170978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100" b="1" dirty="0" smtClean="0">
                <a:solidFill>
                  <a:schemeClr val="accent2"/>
                </a:solidFill>
              </a:rPr>
              <a:t>II. Etude des facteurs d’influence</a:t>
            </a:r>
          </a:p>
          <a:p>
            <a:r>
              <a:rPr lang="fr-FR" b="1" dirty="0" smtClean="0">
                <a:solidFill>
                  <a:schemeClr val="accent2"/>
                </a:solidFill>
              </a:rPr>
              <a:t>	</a:t>
            </a:r>
            <a:r>
              <a:rPr lang="fr-FR" sz="3300" b="1" dirty="0" smtClean="0">
                <a:solidFill>
                  <a:srgbClr val="00B050"/>
                </a:solidFill>
              </a:rPr>
              <a:t>1. Influence de la température</a:t>
            </a:r>
            <a:endParaRPr lang="fr-FR" sz="3300" b="1" dirty="0">
              <a:solidFill>
                <a:srgbClr val="00B050"/>
              </a:solidFill>
            </a:endParaRPr>
          </a:p>
        </p:txBody>
      </p:sp>
      <p:grpSp>
        <p:nvGrpSpPr>
          <p:cNvPr id="95" name="Groupe 94"/>
          <p:cNvGrpSpPr/>
          <p:nvPr/>
        </p:nvGrpSpPr>
        <p:grpSpPr>
          <a:xfrm>
            <a:off x="9256533" y="2438162"/>
            <a:ext cx="887897" cy="3136630"/>
            <a:chOff x="1896933" y="1737360"/>
            <a:chExt cx="887897" cy="3136630"/>
          </a:xfrm>
        </p:grpSpPr>
        <p:pic>
          <p:nvPicPr>
            <p:cNvPr id="96" name="Image 95">
              <a:extLst>
                <a:ext uri="{FF2B5EF4-FFF2-40B4-BE49-F238E27FC236}">
                  <a16:creationId xmlns:a16="http://schemas.microsoft.com/office/drawing/2014/main" xmlns="" id="{C38561CB-0111-4E60-B0F8-D12A1479B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2" r="36346" b="2971"/>
            <a:stretch/>
          </p:blipFill>
          <p:spPr>
            <a:xfrm>
              <a:off x="1896933" y="1737360"/>
              <a:ext cx="887897" cy="3136630"/>
            </a:xfrm>
            <a:prstGeom prst="rect">
              <a:avLst/>
            </a:prstGeom>
          </p:spPr>
        </p:pic>
        <p:grpSp>
          <p:nvGrpSpPr>
            <p:cNvPr id="97" name="Groupe 96"/>
            <p:cNvGrpSpPr/>
            <p:nvPr/>
          </p:nvGrpSpPr>
          <p:grpSpPr>
            <a:xfrm>
              <a:off x="2223155" y="4067033"/>
              <a:ext cx="301682" cy="616120"/>
              <a:chOff x="8995558" y="4110157"/>
              <a:chExt cx="330120" cy="186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98" name="Encre 97">
                    <a:extLst>
                      <a:ext uri="{FF2B5EF4-FFF2-40B4-BE49-F238E27FC236}">
                        <a16:creationId xmlns:a16="http://schemas.microsoft.com/office/drawing/2014/main" xmlns="" id="{3BED4A73-1767-496A-8B94-2FD3F3DF7218}"/>
                      </a:ext>
                    </a:extLst>
                  </p14:cNvPr>
                  <p14:cNvContentPartPr/>
                  <p14:nvPr/>
                </p14:nvContentPartPr>
                <p14:xfrm>
                  <a:off x="9156478" y="4258117"/>
                  <a:ext cx="360" cy="360"/>
                </p14:xfrm>
              </p:contentPart>
            </mc:Choice>
            <mc:Fallback xmlns="">
              <p:pic>
                <p:nvPicPr>
                  <p:cNvPr id="98" name="Encre 97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3BED4A73-1767-496A-8B94-2FD3F3DF7218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138478" y="424011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99" name="Encre 98">
                    <a:extLst>
                      <a:ext uri="{FF2B5EF4-FFF2-40B4-BE49-F238E27FC236}">
                        <a16:creationId xmlns:a16="http://schemas.microsoft.com/office/drawing/2014/main" xmlns="" id="{8B71A454-9468-4B19-A25C-F8E5A23DF02E}"/>
                      </a:ext>
                    </a:extLst>
                  </p14:cNvPr>
                  <p14:cNvContentPartPr/>
                  <p14:nvPr/>
                </p14:nvContentPartPr>
                <p14:xfrm>
                  <a:off x="9082678" y="4210957"/>
                  <a:ext cx="360" cy="360"/>
                </p14:xfrm>
              </p:contentPart>
            </mc:Choice>
            <mc:Fallback xmlns="">
              <p:pic>
                <p:nvPicPr>
                  <p:cNvPr id="99" name="Encre 98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8B71A454-9468-4B19-A25C-F8E5A23DF02E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064678" y="419295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00" name="Encre 99">
                    <a:extLst>
                      <a:ext uri="{FF2B5EF4-FFF2-40B4-BE49-F238E27FC236}">
                        <a16:creationId xmlns:a16="http://schemas.microsoft.com/office/drawing/2014/main" xmlns="" id="{107341F9-4339-40F7-AFCB-49B21FB7C69A}"/>
                      </a:ext>
                    </a:extLst>
                  </p14:cNvPr>
                  <p14:cNvContentPartPr/>
                  <p14:nvPr/>
                </p14:nvContentPartPr>
                <p14:xfrm>
                  <a:off x="9106078" y="4252357"/>
                  <a:ext cx="360" cy="360"/>
                </p14:xfrm>
              </p:contentPart>
            </mc:Choice>
            <mc:Fallback xmlns="">
              <p:pic>
                <p:nvPicPr>
                  <p:cNvPr id="100" name="Encre 99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107341F9-4339-40F7-AFCB-49B21FB7C69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088078" y="423435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01" name="Encre 100">
                    <a:extLst>
                      <a:ext uri="{FF2B5EF4-FFF2-40B4-BE49-F238E27FC236}">
                        <a16:creationId xmlns:a16="http://schemas.microsoft.com/office/drawing/2014/main" xmlns="" id="{75192E0E-96F7-4A3F-9FB9-2B1821C70075}"/>
                      </a:ext>
                    </a:extLst>
                  </p14:cNvPr>
                  <p14:cNvContentPartPr/>
                  <p14:nvPr/>
                </p14:nvContentPartPr>
                <p14:xfrm>
                  <a:off x="9126958" y="4213837"/>
                  <a:ext cx="1440" cy="360"/>
                </p14:xfrm>
              </p:contentPart>
            </mc:Choice>
            <mc:Fallback xmlns="">
              <p:pic>
                <p:nvPicPr>
                  <p:cNvPr id="101" name="Encre 100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75192E0E-96F7-4A3F-9FB9-2B1821C7007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108958" y="4195837"/>
                    <a:ext cx="374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02" name="Encre 101">
                    <a:extLst>
                      <a:ext uri="{FF2B5EF4-FFF2-40B4-BE49-F238E27FC236}">
                        <a16:creationId xmlns:a16="http://schemas.microsoft.com/office/drawing/2014/main" xmlns="" id="{C28C2791-91B8-4A3A-8217-45EB4191804A}"/>
                      </a:ext>
                    </a:extLst>
                  </p14:cNvPr>
                  <p14:cNvContentPartPr/>
                  <p14:nvPr/>
                </p14:nvContentPartPr>
                <p14:xfrm>
                  <a:off x="9197878" y="4213837"/>
                  <a:ext cx="3240" cy="360"/>
                </p14:xfrm>
              </p:contentPart>
            </mc:Choice>
            <mc:Fallback xmlns="">
              <p:pic>
                <p:nvPicPr>
                  <p:cNvPr id="102" name="Encre 101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C28C2791-91B8-4A3A-8217-45EB4191804A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177628" y="4195837"/>
                    <a:ext cx="437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03" name="Encre 102">
                    <a:extLst>
                      <a:ext uri="{FF2B5EF4-FFF2-40B4-BE49-F238E27FC236}">
                        <a16:creationId xmlns:a16="http://schemas.microsoft.com/office/drawing/2014/main" xmlns="" id="{8CFA298F-3DA7-4EDC-9330-C3FA2197D308}"/>
                      </a:ext>
                    </a:extLst>
                  </p14:cNvPr>
                  <p14:cNvContentPartPr/>
                  <p14:nvPr/>
                </p14:nvContentPartPr>
                <p14:xfrm>
                  <a:off x="9218758" y="4267117"/>
                  <a:ext cx="360" cy="1440"/>
                </p14:xfrm>
              </p:contentPart>
            </mc:Choice>
            <mc:Fallback xmlns="">
              <p:pic>
                <p:nvPicPr>
                  <p:cNvPr id="103" name="Encre 102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8CFA298F-3DA7-4EDC-9330-C3FA2197D308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9200758" y="4261579"/>
                    <a:ext cx="36360" cy="125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04" name="Encre 103">
                    <a:extLst>
                      <a:ext uri="{FF2B5EF4-FFF2-40B4-BE49-F238E27FC236}">
                        <a16:creationId xmlns:a16="http://schemas.microsoft.com/office/drawing/2014/main" xmlns="" id="{2E6E3A93-314E-4EA1-AF99-E2379F787F7D}"/>
                      </a:ext>
                    </a:extLst>
                  </p14:cNvPr>
                  <p14:cNvContentPartPr/>
                  <p14:nvPr/>
                </p14:nvContentPartPr>
                <p14:xfrm>
                  <a:off x="9165478" y="4188997"/>
                  <a:ext cx="360" cy="1440"/>
                </p14:xfrm>
              </p:contentPart>
            </mc:Choice>
            <mc:Fallback xmlns="">
              <p:pic>
                <p:nvPicPr>
                  <p:cNvPr id="104" name="Encre 103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2E6E3A93-314E-4EA1-AF99-E2379F787F7D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9147478" y="4183459"/>
                    <a:ext cx="36360" cy="125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05" name="Encre 104">
                    <a:extLst>
                      <a:ext uri="{FF2B5EF4-FFF2-40B4-BE49-F238E27FC236}">
                        <a16:creationId xmlns:a16="http://schemas.microsoft.com/office/drawing/2014/main" xmlns="" id="{021800FC-2285-4EC0-83D7-C8ED91359D65}"/>
                      </a:ext>
                    </a:extLst>
                  </p14:cNvPr>
                  <p14:cNvContentPartPr/>
                  <p14:nvPr/>
                </p14:nvContentPartPr>
                <p14:xfrm>
                  <a:off x="9209758" y="4160557"/>
                  <a:ext cx="4680" cy="360"/>
                </p14:xfrm>
              </p:contentPart>
            </mc:Choice>
            <mc:Fallback xmlns="">
              <p:pic>
                <p:nvPicPr>
                  <p:cNvPr id="105" name="Encre 104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021800FC-2285-4EC0-83D7-C8ED91359D6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9190258" y="4142557"/>
                    <a:ext cx="4368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06" name="Encre 105">
                    <a:extLst>
                      <a:ext uri="{FF2B5EF4-FFF2-40B4-BE49-F238E27FC236}">
                        <a16:creationId xmlns:a16="http://schemas.microsoft.com/office/drawing/2014/main" xmlns="" id="{113E8043-76EA-4A2E-AD11-05D6ED0EBD4F}"/>
                      </a:ext>
                    </a:extLst>
                  </p14:cNvPr>
                  <p14:cNvContentPartPr/>
                  <p14:nvPr/>
                </p14:nvContentPartPr>
                <p14:xfrm>
                  <a:off x="9260158" y="4190077"/>
                  <a:ext cx="1440" cy="2160"/>
                </p14:xfrm>
              </p:contentPart>
            </mc:Choice>
            <mc:Fallback xmlns="">
              <p:pic>
                <p:nvPicPr>
                  <p:cNvPr id="106" name="Encre 105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113E8043-76EA-4A2E-AD11-05D6ED0EBD4F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9242158" y="4184677"/>
                    <a:ext cx="37440" cy="1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07" name="Encre 106">
                    <a:extLst>
                      <a:ext uri="{FF2B5EF4-FFF2-40B4-BE49-F238E27FC236}">
                        <a16:creationId xmlns:a16="http://schemas.microsoft.com/office/drawing/2014/main" xmlns="" id="{5658C2BC-8003-4AA7-A0D7-705FFA1E1047}"/>
                      </a:ext>
                    </a:extLst>
                  </p14:cNvPr>
                  <p14:cNvContentPartPr/>
                  <p14:nvPr/>
                </p14:nvContentPartPr>
                <p14:xfrm>
                  <a:off x="9254038" y="4237957"/>
                  <a:ext cx="4320" cy="2880"/>
                </p14:xfrm>
              </p:contentPart>
            </mc:Choice>
            <mc:Fallback xmlns="">
              <p:pic>
                <p:nvPicPr>
                  <p:cNvPr id="107" name="Encre 106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5658C2BC-8003-4AA7-A0D7-705FFA1E104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9234402" y="4232419"/>
                    <a:ext cx="43593" cy="139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08" name="Encre 107">
                    <a:extLst>
                      <a:ext uri="{FF2B5EF4-FFF2-40B4-BE49-F238E27FC236}">
                        <a16:creationId xmlns:a16="http://schemas.microsoft.com/office/drawing/2014/main" xmlns="" id="{97C56B79-1DBF-4000-A572-4F7EEE224031}"/>
                      </a:ext>
                    </a:extLst>
                  </p14:cNvPr>
                  <p14:cNvContentPartPr/>
                  <p14:nvPr/>
                </p14:nvContentPartPr>
                <p14:xfrm>
                  <a:off x="9283918" y="4145797"/>
                  <a:ext cx="360" cy="360"/>
                </p14:xfrm>
              </p:contentPart>
            </mc:Choice>
            <mc:Fallback xmlns="">
              <p:pic>
                <p:nvPicPr>
                  <p:cNvPr id="108" name="Encre 107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97C56B79-1DBF-4000-A572-4F7EEE22403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265918" y="412779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09" name="Encre 108">
                    <a:extLst>
                      <a:ext uri="{FF2B5EF4-FFF2-40B4-BE49-F238E27FC236}">
                        <a16:creationId xmlns:a16="http://schemas.microsoft.com/office/drawing/2014/main" xmlns="" id="{283315D7-D098-4F27-9A5D-256CB8606E9B}"/>
                      </a:ext>
                    </a:extLst>
                  </p14:cNvPr>
                  <p14:cNvContentPartPr/>
                  <p14:nvPr/>
                </p14:nvContentPartPr>
                <p14:xfrm>
                  <a:off x="9122638" y="4151557"/>
                  <a:ext cx="1440" cy="360"/>
                </p14:xfrm>
              </p:contentPart>
            </mc:Choice>
            <mc:Fallback xmlns="">
              <p:pic>
                <p:nvPicPr>
                  <p:cNvPr id="109" name="Encre 108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283315D7-D098-4F27-9A5D-256CB8606E9B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104638" y="4133557"/>
                    <a:ext cx="374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10" name="Encre 109">
                    <a:extLst>
                      <a:ext uri="{FF2B5EF4-FFF2-40B4-BE49-F238E27FC236}">
                        <a16:creationId xmlns:a16="http://schemas.microsoft.com/office/drawing/2014/main" xmlns="" id="{850AA706-3212-419C-A359-C73178475C56}"/>
                      </a:ext>
                    </a:extLst>
                  </p14:cNvPr>
                  <p14:cNvContentPartPr/>
                  <p14:nvPr/>
                </p14:nvContentPartPr>
                <p14:xfrm>
                  <a:off x="9050998" y="4124917"/>
                  <a:ext cx="2160" cy="1440"/>
                </p14:xfrm>
              </p:contentPart>
            </mc:Choice>
            <mc:Fallback xmlns="">
              <p:pic>
                <p:nvPicPr>
                  <p:cNvPr id="110" name="Encre 109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850AA706-3212-419C-A359-C73178475C56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032998" y="4119379"/>
                    <a:ext cx="38160" cy="125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1" name="Encre 110">
                    <a:extLst>
                      <a:ext uri="{FF2B5EF4-FFF2-40B4-BE49-F238E27FC236}">
                        <a16:creationId xmlns:a16="http://schemas.microsoft.com/office/drawing/2014/main" xmlns="" id="{195A94DE-7286-44AD-A6BE-4A6E7E698D42}"/>
                      </a:ext>
                    </a:extLst>
                  </p14:cNvPr>
                  <p14:cNvContentPartPr/>
                  <p14:nvPr/>
                </p14:nvContentPartPr>
                <p14:xfrm>
                  <a:off x="9032278" y="4175317"/>
                  <a:ext cx="360" cy="360"/>
                </p14:xfrm>
              </p:contentPart>
            </mc:Choice>
            <mc:Fallback xmlns="">
              <p:pic>
                <p:nvPicPr>
                  <p:cNvPr id="111" name="Encre 110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195A94DE-7286-44AD-A6BE-4A6E7E698D4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014278" y="415731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12" name="Encre 111">
                    <a:extLst>
                      <a:ext uri="{FF2B5EF4-FFF2-40B4-BE49-F238E27FC236}">
                        <a16:creationId xmlns:a16="http://schemas.microsoft.com/office/drawing/2014/main" xmlns="" id="{0152D4D2-DA75-44EF-85B8-CE29EBF619AF}"/>
                      </a:ext>
                    </a:extLst>
                  </p14:cNvPr>
                  <p14:cNvContentPartPr/>
                  <p14:nvPr/>
                </p14:nvContentPartPr>
                <p14:xfrm>
                  <a:off x="9085558" y="4166317"/>
                  <a:ext cx="360" cy="360"/>
                </p14:xfrm>
              </p:contentPart>
            </mc:Choice>
            <mc:Fallback xmlns="">
              <p:pic>
                <p:nvPicPr>
                  <p:cNvPr id="112" name="Encre 111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0152D4D2-DA75-44EF-85B8-CE29EBF619AF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067558" y="414831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13" name="Encre 112">
                    <a:extLst>
                      <a:ext uri="{FF2B5EF4-FFF2-40B4-BE49-F238E27FC236}">
                        <a16:creationId xmlns:a16="http://schemas.microsoft.com/office/drawing/2014/main" xmlns="" id="{F838796F-CE60-4FBF-9DB6-DB2D768DE42A}"/>
                      </a:ext>
                    </a:extLst>
                  </p14:cNvPr>
                  <p14:cNvContentPartPr/>
                  <p14:nvPr/>
                </p14:nvContentPartPr>
                <p14:xfrm>
                  <a:off x="9038038" y="4224277"/>
                  <a:ext cx="1440" cy="1440"/>
                </p14:xfrm>
              </p:contentPart>
            </mc:Choice>
            <mc:Fallback xmlns="">
              <p:pic>
                <p:nvPicPr>
                  <p:cNvPr id="113" name="Encre 112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F838796F-CE60-4FBF-9DB6-DB2D768DE42A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9014038" y="4219134"/>
                    <a:ext cx="49440" cy="117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4" name="Encre 113">
                    <a:extLst>
                      <a:ext uri="{FF2B5EF4-FFF2-40B4-BE49-F238E27FC236}">
                        <a16:creationId xmlns:a16="http://schemas.microsoft.com/office/drawing/2014/main" xmlns="" id="{1515E009-392B-4450-83F6-FBDA8FE5E38A}"/>
                      </a:ext>
                    </a:extLst>
                  </p14:cNvPr>
                  <p14:cNvContentPartPr/>
                  <p14:nvPr/>
                </p14:nvContentPartPr>
                <p14:xfrm>
                  <a:off x="9064678" y="4260997"/>
                  <a:ext cx="360" cy="360"/>
                </p14:xfrm>
              </p:contentPart>
            </mc:Choice>
            <mc:Fallback xmlns="">
              <p:pic>
                <p:nvPicPr>
                  <p:cNvPr id="114" name="Encre 113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1515E009-392B-4450-83F6-FBDA8FE5E38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046678" y="424299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15" name="Encre 114">
                    <a:extLst>
                      <a:ext uri="{FF2B5EF4-FFF2-40B4-BE49-F238E27FC236}">
                        <a16:creationId xmlns:a16="http://schemas.microsoft.com/office/drawing/2014/main" xmlns="" id="{04DF5E47-7F16-4272-827D-770F115BBE3C}"/>
                      </a:ext>
                    </a:extLst>
                  </p14:cNvPr>
                  <p14:cNvContentPartPr/>
                  <p14:nvPr/>
                </p14:nvContentPartPr>
                <p14:xfrm>
                  <a:off x="9129838" y="4296637"/>
                  <a:ext cx="1440" cy="360"/>
                </p14:xfrm>
              </p:contentPart>
            </mc:Choice>
            <mc:Fallback xmlns="">
              <p:pic>
                <p:nvPicPr>
                  <p:cNvPr id="115" name="Encre 114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04DF5E47-7F16-4272-827D-770F115BBE3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111838" y="4278637"/>
                    <a:ext cx="374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6" name="Encre 115">
                    <a:extLst>
                      <a:ext uri="{FF2B5EF4-FFF2-40B4-BE49-F238E27FC236}">
                        <a16:creationId xmlns:a16="http://schemas.microsoft.com/office/drawing/2014/main" xmlns="" id="{523E5999-5AD1-49C1-A470-BFCF74A96CD2}"/>
                      </a:ext>
                    </a:extLst>
                  </p14:cNvPr>
                  <p14:cNvContentPartPr/>
                  <p14:nvPr/>
                </p14:nvContentPartPr>
                <p14:xfrm>
                  <a:off x="9185998" y="4292317"/>
                  <a:ext cx="360" cy="4680"/>
                </p14:xfrm>
              </p:contentPart>
            </mc:Choice>
            <mc:Fallback xmlns="">
              <p:pic>
                <p:nvPicPr>
                  <p:cNvPr id="116" name="Encre 115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523E5999-5AD1-49C1-A470-BFCF74A96CD2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9167998" y="4286746"/>
                    <a:ext cx="36360" cy="158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17" name="Encre 116">
                    <a:extLst>
                      <a:ext uri="{FF2B5EF4-FFF2-40B4-BE49-F238E27FC236}">
                        <a16:creationId xmlns:a16="http://schemas.microsoft.com/office/drawing/2014/main" xmlns="" id="{564B279C-21A6-4BC8-B9BB-017601398C78}"/>
                      </a:ext>
                    </a:extLst>
                  </p14:cNvPr>
                  <p14:cNvContentPartPr/>
                  <p14:nvPr/>
                </p14:nvContentPartPr>
                <p14:xfrm>
                  <a:off x="8996638" y="4136797"/>
                  <a:ext cx="360" cy="360"/>
                </p14:xfrm>
              </p:contentPart>
            </mc:Choice>
            <mc:Fallback xmlns="">
              <p:pic>
                <p:nvPicPr>
                  <p:cNvPr id="117" name="Encre 116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564B279C-21A6-4BC8-B9BB-017601398C78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8978638" y="411879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118" name="Encre 117">
                    <a:extLst>
                      <a:ext uri="{FF2B5EF4-FFF2-40B4-BE49-F238E27FC236}">
                        <a16:creationId xmlns:a16="http://schemas.microsoft.com/office/drawing/2014/main" xmlns="" id="{D1D4D741-7D8E-4951-9F14-795BE07949D3}"/>
                      </a:ext>
                    </a:extLst>
                  </p14:cNvPr>
                  <p14:cNvContentPartPr/>
                  <p14:nvPr/>
                </p14:nvContentPartPr>
                <p14:xfrm>
                  <a:off x="8995558" y="4195837"/>
                  <a:ext cx="1440" cy="360"/>
                </p14:xfrm>
              </p:contentPart>
            </mc:Choice>
            <mc:Fallback xmlns="">
              <p:pic>
                <p:nvPicPr>
                  <p:cNvPr id="118" name="Encre 117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D1D4D741-7D8E-4951-9F14-795BE07949D3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977558" y="4177837"/>
                    <a:ext cx="374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19" name="Encre 118">
                    <a:extLst>
                      <a:ext uri="{FF2B5EF4-FFF2-40B4-BE49-F238E27FC236}">
                        <a16:creationId xmlns:a16="http://schemas.microsoft.com/office/drawing/2014/main" xmlns="" id="{24B73068-DEC1-44C6-A21A-360E634CA225}"/>
                      </a:ext>
                    </a:extLst>
                  </p14:cNvPr>
                  <p14:cNvContentPartPr/>
                  <p14:nvPr/>
                </p14:nvContentPartPr>
                <p14:xfrm>
                  <a:off x="9304438" y="4188997"/>
                  <a:ext cx="360" cy="1440"/>
                </p14:xfrm>
              </p:contentPart>
            </mc:Choice>
            <mc:Fallback xmlns="">
              <p:pic>
                <p:nvPicPr>
                  <p:cNvPr id="119" name="Encre 118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24B73068-DEC1-44C6-A21A-360E634CA22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9286438" y="4183459"/>
                    <a:ext cx="36360" cy="125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120" name="Encre 119">
                    <a:extLst>
                      <a:ext uri="{FF2B5EF4-FFF2-40B4-BE49-F238E27FC236}">
                        <a16:creationId xmlns:a16="http://schemas.microsoft.com/office/drawing/2014/main" xmlns="" id="{9CD0CF18-968A-46E9-94E5-345A686EF750}"/>
                      </a:ext>
                    </a:extLst>
                  </p14:cNvPr>
                  <p14:cNvContentPartPr/>
                  <p14:nvPr/>
                </p14:nvContentPartPr>
                <p14:xfrm>
                  <a:off x="9325318" y="4113037"/>
                  <a:ext cx="360" cy="360"/>
                </p14:xfrm>
              </p:contentPart>
            </mc:Choice>
            <mc:Fallback xmlns="">
              <p:pic>
                <p:nvPicPr>
                  <p:cNvPr id="120" name="Encre 119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9CD0CF18-968A-46E9-94E5-345A686EF75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307318" y="409503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21" name="Encre 120">
                    <a:extLst>
                      <a:ext uri="{FF2B5EF4-FFF2-40B4-BE49-F238E27FC236}">
                        <a16:creationId xmlns:a16="http://schemas.microsoft.com/office/drawing/2014/main" xmlns="" id="{E906D3CD-962E-40D9-B254-16BEC8E5E22B}"/>
                      </a:ext>
                    </a:extLst>
                  </p14:cNvPr>
                  <p14:cNvContentPartPr/>
                  <p14:nvPr/>
                </p14:nvContentPartPr>
                <p14:xfrm>
                  <a:off x="9239278" y="4124917"/>
                  <a:ext cx="360" cy="360"/>
                </p14:xfrm>
              </p:contentPart>
            </mc:Choice>
            <mc:Fallback xmlns="">
              <p:pic>
                <p:nvPicPr>
                  <p:cNvPr id="121" name="Encre 120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E906D3CD-962E-40D9-B254-16BEC8E5E22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221278" y="410691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22" name="Encre 121">
                    <a:extLst>
                      <a:ext uri="{FF2B5EF4-FFF2-40B4-BE49-F238E27FC236}">
                        <a16:creationId xmlns:a16="http://schemas.microsoft.com/office/drawing/2014/main" xmlns="" id="{27C458F2-EC1F-4D85-BF1F-A316BDF71DD5}"/>
                      </a:ext>
                    </a:extLst>
                  </p14:cNvPr>
                  <p14:cNvContentPartPr/>
                  <p14:nvPr/>
                </p14:nvContentPartPr>
                <p14:xfrm>
                  <a:off x="9168358" y="4139677"/>
                  <a:ext cx="360" cy="360"/>
                </p14:xfrm>
              </p:contentPart>
            </mc:Choice>
            <mc:Fallback xmlns="">
              <p:pic>
                <p:nvPicPr>
                  <p:cNvPr id="122" name="Encre 121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27C458F2-EC1F-4D85-BF1F-A316BDF71DD5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150358" y="412167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23" name="Encre 122">
                    <a:extLst>
                      <a:ext uri="{FF2B5EF4-FFF2-40B4-BE49-F238E27FC236}">
                        <a16:creationId xmlns:a16="http://schemas.microsoft.com/office/drawing/2014/main" xmlns="" id="{F5317E62-8861-46DA-80D5-534D103DDB29}"/>
                      </a:ext>
                    </a:extLst>
                  </p14:cNvPr>
                  <p14:cNvContentPartPr/>
                  <p14:nvPr/>
                </p14:nvContentPartPr>
                <p14:xfrm>
                  <a:off x="9112198" y="4110157"/>
                  <a:ext cx="360" cy="360"/>
                </p14:xfrm>
              </p:contentPart>
            </mc:Choice>
            <mc:Fallback xmlns="">
              <p:pic>
                <p:nvPicPr>
                  <p:cNvPr id="123" name="Encre 122">
                    <a:extLst>
                      <a:ext uri="{FF2B5EF4-FFF2-40B4-BE49-F238E27FC236}">
                        <a16:creationId xmlns="" xmlns:a16="http://schemas.microsoft.com/office/drawing/2014/main" xmlns:p14="http://schemas.microsoft.com/office/powerpoint/2010/main" id="{F5317E62-8861-46DA-80D5-534D103DDB2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094198" y="4092157"/>
                    <a:ext cx="36360" cy="36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1046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4253" b="4379"/>
          <a:stretch/>
        </p:blipFill>
        <p:spPr>
          <a:xfrm>
            <a:off x="2360994" y="1889768"/>
            <a:ext cx="7110554" cy="42761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6062" y="6459785"/>
            <a:ext cx="56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Chimie Tout-en-un MPSI/PTSI, </a:t>
            </a:r>
            <a:r>
              <a:rPr lang="fr-FR" dirty="0" err="1" smtClean="0">
                <a:solidFill>
                  <a:schemeClr val="bg1"/>
                </a:solidFill>
              </a:rPr>
              <a:t>Dunod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170978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100" b="1" dirty="0" smtClean="0">
                <a:solidFill>
                  <a:schemeClr val="accent2"/>
                </a:solidFill>
              </a:rPr>
              <a:t>II. Etude des facteurs d’influence</a:t>
            </a:r>
          </a:p>
          <a:p>
            <a:r>
              <a:rPr lang="fr-FR" b="1" dirty="0" smtClean="0">
                <a:solidFill>
                  <a:schemeClr val="accent2"/>
                </a:solidFill>
              </a:rPr>
              <a:t>	</a:t>
            </a:r>
            <a:r>
              <a:rPr lang="fr-FR" sz="3300" b="1" dirty="0" smtClean="0">
                <a:solidFill>
                  <a:srgbClr val="00B050"/>
                </a:solidFill>
              </a:rPr>
              <a:t>3. Influence du pH</a:t>
            </a:r>
            <a:endParaRPr lang="fr-FR" sz="33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20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III. Application industrielle : eaux usées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7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7948367-8AB0-4C51-BB64-F66F12EF561E}"/>
              </a:ext>
            </a:extLst>
          </p:cNvPr>
          <p:cNvSpPr/>
          <p:nvPr/>
        </p:nvSpPr>
        <p:spPr>
          <a:xfrm>
            <a:off x="2989192" y="985482"/>
            <a:ext cx="58770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42649AF-64F1-40FA-AAA0-1EACB46FEC6B}"/>
              </a:ext>
            </a:extLst>
          </p:cNvPr>
          <p:cNvSpPr txBox="1"/>
          <p:nvPr/>
        </p:nvSpPr>
        <p:spPr>
          <a:xfrm>
            <a:off x="3152690" y="977900"/>
            <a:ext cx="552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Effluent : liquide/gaz source de pollution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xmlns="" id="{0AF074D0-0D6D-4523-A7C5-4F41D7165C6A}"/>
              </a:ext>
            </a:extLst>
          </p:cNvPr>
          <p:cNvCxnSpPr>
            <a:cxnSpLocks/>
          </p:cNvCxnSpPr>
          <p:nvPr/>
        </p:nvCxnSpPr>
        <p:spPr>
          <a:xfrm flipH="1">
            <a:off x="3344299" y="1439565"/>
            <a:ext cx="785675" cy="110436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xmlns="" id="{B55E0B5C-A16E-4B0B-9775-8A26C1CD2803}"/>
              </a:ext>
            </a:extLst>
          </p:cNvPr>
          <p:cNvCxnSpPr>
            <a:cxnSpLocks/>
          </p:cNvCxnSpPr>
          <p:nvPr/>
        </p:nvCxnSpPr>
        <p:spPr>
          <a:xfrm flipH="1">
            <a:off x="5683565" y="1439565"/>
            <a:ext cx="1" cy="121977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945C8E0A-8BE8-4702-8457-C7EC4BDBCF41}"/>
              </a:ext>
            </a:extLst>
          </p:cNvPr>
          <p:cNvCxnSpPr>
            <a:cxnSpLocks/>
          </p:cNvCxnSpPr>
          <p:nvPr/>
        </p:nvCxnSpPr>
        <p:spPr>
          <a:xfrm>
            <a:off x="7405834" y="1439565"/>
            <a:ext cx="772356" cy="110436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663C7-C13C-4837-AAC4-570119E9454D}"/>
              </a:ext>
            </a:extLst>
          </p:cNvPr>
          <p:cNvSpPr txBox="1"/>
          <p:nvPr/>
        </p:nvSpPr>
        <p:spPr>
          <a:xfrm>
            <a:off x="1963821" y="2535049"/>
            <a:ext cx="2050743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Effluents industriels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1B01EA70-B1C2-4EFB-8485-A53F987A027F}"/>
              </a:ext>
            </a:extLst>
          </p:cNvPr>
          <p:cNvSpPr txBox="1"/>
          <p:nvPr/>
        </p:nvSpPr>
        <p:spPr>
          <a:xfrm>
            <a:off x="4951157" y="2613169"/>
            <a:ext cx="1464815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Effluents urbains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F9D85619-6342-4C1E-8EC4-C1E0002BD1D9}"/>
              </a:ext>
            </a:extLst>
          </p:cNvPr>
          <p:cNvSpPr txBox="1"/>
          <p:nvPr/>
        </p:nvSpPr>
        <p:spPr>
          <a:xfrm>
            <a:off x="7618897" y="2543927"/>
            <a:ext cx="2281561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Effluents radioactifs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C77896AB-75D7-4A41-AC0B-2B3CB3F79E8E}"/>
              </a:ext>
            </a:extLst>
          </p:cNvPr>
          <p:cNvSpPr/>
          <p:nvPr/>
        </p:nvSpPr>
        <p:spPr>
          <a:xfrm>
            <a:off x="4689263" y="2147502"/>
            <a:ext cx="2050743" cy="179095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lèche : bas 21">
            <a:extLst>
              <a:ext uri="{FF2B5EF4-FFF2-40B4-BE49-F238E27FC236}">
                <a16:creationId xmlns:a16="http://schemas.microsoft.com/office/drawing/2014/main" xmlns="" id="{3FB2E71E-023A-409E-8869-0414004B5E06}"/>
              </a:ext>
            </a:extLst>
          </p:cNvPr>
          <p:cNvSpPr/>
          <p:nvPr/>
        </p:nvSpPr>
        <p:spPr>
          <a:xfrm>
            <a:off x="5450526" y="3420117"/>
            <a:ext cx="466078" cy="9640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140F193A-0AC8-46E6-902F-AA3E05FD2DF6}"/>
              </a:ext>
            </a:extLst>
          </p:cNvPr>
          <p:cNvSpPr txBox="1"/>
          <p:nvPr/>
        </p:nvSpPr>
        <p:spPr>
          <a:xfrm>
            <a:off x="4892713" y="4407992"/>
            <a:ext cx="158762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Eaux usées  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D08A79CE-B183-484D-AE1D-74F29F62073A}"/>
              </a:ext>
            </a:extLst>
          </p:cNvPr>
          <p:cNvCxnSpPr>
            <a:cxnSpLocks/>
          </p:cNvCxnSpPr>
          <p:nvPr/>
        </p:nvCxnSpPr>
        <p:spPr>
          <a:xfrm flipH="1">
            <a:off x="4791360" y="4882523"/>
            <a:ext cx="608123" cy="5062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xmlns="" id="{48CCCB4A-6F4D-4772-807E-F6A33FA8B688}"/>
              </a:ext>
            </a:extLst>
          </p:cNvPr>
          <p:cNvCxnSpPr>
            <a:cxnSpLocks/>
          </p:cNvCxnSpPr>
          <p:nvPr/>
        </p:nvCxnSpPr>
        <p:spPr>
          <a:xfrm>
            <a:off x="5692814" y="4886344"/>
            <a:ext cx="0" cy="5573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78B39A97-E62A-465A-BDC6-81BC333C473E}"/>
              </a:ext>
            </a:extLst>
          </p:cNvPr>
          <p:cNvCxnSpPr>
            <a:cxnSpLocks/>
          </p:cNvCxnSpPr>
          <p:nvPr/>
        </p:nvCxnSpPr>
        <p:spPr>
          <a:xfrm>
            <a:off x="6136326" y="4882523"/>
            <a:ext cx="603680" cy="5062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136FE65C-1832-4EE3-9653-1D40E37E04BD}"/>
              </a:ext>
            </a:extLst>
          </p:cNvPr>
          <p:cNvSpPr txBox="1"/>
          <p:nvPr/>
        </p:nvSpPr>
        <p:spPr>
          <a:xfrm>
            <a:off x="3373713" y="4987774"/>
            <a:ext cx="1573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/>
              <a:t>Domestique : </a:t>
            </a:r>
            <a:r>
              <a:rPr lang="fr-FR" sz="2000" dirty="0" smtClean="0"/>
              <a:t> </a:t>
            </a:r>
            <a:endParaRPr lang="fr-FR" sz="2000" dirty="0"/>
          </a:p>
          <a:p>
            <a:r>
              <a:rPr lang="fr-FR" sz="2000" dirty="0" smtClean="0"/>
              <a:t>- hygiène</a:t>
            </a:r>
            <a:endParaRPr lang="fr-FR" sz="2000" dirty="0"/>
          </a:p>
          <a:p>
            <a:r>
              <a:rPr lang="fr-FR" sz="2000" dirty="0" smtClean="0"/>
              <a:t>- toilette</a:t>
            </a:r>
            <a:endParaRPr lang="fr-FR" sz="20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DA4FA858-889A-4375-A6E7-71FC804E846E}"/>
              </a:ext>
            </a:extLst>
          </p:cNvPr>
          <p:cNvSpPr txBox="1"/>
          <p:nvPr/>
        </p:nvSpPr>
        <p:spPr>
          <a:xfrm>
            <a:off x="5095421" y="5381316"/>
            <a:ext cx="1388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/>
              <a:t>Agricole :</a:t>
            </a:r>
          </a:p>
          <a:p>
            <a:r>
              <a:rPr lang="fr-FR" sz="2000" dirty="0" smtClean="0"/>
              <a:t>- pesticides</a:t>
            </a:r>
            <a:endParaRPr lang="fr-FR" sz="2000" dirty="0"/>
          </a:p>
          <a:p>
            <a:r>
              <a:rPr lang="fr-FR" sz="2000" dirty="0" smtClean="0"/>
              <a:t>- engrais</a:t>
            </a:r>
            <a:endParaRPr lang="fr-FR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24ADD77D-220F-455E-A51D-3E8C381284CD}"/>
              </a:ext>
            </a:extLst>
          </p:cNvPr>
          <p:cNvSpPr txBox="1"/>
          <p:nvPr/>
        </p:nvSpPr>
        <p:spPr>
          <a:xfrm>
            <a:off x="6867630" y="5118711"/>
            <a:ext cx="1509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/>
              <a:t>Industriels </a:t>
            </a:r>
            <a:r>
              <a:rPr lang="fr-FR" sz="2000" dirty="0"/>
              <a:t>:</a:t>
            </a:r>
          </a:p>
          <a:p>
            <a:r>
              <a:rPr lang="fr-FR" sz="2000" dirty="0" smtClean="0"/>
              <a:t>- métaux</a:t>
            </a:r>
            <a:endParaRPr lang="fr-FR" sz="2000" dirty="0"/>
          </a:p>
          <a:p>
            <a:r>
              <a:rPr lang="fr-FR" sz="2000" dirty="0" smtClean="0"/>
              <a:t>- huile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1368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id="{67BF84FF-F692-4054-88D3-36A2B31EC361}"/>
                  </a:ext>
                </a:extLst>
              </p:cNvPr>
              <p:cNvSpPr txBox="1"/>
              <p:nvPr/>
            </p:nvSpPr>
            <p:spPr>
              <a:xfrm>
                <a:off x="1089272" y="5082871"/>
                <a:ext cx="522660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i="1" dirty="0" smtClean="0"/>
                  <a:t>Analyse des caractéristiques d’une eau potable (A température ambiante)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Dureté </a:t>
                </a:r>
                <a:r>
                  <a:rPr lang="fr-FR" dirty="0"/>
                  <a:t>: teneur </a:t>
                </a:r>
                <a:r>
                  <a:rPr lang="fr-FR" dirty="0" smtClean="0"/>
                  <a:t>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fr-FR" b="0" dirty="0" smtClean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endParaRPr lang="fr-FR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pH </a:t>
                </a:r>
                <a:r>
                  <a:rPr lang="fr-FR" dirty="0"/>
                  <a:t>: de 6,5 à </a:t>
                </a:r>
                <a:r>
                  <a:rPr lang="fr-FR" dirty="0" smtClean="0"/>
                  <a:t>8,5</a:t>
                </a:r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7BF84FF-F692-4054-88D3-36A2B31EC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72" y="5082871"/>
                <a:ext cx="5226606" cy="1292662"/>
              </a:xfrm>
              <a:prstGeom prst="rect">
                <a:avLst/>
              </a:prstGeom>
              <a:blipFill rotWithShape="0">
                <a:blip r:embed="rId2"/>
                <a:stretch>
                  <a:fillRect l="-817" t="-2830" b="-42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7A842330-ED0A-4EF0-80ED-FB28991F4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2" y="908040"/>
            <a:ext cx="5627866" cy="3584172"/>
          </a:xfrm>
          <a:prstGeom prst="rect">
            <a:avLst/>
          </a:prstGeom>
        </p:spPr>
      </p:pic>
      <p:sp>
        <p:nvSpPr>
          <p:cNvPr id="8" name="Flèche : droite 12">
            <a:extLst>
              <a:ext uri="{FF2B5EF4-FFF2-40B4-BE49-F238E27FC236}">
                <a16:creationId xmlns:a16="http://schemas.microsoft.com/office/drawing/2014/main" xmlns="" id="{A5AE0748-69BD-4828-9BA9-A3BA7239E3BD}"/>
              </a:ext>
            </a:extLst>
          </p:cNvPr>
          <p:cNvSpPr/>
          <p:nvPr/>
        </p:nvSpPr>
        <p:spPr>
          <a:xfrm>
            <a:off x="6604568" y="2372832"/>
            <a:ext cx="639760" cy="63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id="{B06099FE-BEB7-4E93-9014-63F97FE558A9}"/>
                  </a:ext>
                </a:extLst>
              </p:cNvPr>
              <p:cNvSpPr txBox="1"/>
              <p:nvPr/>
            </p:nvSpPr>
            <p:spPr>
              <a:xfrm>
                <a:off x="7387747" y="813455"/>
                <a:ext cx="4651224" cy="3773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i="1" dirty="0"/>
                  <a:t>Action de la précipitation dans le traitement des eaux (exemples) :</a:t>
                </a:r>
              </a:p>
              <a:p>
                <a:endParaRPr lang="fr-FR" dirty="0"/>
              </a:p>
              <a:p>
                <a:r>
                  <a:rPr lang="fr-FR" dirty="0" smtClean="0"/>
                  <a:t>-</a:t>
                </a:r>
                <a:r>
                  <a:rPr lang="fr-FR" dirty="0"/>
                  <a:t>précipitation des métaux (effluents acides) sous forme d’hydroxyde :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→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𝑂𝐻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-précipitations d’anions indésirables :</a:t>
                </a:r>
              </a:p>
              <a:p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𝑆𝑂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𝐶𝑎𝑆𝑂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06099FE-BEB7-4E93-9014-63F97FE5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47" y="813455"/>
                <a:ext cx="4651224" cy="3773341"/>
              </a:xfrm>
              <a:prstGeom prst="rect">
                <a:avLst/>
              </a:prstGeom>
              <a:blipFill rotWithShape="0">
                <a:blip r:embed="rId4"/>
                <a:stretch>
                  <a:fillRect l="-1180" t="-8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DAD2045A-F3BB-4896-8210-1E620E1AAC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28" y="4820643"/>
            <a:ext cx="4737087" cy="1013724"/>
          </a:xfrm>
          <a:prstGeom prst="rect">
            <a:avLst/>
          </a:prstGeom>
        </p:spPr>
      </p:pic>
      <p:sp>
        <p:nvSpPr>
          <p:cNvPr id="12" name="Flèche : droite 12">
            <a:extLst>
              <a:ext uri="{FF2B5EF4-FFF2-40B4-BE49-F238E27FC236}">
                <a16:creationId xmlns:a16="http://schemas.microsoft.com/office/drawing/2014/main" xmlns="" id="{A5AE0748-69BD-4828-9BA9-A3BA7239E3BD}"/>
              </a:ext>
            </a:extLst>
          </p:cNvPr>
          <p:cNvSpPr/>
          <p:nvPr/>
        </p:nvSpPr>
        <p:spPr>
          <a:xfrm rot="5400000">
            <a:off x="3382694" y="4426910"/>
            <a:ext cx="639760" cy="63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41667" y="6459785"/>
            <a:ext cx="898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6"/>
              </a:rPr>
              <a:t>https://www.sdea.fr/index.php/fr/l-eau/les-eaux-usees/pourquoi-traiter-les-eaux-usees</a:t>
            </a:r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154083" y="112003"/>
            <a:ext cx="10058400" cy="7377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100" b="1" dirty="0" smtClean="0">
                <a:solidFill>
                  <a:schemeClr val="accent2"/>
                </a:solidFill>
              </a:rPr>
              <a:t>III. Applications industrielles</a:t>
            </a:r>
            <a:endParaRPr lang="fr-FR" sz="33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429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1220</TotalTime>
  <Words>164</Words>
  <Application>Microsoft Office PowerPoint</Application>
  <PresentationFormat>Grand écran</PresentationFormat>
  <Paragraphs>69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LC28 - Solubilité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III. Application industrielle : eaux usées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30</cp:revision>
  <dcterms:created xsi:type="dcterms:W3CDTF">2019-02-02T09:11:16Z</dcterms:created>
  <dcterms:modified xsi:type="dcterms:W3CDTF">2019-06-18T19:22:32Z</dcterms:modified>
</cp:coreProperties>
</file>