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71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5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34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48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24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72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89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14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79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68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25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6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69820-A532-4EE1-84D0-1F4886F19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231116"/>
            <a:ext cx="10058400" cy="1630763"/>
          </a:xfrm>
        </p:spPr>
        <p:txBody>
          <a:bodyPr>
            <a:normAutofit fontScale="90000"/>
          </a:bodyPr>
          <a:lstStyle/>
          <a:p>
            <a:r>
              <a:rPr lang="fr-FR" dirty="0"/>
              <a:t>Précession dans les domaines macroscopique et microscopique</a:t>
            </a:r>
          </a:p>
        </p:txBody>
      </p:sp>
    </p:spTree>
    <p:extLst>
      <p:ext uri="{BB962C8B-B14F-4D97-AF65-F5344CB8AC3E}">
        <p14:creationId xmlns:p14="http://schemas.microsoft.com/office/powerpoint/2010/main" val="182631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65AB8-5132-4237-B1DE-E533522A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Mouvement d’une toupie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12402E5-88A5-404D-9283-86A503D52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6" b="5571"/>
          <a:stretch/>
        </p:blipFill>
        <p:spPr>
          <a:xfrm rot="16200000">
            <a:off x="3900228" y="1667655"/>
            <a:ext cx="4391544" cy="47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3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846D39CE-F9D8-40BA-A468-AD09A4569E6B}"/>
              </a:ext>
            </a:extLst>
          </p:cNvPr>
          <p:cNvGrpSpPr/>
          <p:nvPr/>
        </p:nvGrpSpPr>
        <p:grpSpPr>
          <a:xfrm>
            <a:off x="1302693" y="732764"/>
            <a:ext cx="9586613" cy="5392471"/>
            <a:chOff x="1302693" y="732764"/>
            <a:chExt cx="9586613" cy="539247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DD9AF5AE-2ED2-43A1-88AE-41A72A529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2693" y="732764"/>
              <a:ext cx="9586613" cy="5392471"/>
            </a:xfrm>
            <a:prstGeom prst="rect">
              <a:avLst/>
            </a:prstGeom>
          </p:spPr>
        </p:pic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73989BAE-23E4-4871-BC63-68F8EF1FF849}"/>
                </a:ext>
              </a:extLst>
            </p:cNvPr>
            <p:cNvGrpSpPr/>
            <p:nvPr/>
          </p:nvGrpSpPr>
          <p:grpSpPr>
            <a:xfrm>
              <a:off x="4750130" y="2715739"/>
              <a:ext cx="2834428" cy="1179369"/>
              <a:chOff x="4750130" y="2715739"/>
              <a:chExt cx="2834428" cy="1179369"/>
            </a:xfrm>
          </p:grpSpPr>
          <p:cxnSp>
            <p:nvCxnSpPr>
              <p:cNvPr id="8" name="Connecteur droit avec flèche 7">
                <a:extLst>
                  <a:ext uri="{FF2B5EF4-FFF2-40B4-BE49-F238E27FC236}">
                    <a16:creationId xmlns:a16="http://schemas.microsoft.com/office/drawing/2014/main" id="{619E842F-4CDC-48D0-996C-B2E209C531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0130" y="3885890"/>
                <a:ext cx="1870410" cy="921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ZoneTexte 19">
                    <a:extLst>
                      <a:ext uri="{FF2B5EF4-FFF2-40B4-BE49-F238E27FC236}">
                        <a16:creationId xmlns:a16="http://schemas.microsoft.com/office/drawing/2014/main" id="{A4382F7A-11F7-45ED-AE4C-3466F66D3013}"/>
                      </a:ext>
                    </a:extLst>
                  </p:cNvPr>
                  <p:cNvSpPr txBox="1"/>
                  <p:nvPr/>
                </p:nvSpPr>
                <p:spPr>
                  <a:xfrm>
                    <a:off x="5503284" y="2715739"/>
                    <a:ext cx="2081274" cy="93730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5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5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  <m:r>
                            <a:rPr lang="fr-FR" sz="5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  <m:acc>
                            <m:accPr>
                              <m:chr m:val="⃗"/>
                              <m:ctrlPr>
                                <a:rPr lang="fr-FR" sz="5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5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oMath>
                      </m:oMathPara>
                    </a14:m>
                    <a:endParaRPr lang="fr-FR" sz="5400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" name="ZoneTexte 19">
                    <a:extLst>
                      <a:ext uri="{FF2B5EF4-FFF2-40B4-BE49-F238E27FC236}">
                        <a16:creationId xmlns:a16="http://schemas.microsoft.com/office/drawing/2014/main" id="{A4382F7A-11F7-45ED-AE4C-3466F66D30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3284" y="2715739"/>
                    <a:ext cx="2081274" cy="93730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900397DE-B032-4050-84CE-D93B2BE0CB73}"/>
                </a:ext>
              </a:extLst>
            </p:cNvPr>
            <p:cNvGrpSpPr/>
            <p:nvPr/>
          </p:nvGrpSpPr>
          <p:grpSpPr>
            <a:xfrm>
              <a:off x="3253563" y="3342899"/>
              <a:ext cx="1496567" cy="1073157"/>
              <a:chOff x="3253563" y="3342899"/>
              <a:chExt cx="1496567" cy="1073157"/>
            </a:xfrm>
          </p:grpSpPr>
          <p:cxnSp>
            <p:nvCxnSpPr>
              <p:cNvPr id="14" name="Connecteur droit avec flèche 13">
                <a:extLst>
                  <a:ext uri="{FF2B5EF4-FFF2-40B4-BE49-F238E27FC236}">
                    <a16:creationId xmlns:a16="http://schemas.microsoft.com/office/drawing/2014/main" id="{B46F88FB-E213-4B1B-8BC8-5A7AAE0A5F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563" y="3895110"/>
                <a:ext cx="1496567" cy="520946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ZoneTexte 21">
                    <a:extLst>
                      <a:ext uri="{FF2B5EF4-FFF2-40B4-BE49-F238E27FC236}">
                        <a16:creationId xmlns:a16="http://schemas.microsoft.com/office/drawing/2014/main" id="{DD5EAFA9-5580-4458-87AA-818BCBE4AC78}"/>
                      </a:ext>
                    </a:extLst>
                  </p:cNvPr>
                  <p:cNvSpPr txBox="1"/>
                  <p:nvPr/>
                </p:nvSpPr>
                <p:spPr>
                  <a:xfrm>
                    <a:off x="3343801" y="3342899"/>
                    <a:ext cx="329541" cy="9335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5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  <m:brk m:alnAt="1"/>
                                </m:rPr>
                                <a:rPr lang="el-GR" sz="5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22" name="ZoneTexte 21">
                    <a:extLst>
                      <a:ext uri="{FF2B5EF4-FFF2-40B4-BE49-F238E27FC236}">
                        <a16:creationId xmlns:a16="http://schemas.microsoft.com/office/drawing/2014/main" id="{DD5EAFA9-5580-4458-87AA-818BCBE4A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3801" y="3342899"/>
                    <a:ext cx="329541" cy="93358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55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B602398A-F7F7-471D-B31B-36F90A9CA546}"/>
                </a:ext>
              </a:extLst>
            </p:cNvPr>
            <p:cNvGrpSpPr/>
            <p:nvPr/>
          </p:nvGrpSpPr>
          <p:grpSpPr>
            <a:xfrm>
              <a:off x="4750130" y="3895106"/>
              <a:ext cx="917924" cy="1966978"/>
              <a:chOff x="4750130" y="3895106"/>
              <a:chExt cx="917924" cy="1966978"/>
            </a:xfrm>
          </p:grpSpPr>
          <p:cxnSp>
            <p:nvCxnSpPr>
              <p:cNvPr id="12" name="Connecteur droit avec flèche 11">
                <a:extLst>
                  <a:ext uri="{FF2B5EF4-FFF2-40B4-BE49-F238E27FC236}">
                    <a16:creationId xmlns:a16="http://schemas.microsoft.com/office/drawing/2014/main" id="{2E70D29D-400C-4ED7-B270-2031939BC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0130" y="3895106"/>
                <a:ext cx="0" cy="1966978"/>
              </a:xfrm>
              <a:prstGeom prst="straightConnector1">
                <a:avLst/>
              </a:prstGeom>
              <a:ln w="762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ZoneTexte 23">
                    <a:extLst>
                      <a:ext uri="{FF2B5EF4-FFF2-40B4-BE49-F238E27FC236}">
                        <a16:creationId xmlns:a16="http://schemas.microsoft.com/office/drawing/2014/main" id="{9C192940-5B81-4E49-8EF9-FDAC417A1CCC}"/>
                      </a:ext>
                    </a:extLst>
                  </p:cNvPr>
                  <p:cNvSpPr txBox="1"/>
                  <p:nvPr/>
                </p:nvSpPr>
                <p:spPr>
                  <a:xfrm>
                    <a:off x="5338513" y="4878595"/>
                    <a:ext cx="329541" cy="93185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5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5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oMath>
                      </m:oMathPara>
                    </a14:m>
                    <a:endParaRPr lang="fr-FR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" name="ZoneTexte 23">
                    <a:extLst>
                      <a:ext uri="{FF2B5EF4-FFF2-40B4-BE49-F238E27FC236}">
                        <a16:creationId xmlns:a16="http://schemas.microsoft.com/office/drawing/2014/main" id="{9C192940-5B81-4E49-8EF9-FDAC417A1C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8513" y="4878595"/>
                    <a:ext cx="329541" cy="93185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963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7670760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393</TotalTime>
  <Words>15</Words>
  <Application>Microsoft Office PowerPoint</Application>
  <PresentationFormat>Grand écran</PresentationFormat>
  <Paragraphs>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Cambria Math</vt:lpstr>
      <vt:lpstr>Rétrospective</vt:lpstr>
      <vt:lpstr>Précession dans les domaines macroscopique et microscopique</vt:lpstr>
      <vt:lpstr>Mouvement d’une toupie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Roussille</dc:creator>
  <cp:lastModifiedBy>Hugo Roussille</cp:lastModifiedBy>
  <cp:revision>14</cp:revision>
  <dcterms:created xsi:type="dcterms:W3CDTF">2019-01-08T19:32:47Z</dcterms:created>
  <dcterms:modified xsi:type="dcterms:W3CDTF">2019-06-17T08:16:25Z</dcterms:modified>
</cp:coreProperties>
</file>