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9" d="100"/>
          <a:sy n="69" d="100"/>
        </p:scale>
        <p:origin x="8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92799"/>
            <a:ext cx="10058400" cy="4476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338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69820-A532-4EE1-84D0-1F4886F1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116"/>
            <a:ext cx="10058400" cy="1630763"/>
          </a:xfrm>
        </p:spPr>
        <p:txBody>
          <a:bodyPr>
            <a:normAutofit/>
          </a:bodyPr>
          <a:lstStyle/>
          <a:p>
            <a:r>
              <a:rPr lang="fr-FR" dirty="0"/>
              <a:t>Dynamique relativiste</a:t>
            </a:r>
          </a:p>
        </p:txBody>
      </p:sp>
    </p:spTree>
    <p:extLst>
      <p:ext uri="{BB962C8B-B14F-4D97-AF65-F5344CB8AC3E}">
        <p14:creationId xmlns:p14="http://schemas.microsoft.com/office/powerpoint/2010/main" val="18263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EA98A-D509-49EC-B3E4-330EAD1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Compton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C16BED-9703-4F07-9469-E8FCAB23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1"/>
          <a:stretch/>
        </p:blipFill>
        <p:spPr>
          <a:xfrm>
            <a:off x="641031" y="2368597"/>
            <a:ext cx="4817555" cy="20474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8E30FA-86F0-4403-9477-3DF8D0C75D60}"/>
              </a:ext>
            </a:extLst>
          </p:cNvPr>
          <p:cNvSpPr/>
          <p:nvPr/>
        </p:nvSpPr>
        <p:spPr>
          <a:xfrm>
            <a:off x="3762632" y="3466665"/>
            <a:ext cx="497479" cy="592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D57307-2084-4E63-8516-88B061C0EF5E}"/>
              </a:ext>
            </a:extLst>
          </p:cNvPr>
          <p:cNvCxnSpPr>
            <a:cxnSpLocks/>
          </p:cNvCxnSpPr>
          <p:nvPr/>
        </p:nvCxnSpPr>
        <p:spPr>
          <a:xfrm>
            <a:off x="5292717" y="3457175"/>
            <a:ext cx="499263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AB4EA8E-6BC2-41D0-9E9A-2C8BFF70BD4E}"/>
                  </a:ext>
                </a:extLst>
              </p:cNvPr>
              <p:cNvSpPr txBox="1"/>
              <p:nvPr/>
            </p:nvSpPr>
            <p:spPr>
              <a:xfrm>
                <a:off x="5458586" y="3390162"/>
                <a:ext cx="499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lang="fr-FR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AB4EA8E-6BC2-41D0-9E9A-2C8BFF70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86" y="3390162"/>
                <a:ext cx="4992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285CA25-D263-4FB3-8446-AEB453019D40}"/>
                  </a:ext>
                </a:extLst>
              </p:cNvPr>
              <p:cNvSpPr txBox="1"/>
              <p:nvPr/>
            </p:nvSpPr>
            <p:spPr>
              <a:xfrm>
                <a:off x="6865300" y="2318138"/>
                <a:ext cx="4369717" cy="278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kern="12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2000" b="0" i="1" kern="12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lang="fr-FR" sz="2000" b="0" i="1" kern="12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lang="fr-FR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fr-FR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fr-FR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fr-FR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fr-FR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den>
                          </m:f>
                          <m:r>
                            <a:rPr lang="fr-FR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fr-FR" sz="20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𝑚𝑐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  <a:p>
                <a:endParaRPr lang="fr-FR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285CA25-D263-4FB3-8446-AEB45301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300" y="2318138"/>
                <a:ext cx="4369717" cy="2782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DB6B0EC-3A1D-43CC-B1D9-99BBE2F191B7}"/>
              </a:ext>
            </a:extLst>
          </p:cNvPr>
          <p:cNvCxnSpPr/>
          <p:nvPr/>
        </p:nvCxnSpPr>
        <p:spPr>
          <a:xfrm flipV="1">
            <a:off x="3071353" y="2923261"/>
            <a:ext cx="974911" cy="438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C2E2792-B54C-4E20-90C5-50A728088133}"/>
              </a:ext>
            </a:extLst>
          </p:cNvPr>
          <p:cNvCxnSpPr>
            <a:cxnSpLocks/>
          </p:cNvCxnSpPr>
          <p:nvPr/>
        </p:nvCxnSpPr>
        <p:spPr>
          <a:xfrm>
            <a:off x="3050810" y="3585965"/>
            <a:ext cx="530942" cy="3623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366B056-A2BF-4A4D-BCA4-88CE20832F37}"/>
              </a:ext>
            </a:extLst>
          </p:cNvPr>
          <p:cNvCxnSpPr>
            <a:cxnSpLocks/>
          </p:cNvCxnSpPr>
          <p:nvPr/>
        </p:nvCxnSpPr>
        <p:spPr>
          <a:xfrm flipV="1">
            <a:off x="1314713" y="3457174"/>
            <a:ext cx="602577" cy="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D789-836E-468F-8562-52ACBD045C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61950"/>
            <a:ext cx="10058400" cy="974725"/>
          </a:xfrm>
        </p:spPr>
        <p:txBody>
          <a:bodyPr/>
          <a:lstStyle/>
          <a:p>
            <a:r>
              <a:rPr lang="fr-FR" dirty="0"/>
              <a:t>Expérience de </a:t>
            </a:r>
            <a:r>
              <a:rPr lang="fr-FR" dirty="0" err="1"/>
              <a:t>Bertozzi</a:t>
            </a:r>
            <a:r>
              <a:rPr lang="fr-FR" dirty="0"/>
              <a:t> (1964)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1FA4AC-AAB4-4BFF-A9EC-BB0A0C34E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71" y="1631577"/>
            <a:ext cx="8405857" cy="35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D789-836E-468F-8562-52ACBD045C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61950"/>
            <a:ext cx="10058400" cy="974725"/>
          </a:xfrm>
        </p:spPr>
        <p:txBody>
          <a:bodyPr/>
          <a:lstStyle/>
          <a:p>
            <a:r>
              <a:rPr lang="fr-FR" dirty="0"/>
              <a:t>Expérience de </a:t>
            </a:r>
            <a:r>
              <a:rPr lang="fr-FR" dirty="0" err="1"/>
              <a:t>Bertozzi</a:t>
            </a:r>
            <a:r>
              <a:rPr lang="fr-FR" dirty="0"/>
              <a:t> (1964)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D3397C-BD7F-4CBC-9792-350781EC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64" y="1336675"/>
            <a:ext cx="6308872" cy="4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D789-836E-468F-8562-52ACBD045C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61950"/>
            <a:ext cx="10058400" cy="974725"/>
          </a:xfrm>
        </p:spPr>
        <p:txBody>
          <a:bodyPr/>
          <a:lstStyle/>
          <a:p>
            <a:r>
              <a:rPr lang="fr-FR" dirty="0"/>
              <a:t>Expérience de </a:t>
            </a:r>
            <a:r>
              <a:rPr lang="fr-FR" dirty="0" err="1"/>
              <a:t>Bertozzi</a:t>
            </a:r>
            <a:r>
              <a:rPr lang="fr-FR" dirty="0"/>
              <a:t> (1964)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0BA659-3938-4765-9A30-54DE43E6E49B}"/>
              </a:ext>
            </a:extLst>
          </p:cNvPr>
          <p:cNvGrpSpPr/>
          <p:nvPr/>
        </p:nvGrpSpPr>
        <p:grpSpPr>
          <a:xfrm>
            <a:off x="723900" y="1528899"/>
            <a:ext cx="4238625" cy="4668875"/>
            <a:chOff x="263397" y="1152419"/>
            <a:chExt cx="4978656" cy="5480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005700D-A620-49A1-B3A2-603F384C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97" y="3336931"/>
              <a:ext cx="4978656" cy="32958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F9B7480-4463-4CAC-830B-9D5BB7F5E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45" y="1152419"/>
              <a:ext cx="4591286" cy="2184512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E94CE7A-D867-4571-AEDF-953FA0CDC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4" y="1528899"/>
            <a:ext cx="4346935" cy="43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E2E544C-6BF6-4F8F-B5F1-7BBBA455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9"/>
          <a:stretch/>
        </p:blipFill>
        <p:spPr>
          <a:xfrm>
            <a:off x="1809750" y="152399"/>
            <a:ext cx="8572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035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35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Rétrospective</vt:lpstr>
      <vt:lpstr>Dynamique relativiste</vt:lpstr>
      <vt:lpstr>Effet Compton</vt:lpstr>
      <vt:lpstr>Expérience de Bertozzi (1964)</vt:lpstr>
      <vt:lpstr>Expérience de Bertozzi (1964)</vt:lpstr>
      <vt:lpstr>Expérience de Bertozzi (1964)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25</cp:revision>
  <dcterms:created xsi:type="dcterms:W3CDTF">2019-01-08T19:32:47Z</dcterms:created>
  <dcterms:modified xsi:type="dcterms:W3CDTF">2019-06-17T09:51:35Z</dcterms:modified>
</cp:coreProperties>
</file>