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3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21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51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1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9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8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2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08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37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92483"/>
            <a:ext cx="10058400" cy="45766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176CC9-2FE1-46A2-952E-D76F315A1D18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17B746-DE07-4949-B200-C009907877D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345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73AE-CA87-496E-93D7-8F0FB569F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Notion de viscosité d’un fluide. Écoulements visqueux.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173DBF-786A-45E1-844B-D835E51DA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Agregation</a:t>
            </a:r>
            <a:r>
              <a:rPr lang="fr-FR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9455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EC103-4B28-4E29-BC65-76EC58D1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 aux limites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2C13AD9-88FF-4895-8CD5-176F0FD614BF}"/>
              </a:ext>
            </a:extLst>
          </p:cNvPr>
          <p:cNvGrpSpPr/>
          <p:nvPr/>
        </p:nvGrpSpPr>
        <p:grpSpPr>
          <a:xfrm>
            <a:off x="2457927" y="1794307"/>
            <a:ext cx="7276145" cy="4252533"/>
            <a:chOff x="3813274" y="1452528"/>
            <a:chExt cx="7276145" cy="4252533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5028CC7-27CF-4BD4-824A-0A6B9E7D2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32"/>
            <a:stretch/>
          </p:blipFill>
          <p:spPr>
            <a:xfrm>
              <a:off x="5814391" y="1452528"/>
              <a:ext cx="5275028" cy="425253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ABE8F4D9-B4DE-4C44-8D09-C8C728FF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171"/>
            <a:stretch/>
          </p:blipFill>
          <p:spPr>
            <a:xfrm>
              <a:off x="3813274" y="1452528"/>
              <a:ext cx="2001117" cy="4252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49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3F19C-8D17-4618-8216-F22A8A63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Écoulement derrière un cylindre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30F471D-2777-4612-B9BC-6B63F194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03" y="1499041"/>
            <a:ext cx="5596643" cy="3684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041D3D-9C0D-49ED-8A6D-038066D51FB1}"/>
                  </a:ext>
                </a:extLst>
              </p:cNvPr>
              <p:cNvSpPr txBox="1"/>
              <p:nvPr/>
            </p:nvSpPr>
            <p:spPr>
              <a:xfrm>
                <a:off x="1947837" y="5650097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=0,16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041D3D-9C0D-49ED-8A6D-038066D5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37" y="5650097"/>
                <a:ext cx="18288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E9BF652E-A9DC-425F-9247-91078D79E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9752"/>
            <a:ext cx="5885215" cy="4022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E5CADAE-DBFF-4CAA-948E-64650C907662}"/>
                  </a:ext>
                </a:extLst>
              </p:cNvPr>
              <p:cNvSpPr txBox="1"/>
              <p:nvPr/>
            </p:nvSpPr>
            <p:spPr>
              <a:xfrm>
                <a:off x="8415365" y="5650096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=9,6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E5CADAE-DBFF-4CAA-948E-64650C907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365" y="5650096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0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3F19C-8D17-4618-8216-F22A8A63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Écoulement derrière un cylindre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041D3D-9C0D-49ED-8A6D-038066D51FB1}"/>
                  </a:ext>
                </a:extLst>
              </p:cNvPr>
              <p:cNvSpPr txBox="1"/>
              <p:nvPr/>
            </p:nvSpPr>
            <p:spPr>
              <a:xfrm>
                <a:off x="2315584" y="5237347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=26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041D3D-9C0D-49ED-8A6D-038066D5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84" y="5237347"/>
                <a:ext cx="18288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E5CADAE-DBFF-4CAA-948E-64650C907662}"/>
                  </a:ext>
                </a:extLst>
              </p:cNvPr>
              <p:cNvSpPr txBox="1"/>
              <p:nvPr/>
            </p:nvSpPr>
            <p:spPr>
              <a:xfrm>
                <a:off x="8385548" y="5237346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=140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E5CADAE-DBFF-4CAA-948E-64650C907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548" y="5237346"/>
                <a:ext cx="18288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67D7584-8771-48BA-8527-AB7DF9E9C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8323" y="1609910"/>
            <a:ext cx="5428290" cy="3217907"/>
          </a:xfrm>
          <a:prstGeom prst="rect">
            <a:avLst/>
          </a:prstGeom>
        </p:spPr>
      </p:pic>
      <p:pic>
        <p:nvPicPr>
          <p:cNvPr id="12" name="Espace réservé du contenu 3">
            <a:extLst>
              <a:ext uri="{FF2B5EF4-FFF2-40B4-BE49-F238E27FC236}">
                <a16:creationId xmlns:a16="http://schemas.microsoft.com/office/drawing/2014/main" id="{24173306-CCD2-4164-9176-12B5E29AD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008" y="1453323"/>
            <a:ext cx="5291877" cy="35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3F19C-8D17-4618-8216-F22A8A63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Écoulement derrière un cylindre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041D3D-9C0D-49ED-8A6D-038066D51FB1}"/>
                  </a:ext>
                </a:extLst>
              </p:cNvPr>
              <p:cNvSpPr txBox="1"/>
              <p:nvPr/>
            </p:nvSpPr>
            <p:spPr>
              <a:xfrm>
                <a:off x="2315584" y="5237347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=26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041D3D-9C0D-49ED-8A6D-038066D5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84" y="5237347"/>
                <a:ext cx="18288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E5CADAE-DBFF-4CAA-948E-64650C907662}"/>
                  </a:ext>
                </a:extLst>
              </p:cNvPr>
              <p:cNvSpPr txBox="1"/>
              <p:nvPr/>
            </p:nvSpPr>
            <p:spPr>
              <a:xfrm>
                <a:off x="8385548" y="5237346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=140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E5CADAE-DBFF-4CAA-948E-64650C907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548" y="5237346"/>
                <a:ext cx="18288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Espace réservé du contenu 3">
            <a:extLst>
              <a:ext uri="{FF2B5EF4-FFF2-40B4-BE49-F238E27FC236}">
                <a16:creationId xmlns:a16="http://schemas.microsoft.com/office/drawing/2014/main" id="{24173306-CCD2-4164-9176-12B5E29AD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008" y="1453323"/>
            <a:ext cx="5291877" cy="3531082"/>
          </a:xfrm>
          <a:prstGeom prst="rect">
            <a:avLst/>
          </a:prstGeom>
        </p:spPr>
      </p:pic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id="{367D7584-8771-48BA-8527-AB7DF9E9C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32463"/>
          <a:stretch/>
        </p:blipFill>
        <p:spPr>
          <a:xfrm>
            <a:off x="6530008" y="3546006"/>
            <a:ext cx="902912" cy="792530"/>
          </a:xfrm>
          <a:prstGeom prst="rect">
            <a:avLst/>
          </a:prstGeom>
        </p:spPr>
      </p:pic>
      <p:pic>
        <p:nvPicPr>
          <p:cNvPr id="9" name="Espace réservé du contenu 3">
            <a:extLst>
              <a:ext uri="{FF2B5EF4-FFF2-40B4-BE49-F238E27FC236}">
                <a16:creationId xmlns:a16="http://schemas.microsoft.com/office/drawing/2014/main" id="{F1CA2E4A-CABF-4820-85C5-B793B833D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23" y="1609910"/>
            <a:ext cx="5428290" cy="32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6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3F19C-8D17-4618-8216-F22A8A63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Écoulement derrière un cylindre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041D3D-9C0D-49ED-8A6D-038066D51FB1}"/>
                  </a:ext>
                </a:extLst>
              </p:cNvPr>
              <p:cNvSpPr txBox="1"/>
              <p:nvPr/>
            </p:nvSpPr>
            <p:spPr>
              <a:xfrm>
                <a:off x="5212080" y="5486115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</m:t>
                      </m:r>
                      <m:r>
                        <a:rPr lang="fr-FR" sz="24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=2000</m:t>
                      </m:r>
                    </m:oMath>
                  </m:oMathPara>
                </a14:m>
                <a:endParaRPr lang="fr-FR" sz="2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C041D3D-9C0D-49ED-8A6D-038066D5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5486115"/>
                <a:ext cx="18288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ce réservé du contenu 3">
            <a:extLst>
              <a:ext uri="{FF2B5EF4-FFF2-40B4-BE49-F238E27FC236}">
                <a16:creationId xmlns:a16="http://schemas.microsoft.com/office/drawing/2014/main" id="{761041C3-1F18-4E1F-8C91-B084C24D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0461" y="1319489"/>
            <a:ext cx="81327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EC103-4B28-4E29-BC65-76EC58D1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Coefficient de traînée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26D305-0F24-40CA-AD75-19961E10D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98" y="1316105"/>
            <a:ext cx="7026804" cy="4826277"/>
          </a:xfrm>
        </p:spPr>
      </p:pic>
    </p:spTree>
    <p:extLst>
      <p:ext uri="{BB962C8B-B14F-4D97-AF65-F5344CB8AC3E}">
        <p14:creationId xmlns:p14="http://schemas.microsoft.com/office/powerpoint/2010/main" val="344053595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54</Words>
  <Application>Microsoft Office PowerPoint</Application>
  <PresentationFormat>Grand écran</PresentationFormat>
  <Paragraphs>15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Rétrospective</vt:lpstr>
      <vt:lpstr>Notion de viscosité d’un fluide. Écoulements visqueux.</vt:lpstr>
      <vt:lpstr>Conditions aux limites</vt:lpstr>
      <vt:lpstr>Écoulement derrière un cylindre</vt:lpstr>
      <vt:lpstr>Écoulement derrière un cylindre</vt:lpstr>
      <vt:lpstr>Écoulement derrière un cylindre</vt:lpstr>
      <vt:lpstr>Écoulement derrière un cylindre</vt:lpstr>
      <vt:lpstr>Coefficient de traînée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7</cp:revision>
  <dcterms:created xsi:type="dcterms:W3CDTF">2019-06-15T08:52:59Z</dcterms:created>
  <dcterms:modified xsi:type="dcterms:W3CDTF">2019-06-17T09:54:48Z</dcterms:modified>
</cp:coreProperties>
</file>