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0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24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6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46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77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4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12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1CF2C-6AC6-46F2-A21B-2879D73BE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 de l’écoulement parfait d’un fluide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280709-448C-4271-90EA-7F9F2C17B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2019</a:t>
            </a:r>
          </a:p>
        </p:txBody>
      </p:sp>
    </p:spTree>
    <p:extLst>
      <p:ext uri="{BB962C8B-B14F-4D97-AF65-F5344CB8AC3E}">
        <p14:creationId xmlns:p14="http://schemas.microsoft.com/office/powerpoint/2010/main" val="25966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EA56C-895A-436D-A8EE-BA9FDE4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 aux limites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162ADF65-9DCD-493B-A76A-258D1318CE7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533379"/>
                  </p:ext>
                </p:extLst>
              </p:nvPr>
            </p:nvGraphicFramePr>
            <p:xfrm>
              <a:off x="1096963" y="1846263"/>
              <a:ext cx="10058400" cy="3009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1170905128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584495514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33849825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Interface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Écoulement parfait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Fluide réel</a:t>
                          </a:r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1004375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Paroi solide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1034719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Interface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13203664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162ADF65-9DCD-493B-A76A-258D1318CE7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533379"/>
                  </p:ext>
                </p:extLst>
              </p:nvPr>
            </p:nvGraphicFramePr>
            <p:xfrm>
              <a:off x="1096963" y="1846263"/>
              <a:ext cx="10058400" cy="3009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1170905128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584495514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33849825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Interface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Écoulement parfait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Fluide réel</a:t>
                          </a:r>
                        </a:p>
                      </a:txBody>
                      <a:tcPr marL="87464" marR="87464" anchor="ctr"/>
                    </a:tc>
                    <a:extLst>
                      <a:ext uri="{0D108BD9-81ED-4DB2-BD59-A6C34878D82A}">
                        <a16:rowId xmlns:a16="http://schemas.microsoft.com/office/drawing/2014/main" val="1004375117"/>
                      </a:ext>
                    </a:extLst>
                  </a:tr>
                  <a:tr h="1321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Paroi solide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100000" t="-29954" r="-100726" b="-100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200364" t="-29954" r="-909" b="-100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719673"/>
                      </a:ext>
                    </a:extLst>
                  </a:tr>
                  <a:tr h="13166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Interface</a:t>
                          </a:r>
                        </a:p>
                      </a:txBody>
                      <a:tcPr marL="87464" marR="87464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100000" t="-129954" r="-100726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64" marR="87464" anchor="ctr">
                        <a:blipFill>
                          <a:blip r:embed="rId2"/>
                          <a:stretch>
                            <a:fillRect l="-200364" t="-129954" r="-90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0366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520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84ADF-2EEC-436D-8405-174D7283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Tube de Pitot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F4932A-9723-4863-9158-11E06DE0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47434"/>
            <a:ext cx="10058400" cy="30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2BC3A-0859-46C0-B8FF-12FDE8F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Venturi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3BCAF2F-694D-49AD-8A8E-047AAD1E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4" y="1923373"/>
            <a:ext cx="8244852" cy="41925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FA633-2414-4073-B457-0BAEB3BF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767" y="1808159"/>
            <a:ext cx="2303019" cy="44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3775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</TotalTime>
  <Words>57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Rétrospective</vt:lpstr>
      <vt:lpstr>Modèle de l’écoulement parfait d’un fluide</vt:lpstr>
      <vt:lpstr>Conditions aux limites</vt:lpstr>
      <vt:lpstr>Tube de Pitot</vt:lpstr>
      <vt:lpstr>Effet Venturi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de transport</dc:title>
  <dc:creator>Hugo Roussille</dc:creator>
  <cp:lastModifiedBy>Hugo Roussille</cp:lastModifiedBy>
  <cp:revision>37</cp:revision>
  <dcterms:created xsi:type="dcterms:W3CDTF">2019-01-13T22:00:56Z</dcterms:created>
  <dcterms:modified xsi:type="dcterms:W3CDTF">2019-06-17T10:03:30Z</dcterms:modified>
</cp:coreProperties>
</file>