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96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49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82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3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670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62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43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21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42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92799"/>
            <a:ext cx="10058400" cy="44762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6F52A0-A939-40A1-A1D8-A89499FAE40C}" type="datetimeFigureOut">
              <a:rPr lang="fr-FR" smtClean="0"/>
              <a:t>17/06/2019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842A2-E293-4C13-BC62-91078E7A322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3338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3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4C716-9EB5-415E-8CE3-4E3BDF72C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Évolution et condition d'équilibre d'un système thermodynamique fermé.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74BC28-4082-4096-A7F8-4FC94B1CF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Agregation</a:t>
            </a:r>
            <a:r>
              <a:rPr lang="fr-FR" dirty="0"/>
              <a:t> 2019</a:t>
            </a:r>
          </a:p>
        </p:txBody>
      </p:sp>
    </p:spTree>
    <p:extLst>
      <p:ext uri="{BB962C8B-B14F-4D97-AF65-F5344CB8AC3E}">
        <p14:creationId xmlns:p14="http://schemas.microsoft.com/office/powerpoint/2010/main" val="277178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74D80-EF40-4469-894F-3CE2BB349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Potentiels thermodynamiques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56755F-C9D2-49AC-819B-3BAD536A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A3C0DAE3-6052-45D6-B59C-D1625B7AB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549698"/>
                  </p:ext>
                </p:extLst>
              </p:nvPr>
            </p:nvGraphicFramePr>
            <p:xfrm>
              <a:off x="1861643" y="1821712"/>
              <a:ext cx="8529674" cy="3870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4837">
                      <a:extLst>
                        <a:ext uri="{9D8B030D-6E8A-4147-A177-3AD203B41FA5}">
                          <a16:colId xmlns:a16="http://schemas.microsoft.com/office/drawing/2014/main" val="4116876761"/>
                        </a:ext>
                      </a:extLst>
                    </a:gridCol>
                    <a:gridCol w="4264837">
                      <a:extLst>
                        <a:ext uri="{9D8B030D-6E8A-4147-A177-3AD203B41FA5}">
                          <a16:colId xmlns:a16="http://schemas.microsoft.com/office/drawing/2014/main" val="2526756045"/>
                        </a:ext>
                      </a:extLst>
                    </a:gridCol>
                  </a:tblGrid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Évolution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Potentiel thermodynamique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4294945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Adiabatique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8384702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Monotherme et isochore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89133152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Isotherme et isochore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81023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Monotherme et monobare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8664899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Isotherme et isobare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4169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au 6">
                <a:extLst>
                  <a:ext uri="{FF2B5EF4-FFF2-40B4-BE49-F238E27FC236}">
                    <a16:creationId xmlns:a16="http://schemas.microsoft.com/office/drawing/2014/main" id="{A3C0DAE3-6052-45D6-B59C-D1625B7AB0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549698"/>
                  </p:ext>
                </p:extLst>
              </p:nvPr>
            </p:nvGraphicFramePr>
            <p:xfrm>
              <a:off x="1861643" y="1821712"/>
              <a:ext cx="8529674" cy="38703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64837">
                      <a:extLst>
                        <a:ext uri="{9D8B030D-6E8A-4147-A177-3AD203B41FA5}">
                          <a16:colId xmlns:a16="http://schemas.microsoft.com/office/drawing/2014/main" val="4116876761"/>
                        </a:ext>
                      </a:extLst>
                    </a:gridCol>
                    <a:gridCol w="4264837">
                      <a:extLst>
                        <a:ext uri="{9D8B030D-6E8A-4147-A177-3AD203B41FA5}">
                          <a16:colId xmlns:a16="http://schemas.microsoft.com/office/drawing/2014/main" val="2526756045"/>
                        </a:ext>
                      </a:extLst>
                    </a:gridCol>
                  </a:tblGrid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Évolution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Potentiel thermodynamique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4294945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Adiabatique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3" t="-100943" r="-571" b="-4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8384702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Monotherme et isochore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3" t="-200943" r="-571" b="-3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9133152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Isotherme et isochore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3" t="-300943" r="-571" b="-2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1023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Monotherme et monobare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3" t="-400943" r="-571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8664899"/>
                      </a:ext>
                    </a:extLst>
                  </a:tr>
                  <a:tr h="6450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Isotherme et isobare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43" t="-500943" r="-571" b="-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41691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5367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C3528-4F53-4BAF-AEF4-A1661C941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Utilisation des potentiels thermodynamiques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D875B05-0508-4DA2-BA06-34D1E784E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385" y="1595727"/>
            <a:ext cx="7991554" cy="406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0281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</TotalTime>
  <Words>52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Cambria Math</vt:lpstr>
      <vt:lpstr>Rétrospective</vt:lpstr>
      <vt:lpstr>Évolution et condition d'équilibre d'un système thermodynamique fermé.</vt:lpstr>
      <vt:lpstr>Potentiels thermodynamiques</vt:lpstr>
      <vt:lpstr>Utilisation des potentiels thermodynamiques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Hugo Roussille</dc:creator>
  <cp:lastModifiedBy>Hugo Roussille</cp:lastModifiedBy>
  <cp:revision>29</cp:revision>
  <dcterms:created xsi:type="dcterms:W3CDTF">2019-01-08T19:32:47Z</dcterms:created>
  <dcterms:modified xsi:type="dcterms:W3CDTF">2019-06-17T12:51:17Z</dcterms:modified>
</cp:coreProperties>
</file>