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9FE6-D316-4489-9549-5D71C0F98B12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6AC3-0850-44ED-AC32-EBB9124609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8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9FE6-D316-4489-9549-5D71C0F98B12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6AC3-0850-44ED-AC32-EBB912460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44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9FE6-D316-4489-9549-5D71C0F98B12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6AC3-0850-44ED-AC32-EBB912460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2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9FE6-D316-4489-9549-5D71C0F98B12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6AC3-0850-44ED-AC32-EBB912460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8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9FE6-D316-4489-9549-5D71C0F98B12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6AC3-0850-44ED-AC32-EBB9124609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3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9FE6-D316-4489-9549-5D71C0F98B12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6AC3-0850-44ED-AC32-EBB912460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3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9FE6-D316-4489-9549-5D71C0F98B12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6AC3-0850-44ED-AC32-EBB912460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91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9FE6-D316-4489-9549-5D71C0F98B12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6AC3-0850-44ED-AC32-EBB912460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37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9FE6-D316-4489-9549-5D71C0F98B12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6AC3-0850-44ED-AC32-EBB912460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22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899FE6-D316-4489-9549-5D71C0F98B12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8A6AC3-0850-44ED-AC32-EBB912460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9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9FE6-D316-4489-9549-5D71C0F98B12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6AC3-0850-44ED-AC32-EBB912460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04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899FE6-D316-4489-9549-5D71C0F98B12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8A6AC3-0850-44ED-AC32-EBB9124609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5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C51E6-DD58-47B5-81CE-3129D19A2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Transitions de phase</a:t>
            </a:r>
          </a:p>
        </p:txBody>
      </p:sp>
    </p:spTree>
    <p:extLst>
      <p:ext uri="{BB962C8B-B14F-4D97-AF65-F5344CB8AC3E}">
        <p14:creationId xmlns:p14="http://schemas.microsoft.com/office/powerpoint/2010/main" val="353575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9C191-B53F-4D06-B6F4-7BAB2DC1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P-T de l’eau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AE92676-D3E8-4DE8-98C4-F41098E90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359" y="2591179"/>
            <a:ext cx="3657607" cy="2532893"/>
          </a:xfrm>
        </p:spPr>
      </p:pic>
    </p:spTree>
    <p:extLst>
      <p:ext uri="{BB962C8B-B14F-4D97-AF65-F5344CB8AC3E}">
        <p14:creationId xmlns:p14="http://schemas.microsoft.com/office/powerpoint/2010/main" val="360937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1A363-BBF0-446E-A4B2-31B09549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P-V de l’eau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6511E60-DA0F-4DD1-A3B1-2608EC2B7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359" y="2510407"/>
            <a:ext cx="3657607" cy="2694437"/>
          </a:xfrm>
        </p:spPr>
      </p:pic>
    </p:spTree>
    <p:extLst>
      <p:ext uri="{BB962C8B-B14F-4D97-AF65-F5344CB8AC3E}">
        <p14:creationId xmlns:p14="http://schemas.microsoft.com/office/powerpoint/2010/main" val="391522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B211E-39DC-43C2-99FF-76F58CEB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Exposants critiques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1CEC3F2-7342-4346-8237-95FFFA7EF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60148"/>
              </p:ext>
            </p:extLst>
          </p:nvPr>
        </p:nvGraphicFramePr>
        <p:xfrm>
          <a:off x="1166304" y="2754313"/>
          <a:ext cx="99203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114244262"/>
                    </a:ext>
                  </a:extLst>
                </a:gridCol>
                <a:gridCol w="1651127">
                  <a:extLst>
                    <a:ext uri="{9D8B030D-6E8A-4147-A177-3AD203B41FA5}">
                      <a16:colId xmlns:a16="http://schemas.microsoft.com/office/drawing/2014/main" val="3197956293"/>
                    </a:ext>
                  </a:extLst>
                </a:gridCol>
                <a:gridCol w="3491484">
                  <a:extLst>
                    <a:ext uri="{9D8B030D-6E8A-4147-A177-3AD203B41FA5}">
                      <a16:colId xmlns:a16="http://schemas.microsoft.com/office/drawing/2014/main" val="38105513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004447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1754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Liquide-vapeur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Ferromagnétique-Paramagnétique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Ising</a:t>
                      </a:r>
                      <a:r>
                        <a:rPr lang="fr-FR" dirty="0"/>
                        <a:t> 3D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Percolation 2D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73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-0,67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77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β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70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γ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118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52578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</TotalTime>
  <Words>35</Words>
  <Application>Microsoft Office PowerPoint</Application>
  <PresentationFormat>Grand écran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Rétrospective</vt:lpstr>
      <vt:lpstr>Transitions de phase</vt:lpstr>
      <vt:lpstr>Diagramme P-T de l’eau</vt:lpstr>
      <vt:lpstr>Diagramme P-V de l’eau</vt:lpstr>
      <vt:lpstr>Exposants critiques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Roussille</dc:creator>
  <cp:lastModifiedBy>Hugo Roussille</cp:lastModifiedBy>
  <cp:revision>6</cp:revision>
  <dcterms:created xsi:type="dcterms:W3CDTF">2019-02-12T19:42:53Z</dcterms:created>
  <dcterms:modified xsi:type="dcterms:W3CDTF">2019-06-17T10:19:13Z</dcterms:modified>
</cp:coreProperties>
</file>