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2A0-A939-40A1-A1D8-A89499FAE40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96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2A0-A939-40A1-A1D8-A89499FAE40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4946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2A0-A939-40A1-A1D8-A89499FAE40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82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2A0-A939-40A1-A1D8-A89499FAE40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5395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2A0-A939-40A1-A1D8-A89499FAE40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670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2A0-A939-40A1-A1D8-A89499FAE40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9620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2A0-A939-40A1-A1D8-A89499FAE40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043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2A0-A939-40A1-A1D8-A89499FAE40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621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2A0-A939-40A1-A1D8-A89499FAE40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742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6F52A0-A939-40A1-A1D8-A89499FAE40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75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2A0-A939-40A1-A1D8-A89499FAE40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492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860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92799"/>
            <a:ext cx="10058400" cy="447629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26F52A0-A939-40A1-A1D8-A89499FAE40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333813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731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944EA4-E317-46BB-BC82-1957AF4BEF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Facteur de Boltzmann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51D8A86-19C0-4832-A788-79513871B2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Agregation</a:t>
            </a:r>
            <a:r>
              <a:rPr lang="fr-FR" dirty="0"/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727545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04DCF6-C266-460B-BC8D-B90D0F546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Séparation par centrifugation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2427F7-0AD2-47AF-A1FE-D8C2E3D85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9158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82D0D8-E4C6-4563-935D-AE1B3E8F0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Macro-état, micro-état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CD25DDBC-0700-4E93-9896-0C14B3DCA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rcRect l="53874" t="30622" r="1174" b="1840"/>
          <a:stretch/>
        </p:blipFill>
        <p:spPr>
          <a:xfrm>
            <a:off x="7821121" y="2041905"/>
            <a:ext cx="3670101" cy="27741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695937E-9B3C-485C-BCCB-55E6BD8B97F9}"/>
              </a:ext>
            </a:extLst>
          </p:cNvPr>
          <p:cNvSpPr txBox="1"/>
          <p:nvPr/>
        </p:nvSpPr>
        <p:spPr>
          <a:xfrm>
            <a:off x="1097280" y="1786270"/>
            <a:ext cx="5344633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Macro-état</a:t>
            </a:r>
            <a:r>
              <a:rPr lang="fr-F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somme des deux faces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b="1" dirty="0"/>
              <a:t>Micro-état</a:t>
            </a:r>
            <a:r>
              <a:rPr lang="fr-FR" sz="2400" dirty="0"/>
              <a:t> : valeur de chaque dé</a:t>
            </a:r>
            <a:endParaRPr lang="fr-FR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90429EB0-9A40-41DE-97B0-349E7971E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728231"/>
              </p:ext>
            </p:extLst>
          </p:nvPr>
        </p:nvGraphicFramePr>
        <p:xfrm>
          <a:off x="1097280" y="3352370"/>
          <a:ext cx="5396614" cy="2566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8307">
                  <a:extLst>
                    <a:ext uri="{9D8B030D-6E8A-4147-A177-3AD203B41FA5}">
                      <a16:colId xmlns:a16="http://schemas.microsoft.com/office/drawing/2014/main" val="3321165537"/>
                    </a:ext>
                  </a:extLst>
                </a:gridCol>
                <a:gridCol w="2698307">
                  <a:extLst>
                    <a:ext uri="{9D8B030D-6E8A-4147-A177-3AD203B41FA5}">
                      <a16:colId xmlns:a16="http://schemas.microsoft.com/office/drawing/2014/main" val="487270847"/>
                    </a:ext>
                  </a:extLst>
                </a:gridCol>
              </a:tblGrid>
              <a:tr h="64169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Macro-état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Micro-états correspondants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5853629"/>
                  </a:ext>
                </a:extLst>
              </a:tr>
              <a:tr h="64169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(1,1)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1949246"/>
                  </a:ext>
                </a:extLst>
              </a:tr>
              <a:tr h="64169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(1,4), (2,3), (3, 2), (4, 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6020454"/>
                  </a:ext>
                </a:extLst>
              </a:tr>
              <a:tr h="64169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(4, 6), (5, 5), (6, 4)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038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3850822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552</TotalTime>
  <Words>63</Words>
  <Application>Microsoft Office PowerPoint</Application>
  <PresentationFormat>Grand écran</PresentationFormat>
  <Paragraphs>14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Rétrospective</vt:lpstr>
      <vt:lpstr>Facteur de Boltzmann</vt:lpstr>
      <vt:lpstr>Séparation par centrifugation</vt:lpstr>
      <vt:lpstr>Macro-état, micro-état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Hugo Roussille</dc:creator>
  <cp:lastModifiedBy>Hugo Roussille</cp:lastModifiedBy>
  <cp:revision>28</cp:revision>
  <dcterms:created xsi:type="dcterms:W3CDTF">2019-01-08T19:32:47Z</dcterms:created>
  <dcterms:modified xsi:type="dcterms:W3CDTF">2019-06-17T12:35:29Z</dcterms:modified>
</cp:coreProperties>
</file>