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332" r:id="rId3"/>
    <p:sldId id="323" r:id="rId4"/>
    <p:sldId id="324" r:id="rId5"/>
    <p:sldId id="325" r:id="rId6"/>
    <p:sldId id="330" r:id="rId7"/>
    <p:sldId id="329" r:id="rId8"/>
    <p:sldId id="326" r:id="rId9"/>
    <p:sldId id="328" r:id="rId10"/>
    <p:sldId id="331" r:id="rId11"/>
    <p:sldId id="33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C0395-53D1-4BC2-802A-48BA63E8F136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ADA18-4EA3-4647-B076-094F08D88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542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7833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6619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96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94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82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39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67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62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43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21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42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5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92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92799"/>
            <a:ext cx="10058400" cy="44762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33381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73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F7A725-B393-4DF6-8425-CAF22DA747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Bilans thermiques : flux conductifs, convectifs et radiatifs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7F5817-717C-4C63-B223-3276FD273E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Agregation</a:t>
            </a:r>
            <a:r>
              <a:rPr lang="fr-FR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2220863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65D69B-6EE0-4E10-88E5-E1BF9C6111EB}"/>
              </a:ext>
            </a:extLst>
          </p:cNvPr>
          <p:cNvSpPr/>
          <p:nvPr/>
        </p:nvSpPr>
        <p:spPr>
          <a:xfrm>
            <a:off x="1559496" y="3577128"/>
            <a:ext cx="8586811" cy="2019149"/>
          </a:xfrm>
          <a:prstGeom prst="rect">
            <a:avLst/>
          </a:prstGeom>
          <a:solidFill>
            <a:srgbClr val="DEEBF7"/>
          </a:solidFill>
          <a:ln cmpd="thickThin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DF2ED76-4E0A-46D3-84A9-2C18EE667903}"/>
              </a:ext>
            </a:extLst>
          </p:cNvPr>
          <p:cNvCxnSpPr>
            <a:cxnSpLocks/>
          </p:cNvCxnSpPr>
          <p:nvPr/>
        </p:nvCxnSpPr>
        <p:spPr>
          <a:xfrm>
            <a:off x="1559495" y="3573016"/>
            <a:ext cx="8586812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294E741-9990-487D-A0E0-86CE78189C53}"/>
                  </a:ext>
                </a:extLst>
              </p:cNvPr>
              <p:cNvSpPr txBox="1"/>
              <p:nvPr/>
            </p:nvSpPr>
            <p:spPr>
              <a:xfrm>
                <a:off x="6652773" y="980729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294E741-9990-487D-A0E0-86CE78189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773" y="980729"/>
                <a:ext cx="273280" cy="276999"/>
              </a:xfrm>
              <a:prstGeom prst="rect">
                <a:avLst/>
              </a:prstGeom>
              <a:blipFill>
                <a:blip r:embed="rId2"/>
                <a:stretch>
                  <a:fillRect l="-20000" r="-8889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BA7C33BE-ECA1-4C72-91BE-CB0C7BDD9596}"/>
                  </a:ext>
                </a:extLst>
              </p:cNvPr>
              <p:cNvSpPr txBox="1"/>
              <p:nvPr/>
            </p:nvSpPr>
            <p:spPr>
              <a:xfrm>
                <a:off x="5149017" y="2824399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BA7C33BE-ECA1-4C72-91BE-CB0C7BDD9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017" y="2824399"/>
                <a:ext cx="273280" cy="276999"/>
              </a:xfrm>
              <a:prstGeom prst="rect">
                <a:avLst/>
              </a:prstGeom>
              <a:blipFill>
                <a:blip r:embed="rId3"/>
                <a:stretch>
                  <a:fillRect l="-22727" r="-9091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121BD8BD-B93B-4861-BDC3-D862B65F105A}"/>
              </a:ext>
            </a:extLst>
          </p:cNvPr>
          <p:cNvCxnSpPr>
            <a:cxnSpLocks/>
          </p:cNvCxnSpPr>
          <p:nvPr/>
        </p:nvCxnSpPr>
        <p:spPr>
          <a:xfrm>
            <a:off x="5087888" y="5340676"/>
            <a:ext cx="0" cy="4607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291233C1-92ED-4BE8-BF9C-D2D539FD99F7}"/>
              </a:ext>
            </a:extLst>
          </p:cNvPr>
          <p:cNvCxnSpPr>
            <a:cxnSpLocks/>
          </p:cNvCxnSpPr>
          <p:nvPr/>
        </p:nvCxnSpPr>
        <p:spPr>
          <a:xfrm>
            <a:off x="5087888" y="2771558"/>
            <a:ext cx="0" cy="36872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C85CF074-5A59-421B-BAEF-F68E9E342316}"/>
                  </a:ext>
                </a:extLst>
              </p:cNvPr>
              <p:cNvSpPr txBox="1"/>
              <p:nvPr/>
            </p:nvSpPr>
            <p:spPr>
              <a:xfrm>
                <a:off x="6791591" y="1644105"/>
                <a:ext cx="3205621" cy="636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000">
                                  <a:latin typeface="Cambria Math" panose="02040503050406030204" pitchFamily="18" charset="0"/>
                                </a:rPr>
                                <m:t>rad</m:t>
                              </m:r>
                            </m:sub>
                          </m:sSub>
                        </m:den>
                      </m:f>
                      <m:r>
                        <a:rPr lang="fr-FR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  <m:r>
                        <a:rPr lang="fr-FR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000">
                                  <a:latin typeface="Cambria Math" panose="02040503050406030204" pitchFamily="18" charset="0"/>
                                </a:rPr>
                                <m:t>rad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C85CF074-5A59-421B-BAEF-F68E9E342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591" y="1644105"/>
                <a:ext cx="3205621" cy="6363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AA69F223-CBF5-411B-A531-CD928F1E4BF6}"/>
                  </a:ext>
                </a:extLst>
              </p:cNvPr>
              <p:cNvSpPr txBox="1"/>
              <p:nvPr/>
            </p:nvSpPr>
            <p:spPr>
              <a:xfrm>
                <a:off x="5375921" y="3235566"/>
                <a:ext cx="913007" cy="634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r>
                        <a:rPr lang="fr-FR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AA69F223-CBF5-411B-A531-CD928F1E4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921" y="3235566"/>
                <a:ext cx="913007" cy="6346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3C8EDCE5-FFBB-4AC9-A054-C9CE1C87FA9E}"/>
              </a:ext>
            </a:extLst>
          </p:cNvPr>
          <p:cNvCxnSpPr>
            <a:cxnSpLocks/>
          </p:cNvCxnSpPr>
          <p:nvPr/>
        </p:nvCxnSpPr>
        <p:spPr>
          <a:xfrm>
            <a:off x="3575672" y="2771557"/>
            <a:ext cx="29482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llipse 119">
            <a:extLst>
              <a:ext uri="{FF2B5EF4-FFF2-40B4-BE49-F238E27FC236}">
                <a16:creationId xmlns:a16="http://schemas.microsoft.com/office/drawing/2014/main" id="{CCFA21BF-7878-4333-B9CC-5E9E0152E637}"/>
              </a:ext>
            </a:extLst>
          </p:cNvPr>
          <p:cNvSpPr/>
          <p:nvPr/>
        </p:nvSpPr>
        <p:spPr>
          <a:xfrm>
            <a:off x="5033641" y="2717556"/>
            <a:ext cx="108000" cy="10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8432CF84-9CC1-45AB-B6DB-0CDB4FC28851}"/>
              </a:ext>
            </a:extLst>
          </p:cNvPr>
          <p:cNvCxnSpPr/>
          <p:nvPr/>
        </p:nvCxnSpPr>
        <p:spPr>
          <a:xfrm>
            <a:off x="3575672" y="1845862"/>
            <a:ext cx="0" cy="548807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125027E-3777-48CD-B930-334A89DBE75B}"/>
              </a:ext>
            </a:extLst>
          </p:cNvPr>
          <p:cNvCxnSpPr/>
          <p:nvPr/>
        </p:nvCxnSpPr>
        <p:spPr>
          <a:xfrm>
            <a:off x="5087640" y="4045731"/>
            <a:ext cx="0" cy="28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4CB584FF-5924-433D-926A-DF86F1CF1E3D}"/>
                  </a:ext>
                </a:extLst>
              </p:cNvPr>
              <p:cNvSpPr txBox="1"/>
              <p:nvPr/>
            </p:nvSpPr>
            <p:spPr>
              <a:xfrm>
                <a:off x="7758649" y="4051151"/>
                <a:ext cx="438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fr-FR" sz="2400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4CB584FF-5924-433D-926A-DF86F1CF1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649" y="4051151"/>
                <a:ext cx="438838" cy="369332"/>
              </a:xfrm>
              <a:prstGeom prst="rect">
                <a:avLst/>
              </a:prstGeom>
              <a:blipFill>
                <a:blip r:embed="rId6"/>
                <a:stretch>
                  <a:fillRect l="-18056" r="-11111" b="-3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D10BF9F3-9130-40C4-9293-3A3E80552C44}"/>
                  </a:ext>
                </a:extLst>
              </p:cNvPr>
              <p:cNvSpPr txBox="1"/>
              <p:nvPr/>
            </p:nvSpPr>
            <p:spPr>
              <a:xfrm>
                <a:off x="3687653" y="1992069"/>
                <a:ext cx="3917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fr-FR" sz="2400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D10BF9F3-9130-40C4-9293-3A3E80552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653" y="1992069"/>
                <a:ext cx="391709" cy="369332"/>
              </a:xfrm>
              <a:prstGeom prst="rect">
                <a:avLst/>
              </a:prstGeom>
              <a:blipFill>
                <a:blip r:embed="rId7"/>
                <a:stretch>
                  <a:fillRect l="-20313" r="-10938" b="-3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F98B52F0-1909-4959-939B-20EB8871935E}"/>
              </a:ext>
            </a:extLst>
          </p:cNvPr>
          <p:cNvSpPr/>
          <p:nvPr/>
        </p:nvSpPr>
        <p:spPr>
          <a:xfrm>
            <a:off x="4943624" y="3140968"/>
            <a:ext cx="288032" cy="7878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C955F1C2-2D1C-49F8-B280-C354CD354622}"/>
              </a:ext>
            </a:extLst>
          </p:cNvPr>
          <p:cNvCxnSpPr>
            <a:cxnSpLocks/>
          </p:cNvCxnSpPr>
          <p:nvPr/>
        </p:nvCxnSpPr>
        <p:spPr>
          <a:xfrm>
            <a:off x="3575672" y="1033921"/>
            <a:ext cx="0" cy="1752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632C7EAF-7A9D-4E94-84F1-A7245F02CC51}"/>
              </a:ext>
            </a:extLst>
          </p:cNvPr>
          <p:cNvCxnSpPr>
            <a:cxnSpLocks/>
          </p:cNvCxnSpPr>
          <p:nvPr/>
        </p:nvCxnSpPr>
        <p:spPr>
          <a:xfrm flipH="1">
            <a:off x="6517522" y="1119228"/>
            <a:ext cx="6449" cy="1657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F03ECB8-3352-48A0-91F8-12E81308FF6B}"/>
              </a:ext>
            </a:extLst>
          </p:cNvPr>
          <p:cNvSpPr/>
          <p:nvPr/>
        </p:nvSpPr>
        <p:spPr>
          <a:xfrm>
            <a:off x="6373505" y="1562830"/>
            <a:ext cx="288032" cy="7878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FA0A3595-3204-4546-A51E-C7A7FB6A8462}"/>
              </a:ext>
            </a:extLst>
          </p:cNvPr>
          <p:cNvSpPr/>
          <p:nvPr/>
        </p:nvSpPr>
        <p:spPr>
          <a:xfrm>
            <a:off x="6473046" y="1061117"/>
            <a:ext cx="108000" cy="10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itre 12">
            <a:extLst>
              <a:ext uri="{FF2B5EF4-FFF2-40B4-BE49-F238E27FC236}">
                <a16:creationId xmlns:a16="http://schemas.microsoft.com/office/drawing/2014/main" id="{5A2FD0E6-73CF-4897-9F66-CE73335381E9}"/>
              </a:ext>
            </a:extLst>
          </p:cNvPr>
          <p:cNvSpPr txBox="1">
            <a:spLocks/>
          </p:cNvSpPr>
          <p:nvPr/>
        </p:nvSpPr>
        <p:spPr>
          <a:xfrm>
            <a:off x="994130" y="252538"/>
            <a:ext cx="9717541" cy="919033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Schéma « électrique » équivalent</a:t>
            </a: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D316C72-9991-46DA-B275-E320A9F89CAA}"/>
              </a:ext>
            </a:extLst>
          </p:cNvPr>
          <p:cNvCxnSpPr>
            <a:cxnSpLocks/>
          </p:cNvCxnSpPr>
          <p:nvPr/>
        </p:nvCxnSpPr>
        <p:spPr>
          <a:xfrm>
            <a:off x="1559496" y="5596278"/>
            <a:ext cx="8586811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B1C4737B-DBAC-45C2-8A82-928D451D6828}"/>
              </a:ext>
            </a:extLst>
          </p:cNvPr>
          <p:cNvGrpSpPr/>
          <p:nvPr/>
        </p:nvGrpSpPr>
        <p:grpSpPr>
          <a:xfrm>
            <a:off x="3359672" y="1389865"/>
            <a:ext cx="432000" cy="432000"/>
            <a:chOff x="2040479" y="980728"/>
            <a:chExt cx="432000" cy="432000"/>
          </a:xfrm>
        </p:grpSpPr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71BAFCC7-D372-4576-AC1A-393B8E85B687}"/>
                </a:ext>
              </a:extLst>
            </p:cNvPr>
            <p:cNvSpPr/>
            <p:nvPr/>
          </p:nvSpPr>
          <p:spPr>
            <a:xfrm>
              <a:off x="2040479" y="980728"/>
              <a:ext cx="432000" cy="43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735E9FBE-8188-43DE-B51D-A2DEED02939A}"/>
                </a:ext>
              </a:extLst>
            </p:cNvPr>
            <p:cNvCxnSpPr>
              <a:cxnSpLocks/>
              <a:stCxn id="105" idx="2"/>
              <a:endCxn id="105" idx="6"/>
            </p:cNvCxnSpPr>
            <p:nvPr/>
          </p:nvCxnSpPr>
          <p:spPr>
            <a:xfrm>
              <a:off x="2040479" y="1196728"/>
              <a:ext cx="43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FB188BED-8524-4382-8E50-E6D31497DF82}"/>
                  </a:ext>
                </a:extLst>
              </p:cNvPr>
              <p:cNvSpPr txBox="1"/>
              <p:nvPr/>
            </p:nvSpPr>
            <p:spPr>
              <a:xfrm>
                <a:off x="5375921" y="5254606"/>
                <a:ext cx="1354473" cy="6362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  <m:r>
                        <a:rPr lang="fr-FR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fr-FR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FB188BED-8524-4382-8E50-E6D31497D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921" y="5254606"/>
                <a:ext cx="1354473" cy="636264"/>
              </a:xfrm>
              <a:prstGeom prst="rect">
                <a:avLst/>
              </a:prstGeom>
              <a:blipFill>
                <a:blip r:embed="rId8"/>
                <a:stretch>
                  <a:fillRect b="-9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5CBBC01C-EDA5-41A1-9607-69EBA3E575E9}"/>
              </a:ext>
            </a:extLst>
          </p:cNvPr>
          <p:cNvSpPr/>
          <p:nvPr/>
        </p:nvSpPr>
        <p:spPr>
          <a:xfrm>
            <a:off x="4943624" y="5225707"/>
            <a:ext cx="288032" cy="7878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8E9F3B48-8FC4-42C8-9F7C-AB6DD44C6B37}"/>
                  </a:ext>
                </a:extLst>
              </p:cNvPr>
              <p:cNvSpPr txBox="1"/>
              <p:nvPr/>
            </p:nvSpPr>
            <p:spPr>
              <a:xfrm>
                <a:off x="5219158" y="6320354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8E9F3B48-8FC4-42C8-9F7C-AB6DD44C6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158" y="6320354"/>
                <a:ext cx="273280" cy="276999"/>
              </a:xfrm>
              <a:prstGeom prst="rect">
                <a:avLst/>
              </a:prstGeom>
              <a:blipFill>
                <a:blip r:embed="rId9"/>
                <a:stretch>
                  <a:fillRect l="-20000" r="-8889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Ellipse 40">
            <a:extLst>
              <a:ext uri="{FF2B5EF4-FFF2-40B4-BE49-F238E27FC236}">
                <a16:creationId xmlns:a16="http://schemas.microsoft.com/office/drawing/2014/main" id="{49A9D70C-817E-41DA-90E3-1172C7B0C39E}"/>
              </a:ext>
            </a:extLst>
          </p:cNvPr>
          <p:cNvSpPr/>
          <p:nvPr/>
        </p:nvSpPr>
        <p:spPr>
          <a:xfrm>
            <a:off x="5033641" y="6384479"/>
            <a:ext cx="108000" cy="10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95F59724-ACC8-46EF-A97E-221956DB1BEE}"/>
              </a:ext>
            </a:extLst>
          </p:cNvPr>
          <p:cNvCxnSpPr>
            <a:cxnSpLocks/>
          </p:cNvCxnSpPr>
          <p:nvPr/>
        </p:nvCxnSpPr>
        <p:spPr>
          <a:xfrm rot="16200000">
            <a:off x="7834068" y="4462675"/>
            <a:ext cx="0" cy="28800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671465D2-B739-4C0A-9F93-FFA2BC1703B2}"/>
              </a:ext>
            </a:extLst>
          </p:cNvPr>
          <p:cNvCxnSpPr>
            <a:cxnSpLocks/>
          </p:cNvCxnSpPr>
          <p:nvPr/>
        </p:nvCxnSpPr>
        <p:spPr>
          <a:xfrm flipH="1" flipV="1">
            <a:off x="5082406" y="4610785"/>
            <a:ext cx="4902027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D04103AE-064F-4ADA-9FC0-2FB8E083AC3E}"/>
              </a:ext>
            </a:extLst>
          </p:cNvPr>
          <p:cNvCxnSpPr/>
          <p:nvPr/>
        </p:nvCxnSpPr>
        <p:spPr>
          <a:xfrm>
            <a:off x="5087640" y="4765810"/>
            <a:ext cx="0" cy="28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C1AF6F04-966D-4F24-8A58-A5FCDF7EDF27}"/>
                  </a:ext>
                </a:extLst>
              </p:cNvPr>
              <p:cNvSpPr txBox="1"/>
              <p:nvPr/>
            </p:nvSpPr>
            <p:spPr>
              <a:xfrm>
                <a:off x="5219158" y="4725144"/>
                <a:ext cx="4199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fr-FR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C1AF6F04-966D-4F24-8A58-A5FCDF7ED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158" y="4725144"/>
                <a:ext cx="419922" cy="369332"/>
              </a:xfrm>
              <a:prstGeom prst="rect">
                <a:avLst/>
              </a:prstGeom>
              <a:blipFill>
                <a:blip r:embed="rId10"/>
                <a:stretch>
                  <a:fillRect l="-18841" r="-14493" b="-327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36A56467-0278-4A9E-B0CF-261DBE0B6AD9}"/>
                  </a:ext>
                </a:extLst>
              </p:cNvPr>
              <p:cNvSpPr txBox="1"/>
              <p:nvPr/>
            </p:nvSpPr>
            <p:spPr>
              <a:xfrm>
                <a:off x="4742397" y="4462244"/>
                <a:ext cx="2870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36A56467-0278-4A9E-B0CF-261DBE0B6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397" y="4462244"/>
                <a:ext cx="287066" cy="276999"/>
              </a:xfrm>
              <a:prstGeom prst="rect">
                <a:avLst/>
              </a:prstGeom>
              <a:blipFill>
                <a:blip r:embed="rId11"/>
                <a:stretch>
                  <a:fillRect l="-21277" r="-6383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Ellipse 51">
            <a:extLst>
              <a:ext uri="{FF2B5EF4-FFF2-40B4-BE49-F238E27FC236}">
                <a16:creationId xmlns:a16="http://schemas.microsoft.com/office/drawing/2014/main" id="{04D23F3D-FBF9-4D50-A5F2-E07FCB1DE932}"/>
              </a:ext>
            </a:extLst>
          </p:cNvPr>
          <p:cNvSpPr/>
          <p:nvPr/>
        </p:nvSpPr>
        <p:spPr>
          <a:xfrm>
            <a:off x="5033641" y="4555651"/>
            <a:ext cx="108000" cy="10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4683D9C4-CA6B-478F-9D4F-0EEE2349CFCC}"/>
                  </a:ext>
                </a:extLst>
              </p:cNvPr>
              <p:cNvSpPr txBox="1"/>
              <p:nvPr/>
            </p:nvSpPr>
            <p:spPr>
              <a:xfrm>
                <a:off x="5231656" y="3956517"/>
                <a:ext cx="4079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fr-FR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4683D9C4-CA6B-478F-9D4F-0EEE2349C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56" y="3956517"/>
                <a:ext cx="407932" cy="369332"/>
              </a:xfrm>
              <a:prstGeom prst="rect">
                <a:avLst/>
              </a:prstGeom>
              <a:blipFill>
                <a:blip r:embed="rId12"/>
                <a:stretch>
                  <a:fillRect l="-19403" r="-13433" b="-327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64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65D69B-6EE0-4E10-88E5-E1BF9C6111EB}"/>
              </a:ext>
            </a:extLst>
          </p:cNvPr>
          <p:cNvSpPr/>
          <p:nvPr/>
        </p:nvSpPr>
        <p:spPr>
          <a:xfrm>
            <a:off x="1559496" y="3577128"/>
            <a:ext cx="8586811" cy="2019149"/>
          </a:xfrm>
          <a:prstGeom prst="rect">
            <a:avLst/>
          </a:prstGeom>
          <a:solidFill>
            <a:srgbClr val="DEEBF7"/>
          </a:solidFill>
          <a:ln cmpd="thickThin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DF2ED76-4E0A-46D3-84A9-2C18EE667903}"/>
              </a:ext>
            </a:extLst>
          </p:cNvPr>
          <p:cNvCxnSpPr>
            <a:cxnSpLocks/>
          </p:cNvCxnSpPr>
          <p:nvPr/>
        </p:nvCxnSpPr>
        <p:spPr>
          <a:xfrm>
            <a:off x="1559495" y="3573016"/>
            <a:ext cx="8586812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294E741-9990-487D-A0E0-86CE78189C53}"/>
                  </a:ext>
                </a:extLst>
              </p:cNvPr>
              <p:cNvSpPr txBox="1"/>
              <p:nvPr/>
            </p:nvSpPr>
            <p:spPr>
              <a:xfrm>
                <a:off x="6652773" y="980729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294E741-9990-487D-A0E0-86CE78189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773" y="980729"/>
                <a:ext cx="273280" cy="276999"/>
              </a:xfrm>
              <a:prstGeom prst="rect">
                <a:avLst/>
              </a:prstGeom>
              <a:blipFill>
                <a:blip r:embed="rId2"/>
                <a:stretch>
                  <a:fillRect l="-20000" r="-8889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BA7C33BE-ECA1-4C72-91BE-CB0C7BDD9596}"/>
                  </a:ext>
                </a:extLst>
              </p:cNvPr>
              <p:cNvSpPr txBox="1"/>
              <p:nvPr/>
            </p:nvSpPr>
            <p:spPr>
              <a:xfrm>
                <a:off x="5149017" y="2824399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BA7C33BE-ECA1-4C72-91BE-CB0C7BDD9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017" y="2824399"/>
                <a:ext cx="273280" cy="276999"/>
              </a:xfrm>
              <a:prstGeom prst="rect">
                <a:avLst/>
              </a:prstGeom>
              <a:blipFill>
                <a:blip r:embed="rId3"/>
                <a:stretch>
                  <a:fillRect l="-22727" r="-9091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121BD8BD-B93B-4861-BDC3-D862B65F105A}"/>
              </a:ext>
            </a:extLst>
          </p:cNvPr>
          <p:cNvCxnSpPr>
            <a:cxnSpLocks/>
          </p:cNvCxnSpPr>
          <p:nvPr/>
        </p:nvCxnSpPr>
        <p:spPr>
          <a:xfrm>
            <a:off x="5087888" y="5340676"/>
            <a:ext cx="0" cy="4607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291233C1-92ED-4BE8-BF9C-D2D539FD99F7}"/>
              </a:ext>
            </a:extLst>
          </p:cNvPr>
          <p:cNvCxnSpPr>
            <a:cxnSpLocks/>
          </p:cNvCxnSpPr>
          <p:nvPr/>
        </p:nvCxnSpPr>
        <p:spPr>
          <a:xfrm>
            <a:off x="5087888" y="2771558"/>
            <a:ext cx="0" cy="36872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C85CF074-5A59-421B-BAEF-F68E9E342316}"/>
                  </a:ext>
                </a:extLst>
              </p:cNvPr>
              <p:cNvSpPr txBox="1"/>
              <p:nvPr/>
            </p:nvSpPr>
            <p:spPr>
              <a:xfrm>
                <a:off x="6791591" y="1644105"/>
                <a:ext cx="3205621" cy="636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000">
                                  <a:latin typeface="Cambria Math" panose="02040503050406030204" pitchFamily="18" charset="0"/>
                                </a:rPr>
                                <m:t>rad</m:t>
                              </m:r>
                            </m:sub>
                          </m:sSub>
                        </m:den>
                      </m:f>
                      <m:r>
                        <a:rPr lang="fr-FR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  <m:r>
                        <a:rPr lang="fr-FR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000">
                                  <a:latin typeface="Cambria Math" panose="02040503050406030204" pitchFamily="18" charset="0"/>
                                </a:rPr>
                                <m:t>rad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C85CF074-5A59-421B-BAEF-F68E9E342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591" y="1644105"/>
                <a:ext cx="3205621" cy="6363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AA69F223-CBF5-411B-A531-CD928F1E4BF6}"/>
                  </a:ext>
                </a:extLst>
              </p:cNvPr>
              <p:cNvSpPr txBox="1"/>
              <p:nvPr/>
            </p:nvSpPr>
            <p:spPr>
              <a:xfrm>
                <a:off x="5375921" y="3235566"/>
                <a:ext cx="913007" cy="634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r>
                        <a:rPr lang="fr-FR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AA69F223-CBF5-411B-A531-CD928F1E4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921" y="3235566"/>
                <a:ext cx="913007" cy="6346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3C8EDCE5-FFBB-4AC9-A054-C9CE1C87FA9E}"/>
              </a:ext>
            </a:extLst>
          </p:cNvPr>
          <p:cNvCxnSpPr>
            <a:cxnSpLocks/>
          </p:cNvCxnSpPr>
          <p:nvPr/>
        </p:nvCxnSpPr>
        <p:spPr>
          <a:xfrm>
            <a:off x="3575672" y="2771557"/>
            <a:ext cx="29482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llipse 119">
            <a:extLst>
              <a:ext uri="{FF2B5EF4-FFF2-40B4-BE49-F238E27FC236}">
                <a16:creationId xmlns:a16="http://schemas.microsoft.com/office/drawing/2014/main" id="{CCFA21BF-7878-4333-B9CC-5E9E0152E637}"/>
              </a:ext>
            </a:extLst>
          </p:cNvPr>
          <p:cNvSpPr/>
          <p:nvPr/>
        </p:nvSpPr>
        <p:spPr>
          <a:xfrm>
            <a:off x="5033641" y="2717556"/>
            <a:ext cx="108000" cy="10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8432CF84-9CC1-45AB-B6DB-0CDB4FC28851}"/>
              </a:ext>
            </a:extLst>
          </p:cNvPr>
          <p:cNvCxnSpPr/>
          <p:nvPr/>
        </p:nvCxnSpPr>
        <p:spPr>
          <a:xfrm>
            <a:off x="3575672" y="1845862"/>
            <a:ext cx="0" cy="548807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125027E-3777-48CD-B930-334A89DBE75B}"/>
              </a:ext>
            </a:extLst>
          </p:cNvPr>
          <p:cNvCxnSpPr/>
          <p:nvPr/>
        </p:nvCxnSpPr>
        <p:spPr>
          <a:xfrm>
            <a:off x="5087640" y="4045731"/>
            <a:ext cx="0" cy="28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4CB584FF-5924-433D-926A-DF86F1CF1E3D}"/>
                  </a:ext>
                </a:extLst>
              </p:cNvPr>
              <p:cNvSpPr txBox="1"/>
              <p:nvPr/>
            </p:nvSpPr>
            <p:spPr>
              <a:xfrm>
                <a:off x="7758649" y="4051151"/>
                <a:ext cx="438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fr-FR" sz="2400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4CB584FF-5924-433D-926A-DF86F1CF1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649" y="4051151"/>
                <a:ext cx="438838" cy="369332"/>
              </a:xfrm>
              <a:prstGeom prst="rect">
                <a:avLst/>
              </a:prstGeom>
              <a:blipFill>
                <a:blip r:embed="rId6"/>
                <a:stretch>
                  <a:fillRect l="-18056" r="-11111" b="-3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D10BF9F3-9130-40C4-9293-3A3E80552C44}"/>
                  </a:ext>
                </a:extLst>
              </p:cNvPr>
              <p:cNvSpPr txBox="1"/>
              <p:nvPr/>
            </p:nvSpPr>
            <p:spPr>
              <a:xfrm>
                <a:off x="3687653" y="1992069"/>
                <a:ext cx="3917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fr-FR" sz="2400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D10BF9F3-9130-40C4-9293-3A3E80552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653" y="1992069"/>
                <a:ext cx="391709" cy="369332"/>
              </a:xfrm>
              <a:prstGeom prst="rect">
                <a:avLst/>
              </a:prstGeom>
              <a:blipFill>
                <a:blip r:embed="rId7"/>
                <a:stretch>
                  <a:fillRect l="-20313" r="-10938" b="-3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F98B52F0-1909-4959-939B-20EB8871935E}"/>
              </a:ext>
            </a:extLst>
          </p:cNvPr>
          <p:cNvSpPr/>
          <p:nvPr/>
        </p:nvSpPr>
        <p:spPr>
          <a:xfrm>
            <a:off x="4943624" y="3140968"/>
            <a:ext cx="288032" cy="7878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C955F1C2-2D1C-49F8-B280-C354CD354622}"/>
              </a:ext>
            </a:extLst>
          </p:cNvPr>
          <p:cNvCxnSpPr>
            <a:cxnSpLocks/>
          </p:cNvCxnSpPr>
          <p:nvPr/>
        </p:nvCxnSpPr>
        <p:spPr>
          <a:xfrm>
            <a:off x="3575672" y="1033921"/>
            <a:ext cx="0" cy="1752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632C7EAF-7A9D-4E94-84F1-A7245F02CC51}"/>
              </a:ext>
            </a:extLst>
          </p:cNvPr>
          <p:cNvCxnSpPr>
            <a:cxnSpLocks/>
          </p:cNvCxnSpPr>
          <p:nvPr/>
        </p:nvCxnSpPr>
        <p:spPr>
          <a:xfrm flipH="1">
            <a:off x="6517522" y="1119228"/>
            <a:ext cx="6449" cy="1657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F03ECB8-3352-48A0-91F8-12E81308FF6B}"/>
              </a:ext>
            </a:extLst>
          </p:cNvPr>
          <p:cNvSpPr/>
          <p:nvPr/>
        </p:nvSpPr>
        <p:spPr>
          <a:xfrm>
            <a:off x="6373505" y="1562830"/>
            <a:ext cx="288032" cy="7878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FA0A3595-3204-4546-A51E-C7A7FB6A8462}"/>
              </a:ext>
            </a:extLst>
          </p:cNvPr>
          <p:cNvSpPr/>
          <p:nvPr/>
        </p:nvSpPr>
        <p:spPr>
          <a:xfrm>
            <a:off x="6473046" y="1061117"/>
            <a:ext cx="108000" cy="10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itre 12">
            <a:extLst>
              <a:ext uri="{FF2B5EF4-FFF2-40B4-BE49-F238E27FC236}">
                <a16:creationId xmlns:a16="http://schemas.microsoft.com/office/drawing/2014/main" id="{5A2FD0E6-73CF-4897-9F66-CE73335381E9}"/>
              </a:ext>
            </a:extLst>
          </p:cNvPr>
          <p:cNvSpPr txBox="1">
            <a:spLocks/>
          </p:cNvSpPr>
          <p:nvPr/>
        </p:nvSpPr>
        <p:spPr>
          <a:xfrm>
            <a:off x="994130" y="252538"/>
            <a:ext cx="9717541" cy="919033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Schéma « électrique » équivalent</a:t>
            </a: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D316C72-9991-46DA-B275-E320A9F89CAA}"/>
              </a:ext>
            </a:extLst>
          </p:cNvPr>
          <p:cNvCxnSpPr>
            <a:cxnSpLocks/>
          </p:cNvCxnSpPr>
          <p:nvPr/>
        </p:nvCxnSpPr>
        <p:spPr>
          <a:xfrm>
            <a:off x="1559496" y="5596278"/>
            <a:ext cx="8586811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B1C4737B-DBAC-45C2-8A82-928D451D6828}"/>
              </a:ext>
            </a:extLst>
          </p:cNvPr>
          <p:cNvGrpSpPr/>
          <p:nvPr/>
        </p:nvGrpSpPr>
        <p:grpSpPr>
          <a:xfrm>
            <a:off x="3359672" y="1389865"/>
            <a:ext cx="432000" cy="432000"/>
            <a:chOff x="2040479" y="980728"/>
            <a:chExt cx="432000" cy="432000"/>
          </a:xfrm>
        </p:grpSpPr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71BAFCC7-D372-4576-AC1A-393B8E85B687}"/>
                </a:ext>
              </a:extLst>
            </p:cNvPr>
            <p:cNvSpPr/>
            <p:nvPr/>
          </p:nvSpPr>
          <p:spPr>
            <a:xfrm>
              <a:off x="2040479" y="980728"/>
              <a:ext cx="432000" cy="43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735E9FBE-8188-43DE-B51D-A2DEED02939A}"/>
                </a:ext>
              </a:extLst>
            </p:cNvPr>
            <p:cNvCxnSpPr>
              <a:cxnSpLocks/>
              <a:stCxn id="105" idx="2"/>
              <a:endCxn id="105" idx="6"/>
            </p:cNvCxnSpPr>
            <p:nvPr/>
          </p:nvCxnSpPr>
          <p:spPr>
            <a:xfrm>
              <a:off x="2040479" y="1196728"/>
              <a:ext cx="43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FB188BED-8524-4382-8E50-E6D31497DF82}"/>
                  </a:ext>
                </a:extLst>
              </p:cNvPr>
              <p:cNvSpPr txBox="1"/>
              <p:nvPr/>
            </p:nvSpPr>
            <p:spPr>
              <a:xfrm>
                <a:off x="5375921" y="5254606"/>
                <a:ext cx="1354473" cy="6362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  <m:r>
                        <a:rPr lang="fr-FR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fr-FR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FB188BED-8524-4382-8E50-E6D31497D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921" y="5254606"/>
                <a:ext cx="1354473" cy="636264"/>
              </a:xfrm>
              <a:prstGeom prst="rect">
                <a:avLst/>
              </a:prstGeom>
              <a:blipFill>
                <a:blip r:embed="rId8"/>
                <a:stretch>
                  <a:fillRect b="-9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5CBBC01C-EDA5-41A1-9607-69EBA3E575E9}"/>
              </a:ext>
            </a:extLst>
          </p:cNvPr>
          <p:cNvSpPr/>
          <p:nvPr/>
        </p:nvSpPr>
        <p:spPr>
          <a:xfrm>
            <a:off x="4943624" y="5225707"/>
            <a:ext cx="288032" cy="7878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8E9F3B48-8FC4-42C8-9F7C-AB6DD44C6B37}"/>
                  </a:ext>
                </a:extLst>
              </p:cNvPr>
              <p:cNvSpPr txBox="1"/>
              <p:nvPr/>
            </p:nvSpPr>
            <p:spPr>
              <a:xfrm>
                <a:off x="5219158" y="6320354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8E9F3B48-8FC4-42C8-9F7C-AB6DD44C6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158" y="6320354"/>
                <a:ext cx="273280" cy="276999"/>
              </a:xfrm>
              <a:prstGeom prst="rect">
                <a:avLst/>
              </a:prstGeom>
              <a:blipFill>
                <a:blip r:embed="rId9"/>
                <a:stretch>
                  <a:fillRect l="-20000" r="-8889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Ellipse 40">
            <a:extLst>
              <a:ext uri="{FF2B5EF4-FFF2-40B4-BE49-F238E27FC236}">
                <a16:creationId xmlns:a16="http://schemas.microsoft.com/office/drawing/2014/main" id="{49A9D70C-817E-41DA-90E3-1172C7B0C39E}"/>
              </a:ext>
            </a:extLst>
          </p:cNvPr>
          <p:cNvSpPr/>
          <p:nvPr/>
        </p:nvSpPr>
        <p:spPr>
          <a:xfrm>
            <a:off x="5033641" y="6384479"/>
            <a:ext cx="108000" cy="10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95F59724-ACC8-46EF-A97E-221956DB1BEE}"/>
              </a:ext>
            </a:extLst>
          </p:cNvPr>
          <p:cNvCxnSpPr>
            <a:cxnSpLocks/>
          </p:cNvCxnSpPr>
          <p:nvPr/>
        </p:nvCxnSpPr>
        <p:spPr>
          <a:xfrm rot="16200000">
            <a:off x="7834068" y="4462675"/>
            <a:ext cx="0" cy="28800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671465D2-B739-4C0A-9F93-FFA2BC1703B2}"/>
              </a:ext>
            </a:extLst>
          </p:cNvPr>
          <p:cNvCxnSpPr>
            <a:cxnSpLocks/>
          </p:cNvCxnSpPr>
          <p:nvPr/>
        </p:nvCxnSpPr>
        <p:spPr>
          <a:xfrm flipH="1" flipV="1">
            <a:off x="5082406" y="4610785"/>
            <a:ext cx="4902027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D04103AE-064F-4ADA-9FC0-2FB8E083AC3E}"/>
              </a:ext>
            </a:extLst>
          </p:cNvPr>
          <p:cNvCxnSpPr/>
          <p:nvPr/>
        </p:nvCxnSpPr>
        <p:spPr>
          <a:xfrm>
            <a:off x="5087640" y="4765810"/>
            <a:ext cx="0" cy="28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C1AF6F04-966D-4F24-8A58-A5FCDF7EDF27}"/>
                  </a:ext>
                </a:extLst>
              </p:cNvPr>
              <p:cNvSpPr txBox="1"/>
              <p:nvPr/>
            </p:nvSpPr>
            <p:spPr>
              <a:xfrm>
                <a:off x="5219158" y="4725144"/>
                <a:ext cx="4199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fr-FR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C1AF6F04-966D-4F24-8A58-A5FCDF7ED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158" y="4725144"/>
                <a:ext cx="419922" cy="369332"/>
              </a:xfrm>
              <a:prstGeom prst="rect">
                <a:avLst/>
              </a:prstGeom>
              <a:blipFill>
                <a:blip r:embed="rId10"/>
                <a:stretch>
                  <a:fillRect l="-18841" r="-14493" b="-327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36A56467-0278-4A9E-B0CF-261DBE0B6AD9}"/>
                  </a:ext>
                </a:extLst>
              </p:cNvPr>
              <p:cNvSpPr txBox="1"/>
              <p:nvPr/>
            </p:nvSpPr>
            <p:spPr>
              <a:xfrm>
                <a:off x="4742397" y="4462244"/>
                <a:ext cx="2870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36A56467-0278-4A9E-B0CF-261DBE0B6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397" y="4462244"/>
                <a:ext cx="287066" cy="276999"/>
              </a:xfrm>
              <a:prstGeom prst="rect">
                <a:avLst/>
              </a:prstGeom>
              <a:blipFill>
                <a:blip r:embed="rId11"/>
                <a:stretch>
                  <a:fillRect l="-21277" r="-6383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Ellipse 51">
            <a:extLst>
              <a:ext uri="{FF2B5EF4-FFF2-40B4-BE49-F238E27FC236}">
                <a16:creationId xmlns:a16="http://schemas.microsoft.com/office/drawing/2014/main" id="{04D23F3D-FBF9-4D50-A5F2-E07FCB1DE932}"/>
              </a:ext>
            </a:extLst>
          </p:cNvPr>
          <p:cNvSpPr/>
          <p:nvPr/>
        </p:nvSpPr>
        <p:spPr>
          <a:xfrm>
            <a:off x="5033641" y="4555651"/>
            <a:ext cx="108000" cy="10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4683D9C4-CA6B-478F-9D4F-0EEE2349CFCC}"/>
                  </a:ext>
                </a:extLst>
              </p:cNvPr>
              <p:cNvSpPr txBox="1"/>
              <p:nvPr/>
            </p:nvSpPr>
            <p:spPr>
              <a:xfrm>
                <a:off x="5231656" y="3956517"/>
                <a:ext cx="4079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fr-FR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4683D9C4-CA6B-478F-9D4F-0EEE2349C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56" y="3956517"/>
                <a:ext cx="407932" cy="369332"/>
              </a:xfrm>
              <a:prstGeom prst="rect">
                <a:avLst/>
              </a:prstGeom>
              <a:blipFill>
                <a:blip r:embed="rId12"/>
                <a:stretch>
                  <a:fillRect l="-19403" r="-13433" b="-327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C7D2E4-D83A-4A53-8616-ED17618F4A74}"/>
                  </a:ext>
                </a:extLst>
              </p:cNvPr>
              <p:cNvSpPr txBox="1"/>
              <p:nvPr/>
            </p:nvSpPr>
            <p:spPr>
              <a:xfrm>
                <a:off x="10125088" y="2021459"/>
                <a:ext cx="59529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3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3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C7D2E4-D83A-4A53-8616-ED17618F4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088" y="2021459"/>
                <a:ext cx="595291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131FC6B-A264-4A48-AD86-0BE755256B89}"/>
              </a:ext>
            </a:extLst>
          </p:cNvPr>
          <p:cNvSpPr/>
          <p:nvPr/>
        </p:nvSpPr>
        <p:spPr>
          <a:xfrm>
            <a:off x="6789413" y="1562830"/>
            <a:ext cx="3207798" cy="917258"/>
          </a:xfrm>
          <a:prstGeom prst="roundRect">
            <a:avLst/>
          </a:prstGeom>
          <a:solidFill>
            <a:srgbClr val="4472C4">
              <a:alpha val="2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2867FDA9-B269-49E8-A394-E79E56E911F9}"/>
                  </a:ext>
                </a:extLst>
              </p:cNvPr>
              <p:cNvSpPr txBox="1"/>
              <p:nvPr/>
            </p:nvSpPr>
            <p:spPr>
              <a:xfrm>
                <a:off x="6418447" y="2882882"/>
                <a:ext cx="6060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3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2867FDA9-B269-49E8-A394-E79E56E91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447" y="2882882"/>
                <a:ext cx="60600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2F320B20-4376-4F23-8F43-E516F83178D0}"/>
              </a:ext>
            </a:extLst>
          </p:cNvPr>
          <p:cNvSpPr/>
          <p:nvPr/>
        </p:nvSpPr>
        <p:spPr>
          <a:xfrm>
            <a:off x="5322155" y="3220807"/>
            <a:ext cx="1051349" cy="745391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755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415A22-B13F-4C40-9DA7-470017E3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Conductivité thermique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Espace réservé du contenu 3">
                <a:extLst>
                  <a:ext uri="{FF2B5EF4-FFF2-40B4-BE49-F238E27FC236}">
                    <a16:creationId xmlns:a16="http://schemas.microsoft.com/office/drawing/2014/main" id="{1F1D7C13-893D-44BD-B9DA-539641CAB924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098551" y="1846264"/>
              <a:ext cx="10055226" cy="36658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7613">
                      <a:extLst>
                        <a:ext uri="{9D8B030D-6E8A-4147-A177-3AD203B41FA5}">
                          <a16:colId xmlns:a16="http://schemas.microsoft.com/office/drawing/2014/main" val="2441284368"/>
                        </a:ext>
                      </a:extLst>
                    </a:gridCol>
                    <a:gridCol w="5027613">
                      <a:extLst>
                        <a:ext uri="{9D8B030D-6E8A-4147-A177-3AD203B41FA5}">
                          <a16:colId xmlns:a16="http://schemas.microsoft.com/office/drawing/2014/main" val="6740725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Matériau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oMath>
                          </a14:m>
                          <a:r>
                            <a:rPr lang="fr-FR" sz="2400" dirty="0"/>
                            <a:t> à 300 K (</a:t>
                          </a:r>
                          <a14:m>
                            <m:oMath xmlns:m="http://schemas.openxmlformats.org/officeDocument/2006/math">
                              <m:r>
                                <a:rPr lang="fr-FR" sz="2400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  <m:r>
                                <a:rPr lang="fr-FR" sz="2400" b="1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fr-F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b="1" i="0" smtClean="0"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fr-FR" sz="2400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2400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fr-FR" sz="2400" b="1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fr-F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b="1" i="0" smtClean="0">
                                      <a:latin typeface="Cambria Math" panose="02040503050406030204" pitchFamily="18" charset="0"/>
                                    </a:rPr>
                                    <m:t>𝐊</m:t>
                                  </m:r>
                                </m:e>
                                <m:sup>
                                  <m:r>
                                    <a:rPr lang="fr-FR" sz="2400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2400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sz="24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0445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Cuivre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399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26662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Vitrocéramique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3,98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7695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Verre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1,4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5667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Eau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0,597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23533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Laine de verre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0,038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62699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Polystyrène expansé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0,027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24781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Air (sous 1 bar)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0,026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4489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Espace réservé du contenu 3">
                <a:extLst>
                  <a:ext uri="{FF2B5EF4-FFF2-40B4-BE49-F238E27FC236}">
                    <a16:creationId xmlns:a16="http://schemas.microsoft.com/office/drawing/2014/main" id="{1F1D7C13-893D-44BD-B9DA-539641CAB924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098551" y="1846264"/>
              <a:ext cx="10055226" cy="36658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7613">
                      <a:extLst>
                        <a:ext uri="{9D8B030D-6E8A-4147-A177-3AD203B41FA5}">
                          <a16:colId xmlns:a16="http://schemas.microsoft.com/office/drawing/2014/main" val="2441284368"/>
                        </a:ext>
                      </a:extLst>
                    </a:gridCol>
                    <a:gridCol w="5027613">
                      <a:extLst>
                        <a:ext uri="{9D8B030D-6E8A-4147-A177-3AD203B41FA5}">
                          <a16:colId xmlns:a16="http://schemas.microsoft.com/office/drawing/2014/main" val="674072525"/>
                        </a:ext>
                      </a:extLst>
                    </a:gridCol>
                  </a:tblGrid>
                  <a:tr h="465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Matériau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121" t="-9091" r="-485" b="-711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04455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Cuivre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121" t="-112000" r="-485" b="-6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2666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Vitrocéramique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121" t="-212000" r="-485" b="-5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769507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Verre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121" t="-312000" r="-485" b="-4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566797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Eau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121" t="-412000" r="-485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23533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Laine de verre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121" t="-505263" r="-485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626994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Polystyrène expansé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121" t="-613333" r="-485" b="-1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247818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Air (sous 1 bar)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121" t="-713333" r="-485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64489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3378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127449" y="133704"/>
            <a:ext cx="9717541" cy="919033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Capteur solaire plan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8B0D99-B97A-4905-8C57-FB87A34255E6}"/>
              </a:ext>
            </a:extLst>
          </p:cNvPr>
          <p:cNvSpPr/>
          <p:nvPr/>
        </p:nvSpPr>
        <p:spPr>
          <a:xfrm>
            <a:off x="983432" y="1628800"/>
            <a:ext cx="1029714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4" name="Picture 10" descr="http://solarheateurope.eu/wp-content/uploads/2017/08/WagnerCo-Solar-Heat-Europe-Flat-Collectors.jpg">
            <a:extLst>
              <a:ext uri="{FF2B5EF4-FFF2-40B4-BE49-F238E27FC236}">
                <a16:creationId xmlns:a16="http://schemas.microsoft.com/office/drawing/2014/main" id="{9DE3C97E-F707-4C37-8768-6958FEFC04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44"/>
          <a:stretch/>
        </p:blipFill>
        <p:spPr bwMode="auto">
          <a:xfrm>
            <a:off x="1846141" y="1196752"/>
            <a:ext cx="8280154" cy="476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D6DD53C-1283-4C98-80FF-442FDEAFACEF}"/>
              </a:ext>
            </a:extLst>
          </p:cNvPr>
          <p:cNvSpPr/>
          <p:nvPr/>
        </p:nvSpPr>
        <p:spPr>
          <a:xfrm>
            <a:off x="983433" y="6447299"/>
            <a:ext cx="6092825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200" dirty="0">
                <a:solidFill>
                  <a:schemeClr val="bg1">
                    <a:lumMod val="75000"/>
                  </a:schemeClr>
                </a:solidFill>
              </a:rPr>
              <a:t>http://solarheateurope.eu/project/wagner-co-solar-heat-europe-flat-collectors/</a:t>
            </a:r>
          </a:p>
        </p:txBody>
      </p:sp>
    </p:spTree>
    <p:extLst>
      <p:ext uri="{BB962C8B-B14F-4D97-AF65-F5344CB8AC3E}">
        <p14:creationId xmlns:p14="http://schemas.microsoft.com/office/powerpoint/2010/main" val="38272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127449" y="133704"/>
            <a:ext cx="9717541" cy="919033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Capteur solaire plan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0F52594-8CB1-4900-AD12-6720D802C705}"/>
              </a:ext>
            </a:extLst>
          </p:cNvPr>
          <p:cNvGrpSpPr/>
          <p:nvPr/>
        </p:nvGrpSpPr>
        <p:grpSpPr>
          <a:xfrm>
            <a:off x="947428" y="1566608"/>
            <a:ext cx="10297144" cy="3724785"/>
            <a:chOff x="981844" y="1582713"/>
            <a:chExt cx="10297144" cy="37247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08B0D99-B97A-4905-8C57-FB87A34255E6}"/>
                </a:ext>
              </a:extLst>
            </p:cNvPr>
            <p:cNvSpPr/>
            <p:nvPr/>
          </p:nvSpPr>
          <p:spPr>
            <a:xfrm>
              <a:off x="981844" y="1628800"/>
              <a:ext cx="1029714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8" name="Picture 4" descr="http://mcensustainableenergy.pbworks.com/f/1260939446/solarcol2.jpg">
              <a:extLst>
                <a:ext uri="{FF2B5EF4-FFF2-40B4-BE49-F238E27FC236}">
                  <a16:creationId xmlns:a16="http://schemas.microsoft.com/office/drawing/2014/main" id="{34B60F8C-57E3-434B-AB5E-6D9A083B6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088" y="1628800"/>
              <a:ext cx="8332647" cy="3672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197E617B-CA8F-415C-B731-C632BBAB134D}"/>
                </a:ext>
              </a:extLst>
            </p:cNvPr>
            <p:cNvSpPr txBox="1"/>
            <p:nvPr/>
          </p:nvSpPr>
          <p:spPr>
            <a:xfrm>
              <a:off x="1773932" y="2564904"/>
              <a:ext cx="1944216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endParaRPr lang="fr-FR" b="1" dirty="0"/>
            </a:p>
            <a:p>
              <a:pPr algn="r"/>
              <a:r>
                <a:rPr lang="fr-FR" b="1" dirty="0"/>
                <a:t>Coffre</a:t>
              </a:r>
            </a:p>
            <a:p>
              <a:endParaRPr lang="fr-FR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E408842C-F1F9-4A09-A88E-CB55D2385318}"/>
                </a:ext>
              </a:extLst>
            </p:cNvPr>
            <p:cNvSpPr txBox="1"/>
            <p:nvPr/>
          </p:nvSpPr>
          <p:spPr>
            <a:xfrm>
              <a:off x="1197868" y="3756521"/>
              <a:ext cx="1702328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b="1" dirty="0"/>
                <a:t>Tubes</a:t>
              </a:r>
            </a:p>
            <a:p>
              <a:pPr algn="r"/>
              <a:r>
                <a:rPr lang="fr-FR" sz="1600" dirty="0"/>
                <a:t>Fluide caloporteur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9CE29BD6-464C-4DD0-A4C0-1D821F3B52D6}"/>
                </a:ext>
              </a:extLst>
            </p:cNvPr>
            <p:cNvSpPr txBox="1"/>
            <p:nvPr/>
          </p:nvSpPr>
          <p:spPr>
            <a:xfrm>
              <a:off x="1928088" y="4661167"/>
              <a:ext cx="2438132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b="1" dirty="0"/>
                <a:t>Isolant</a:t>
              </a:r>
            </a:p>
            <a:p>
              <a:pPr algn="r"/>
              <a:endParaRPr lang="fr-FR" b="1" dirty="0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E960D789-6090-419C-BCBC-1DF75DE2717F}"/>
                </a:ext>
              </a:extLst>
            </p:cNvPr>
            <p:cNvSpPr txBox="1"/>
            <p:nvPr/>
          </p:nvSpPr>
          <p:spPr>
            <a:xfrm>
              <a:off x="7853537" y="1582713"/>
              <a:ext cx="2561353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fr-FR" b="1" dirty="0"/>
            </a:p>
            <a:p>
              <a:r>
                <a:rPr lang="fr-FR" b="1" dirty="0"/>
                <a:t>Vitrage</a:t>
              </a:r>
            </a:p>
            <a:p>
              <a:endParaRPr lang="fr-FR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59C934EE-2297-4933-8C5F-A65540AAE7C1}"/>
                </a:ext>
              </a:extLst>
            </p:cNvPr>
            <p:cNvSpPr txBox="1"/>
            <p:nvPr/>
          </p:nvSpPr>
          <p:spPr>
            <a:xfrm>
              <a:off x="7966620" y="4446637"/>
              <a:ext cx="2294115" cy="8156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fr-FR" sz="1100" b="1" dirty="0"/>
            </a:p>
            <a:p>
              <a:r>
                <a:rPr lang="fr-FR" b="1" dirty="0"/>
                <a:t>Absorbeur</a:t>
              </a:r>
            </a:p>
            <a:p>
              <a:endParaRPr lang="fr-FR" dirty="0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6530CA42-6C7B-474F-9F69-39C53683936B}"/>
                </a:ext>
              </a:extLst>
            </p:cNvPr>
            <p:cNvSpPr txBox="1"/>
            <p:nvPr/>
          </p:nvSpPr>
          <p:spPr>
            <a:xfrm>
              <a:off x="1557908" y="1753602"/>
              <a:ext cx="157513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b="1" dirty="0"/>
                <a:t>Entrée caloporteur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01B2C1CC-BF22-410D-B1A8-CE83192ACEAC}"/>
                </a:ext>
              </a:extLst>
            </p:cNvPr>
            <p:cNvSpPr txBox="1"/>
            <p:nvPr/>
          </p:nvSpPr>
          <p:spPr>
            <a:xfrm>
              <a:off x="8614692" y="3416545"/>
              <a:ext cx="16460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Sortie caloporteur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774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7BEDF-6E79-4E67-B794-A517FF5BA5EA}"/>
              </a:ext>
            </a:extLst>
          </p:cNvPr>
          <p:cNvSpPr/>
          <p:nvPr/>
        </p:nvSpPr>
        <p:spPr>
          <a:xfrm>
            <a:off x="911424" y="1548835"/>
            <a:ext cx="9217024" cy="7030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ED366C-E2D5-48B4-BBDF-D6D7BB959E6B}"/>
              </a:ext>
            </a:extLst>
          </p:cNvPr>
          <p:cNvSpPr/>
          <p:nvPr/>
        </p:nvSpPr>
        <p:spPr>
          <a:xfrm>
            <a:off x="911424" y="2270968"/>
            <a:ext cx="9217024" cy="899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A93628-A076-47E4-9CAE-BF0DC96805AA}"/>
              </a:ext>
            </a:extLst>
          </p:cNvPr>
          <p:cNvSpPr/>
          <p:nvPr/>
        </p:nvSpPr>
        <p:spPr>
          <a:xfrm>
            <a:off x="911424" y="3189536"/>
            <a:ext cx="9217024" cy="84388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cmpd="thickThin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65D69B-6EE0-4E10-88E5-E1BF9C6111EB}"/>
              </a:ext>
            </a:extLst>
          </p:cNvPr>
          <p:cNvSpPr/>
          <p:nvPr/>
        </p:nvSpPr>
        <p:spPr>
          <a:xfrm>
            <a:off x="911424" y="4018195"/>
            <a:ext cx="9217024" cy="881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mpd="thickThin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A07828-CD71-4301-9935-9675E34904FE}"/>
              </a:ext>
            </a:extLst>
          </p:cNvPr>
          <p:cNvSpPr/>
          <p:nvPr/>
        </p:nvSpPr>
        <p:spPr>
          <a:xfrm>
            <a:off x="911424" y="4899445"/>
            <a:ext cx="9217024" cy="8279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cmpd="thickThin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DE4394CD-81AB-4B9F-8892-7F3A0430F7DD}"/>
              </a:ext>
            </a:extLst>
          </p:cNvPr>
          <p:cNvCxnSpPr/>
          <p:nvPr/>
        </p:nvCxnSpPr>
        <p:spPr>
          <a:xfrm>
            <a:off x="911424" y="2251918"/>
            <a:ext cx="9217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2BFB3D-9D5E-4FAA-A72F-D69408573981}"/>
              </a:ext>
            </a:extLst>
          </p:cNvPr>
          <p:cNvCxnSpPr/>
          <p:nvPr/>
        </p:nvCxnSpPr>
        <p:spPr>
          <a:xfrm>
            <a:off x="911424" y="3189535"/>
            <a:ext cx="9217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DF2ED76-4E0A-46D3-84A9-2C18EE667903}"/>
              </a:ext>
            </a:extLst>
          </p:cNvPr>
          <p:cNvCxnSpPr/>
          <p:nvPr/>
        </p:nvCxnSpPr>
        <p:spPr>
          <a:xfrm>
            <a:off x="911424" y="4025810"/>
            <a:ext cx="9217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56377BF-A440-4143-AFCB-E056C5F74E33}"/>
              </a:ext>
            </a:extLst>
          </p:cNvPr>
          <p:cNvCxnSpPr/>
          <p:nvPr/>
        </p:nvCxnSpPr>
        <p:spPr>
          <a:xfrm>
            <a:off x="911424" y="4899445"/>
            <a:ext cx="9217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74AEA9D-3727-4AEE-8C6E-CCA2B43FA300}"/>
              </a:ext>
            </a:extLst>
          </p:cNvPr>
          <p:cNvCxnSpPr/>
          <p:nvPr/>
        </p:nvCxnSpPr>
        <p:spPr>
          <a:xfrm>
            <a:off x="911424" y="5727347"/>
            <a:ext cx="9217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ED75DB6-EBCA-49FE-AF9A-D0AC0BCEB5EA}"/>
              </a:ext>
            </a:extLst>
          </p:cNvPr>
          <p:cNvCxnSpPr/>
          <p:nvPr/>
        </p:nvCxnSpPr>
        <p:spPr>
          <a:xfrm>
            <a:off x="911424" y="1548834"/>
            <a:ext cx="9217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612D1D76-BDCF-4D13-849B-BE57F01F7032}"/>
              </a:ext>
            </a:extLst>
          </p:cNvPr>
          <p:cNvSpPr txBox="1"/>
          <p:nvPr/>
        </p:nvSpPr>
        <p:spPr>
          <a:xfrm>
            <a:off x="1271464" y="1053898"/>
            <a:ext cx="4812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/>
              <a:t>air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F060C4D-1E37-478D-89FB-659EEADAF738}"/>
              </a:ext>
            </a:extLst>
          </p:cNvPr>
          <p:cNvSpPr txBox="1"/>
          <p:nvPr/>
        </p:nvSpPr>
        <p:spPr>
          <a:xfrm>
            <a:off x="1271464" y="2503203"/>
            <a:ext cx="4812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/>
              <a:t>air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82C164F-4F99-4E17-BACD-7C051D2BE663}"/>
              </a:ext>
            </a:extLst>
          </p:cNvPr>
          <p:cNvSpPr txBox="1"/>
          <p:nvPr/>
        </p:nvSpPr>
        <p:spPr>
          <a:xfrm>
            <a:off x="1271464" y="5878434"/>
            <a:ext cx="4812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/>
              <a:t>air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0A15684-BA09-436A-B1B0-F5A12CE688F1}"/>
              </a:ext>
            </a:extLst>
          </p:cNvPr>
          <p:cNvSpPr txBox="1"/>
          <p:nvPr/>
        </p:nvSpPr>
        <p:spPr>
          <a:xfrm>
            <a:off x="1038740" y="5081018"/>
            <a:ext cx="9466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/>
              <a:t>isolant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C5ED700-D974-4950-9AC5-2A91949D4C4E}"/>
              </a:ext>
            </a:extLst>
          </p:cNvPr>
          <p:cNvSpPr txBox="1"/>
          <p:nvPr/>
        </p:nvSpPr>
        <p:spPr>
          <a:xfrm>
            <a:off x="1120812" y="1674544"/>
            <a:ext cx="782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/>
              <a:t>verre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3110964-64E8-479D-AB38-0C5D72E3FB0C}"/>
              </a:ext>
            </a:extLst>
          </p:cNvPr>
          <p:cNvSpPr txBox="1"/>
          <p:nvPr/>
        </p:nvSpPr>
        <p:spPr>
          <a:xfrm>
            <a:off x="1186922" y="3390901"/>
            <a:ext cx="7409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/>
              <a:t>acier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D239BBD-40B7-497F-84D1-7B5FD81A8185}"/>
              </a:ext>
            </a:extLst>
          </p:cNvPr>
          <p:cNvSpPr txBox="1"/>
          <p:nvPr/>
        </p:nvSpPr>
        <p:spPr>
          <a:xfrm>
            <a:off x="911424" y="4271750"/>
            <a:ext cx="15209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/>
              <a:t>caloporteur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294E741-9990-487D-A0E0-86CE78189C53}"/>
                  </a:ext>
                </a:extLst>
              </p:cNvPr>
              <p:cNvSpPr txBox="1"/>
              <p:nvPr/>
            </p:nvSpPr>
            <p:spPr>
              <a:xfrm>
                <a:off x="10306700" y="548869"/>
                <a:ext cx="4235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294E741-9990-487D-A0E0-86CE78189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6700" y="548869"/>
                <a:ext cx="42351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0294B25-AC42-4CD2-93DD-E9A3D49CAB8E}"/>
                  </a:ext>
                </a:extLst>
              </p:cNvPr>
              <p:cNvSpPr txBox="1"/>
              <p:nvPr/>
            </p:nvSpPr>
            <p:spPr>
              <a:xfrm>
                <a:off x="10298427" y="3760590"/>
                <a:ext cx="4129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0294B25-AC42-4CD2-93DD-E9A3D49CA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427" y="3760590"/>
                <a:ext cx="41299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BA7C33BE-ECA1-4C72-91BE-CB0C7BDD9596}"/>
                  </a:ext>
                </a:extLst>
              </p:cNvPr>
              <p:cNvSpPr txBox="1"/>
              <p:nvPr/>
            </p:nvSpPr>
            <p:spPr>
              <a:xfrm>
                <a:off x="10298427" y="2903327"/>
                <a:ext cx="4235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BA7C33BE-ECA1-4C72-91BE-CB0C7BDD9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427" y="2903327"/>
                <a:ext cx="42351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AA6F74D-58A4-455B-8519-989857488DEF}"/>
                  </a:ext>
                </a:extLst>
              </p:cNvPr>
              <p:cNvSpPr txBox="1"/>
              <p:nvPr/>
            </p:nvSpPr>
            <p:spPr>
              <a:xfrm>
                <a:off x="10298427" y="2036474"/>
                <a:ext cx="4235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AA6F74D-58A4-455B-8519-989857488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427" y="2036474"/>
                <a:ext cx="42351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C49EF18-0693-464A-A2F2-18C677E51468}"/>
                  </a:ext>
                </a:extLst>
              </p:cNvPr>
              <p:cNvSpPr txBox="1"/>
              <p:nvPr/>
            </p:nvSpPr>
            <p:spPr>
              <a:xfrm>
                <a:off x="10306699" y="1303263"/>
                <a:ext cx="4152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C49EF18-0693-464A-A2F2-18C677E51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6699" y="1303263"/>
                <a:ext cx="41524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A949D0AF-DAD7-4701-8AF2-45B0F8092D81}"/>
                  </a:ext>
                </a:extLst>
              </p:cNvPr>
              <p:cNvSpPr txBox="1"/>
              <p:nvPr/>
            </p:nvSpPr>
            <p:spPr>
              <a:xfrm>
                <a:off x="10261021" y="4650131"/>
                <a:ext cx="4235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A949D0AF-DAD7-4701-8AF2-45B0F8092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1021" y="4650131"/>
                <a:ext cx="42351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42DDBF87-7559-42D0-A0CB-E389488CBA82}"/>
                  </a:ext>
                </a:extLst>
              </p:cNvPr>
              <p:cNvSpPr txBox="1"/>
              <p:nvPr/>
            </p:nvSpPr>
            <p:spPr>
              <a:xfrm>
                <a:off x="10255763" y="5421662"/>
                <a:ext cx="4235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42DDBF87-7559-42D0-A0CB-E389488CB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5763" y="5421662"/>
                <a:ext cx="423514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3D4D4CF2-E5FD-498E-AA2C-D86F87DC2F75}"/>
                  </a:ext>
                </a:extLst>
              </p:cNvPr>
              <p:cNvSpPr txBox="1"/>
              <p:nvPr/>
            </p:nvSpPr>
            <p:spPr>
              <a:xfrm>
                <a:off x="10255764" y="6166466"/>
                <a:ext cx="4235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3D4D4CF2-E5FD-498E-AA2C-D86F87DC2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5764" y="6166466"/>
                <a:ext cx="423513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84599B0C-F5EA-4AB6-8E29-150BA484022A}"/>
              </a:ext>
            </a:extLst>
          </p:cNvPr>
          <p:cNvSpPr/>
          <p:nvPr/>
        </p:nvSpPr>
        <p:spPr>
          <a:xfrm>
            <a:off x="2669012" y="4309117"/>
            <a:ext cx="1152128" cy="35199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9222CE44-C0EC-4FF6-B302-6CCE69C11C96}"/>
              </a:ext>
            </a:extLst>
          </p:cNvPr>
          <p:cNvCxnSpPr/>
          <p:nvPr/>
        </p:nvCxnSpPr>
        <p:spPr>
          <a:xfrm>
            <a:off x="3575720" y="836712"/>
            <a:ext cx="0" cy="2333774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3F400DFB-866D-4426-A3DF-58607337591E}"/>
              </a:ext>
            </a:extLst>
          </p:cNvPr>
          <p:cNvCxnSpPr/>
          <p:nvPr/>
        </p:nvCxnSpPr>
        <p:spPr>
          <a:xfrm>
            <a:off x="6816080" y="3774950"/>
            <a:ext cx="0" cy="57600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6345CFA-F080-4CD2-9CDE-705230688746}"/>
              </a:ext>
            </a:extLst>
          </p:cNvPr>
          <p:cNvCxnSpPr/>
          <p:nvPr/>
        </p:nvCxnSpPr>
        <p:spPr>
          <a:xfrm>
            <a:off x="6101704" y="4639977"/>
            <a:ext cx="0" cy="57600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ACBA70DD-0FBF-4689-9311-6B7B1D95D9E9}"/>
                  </a:ext>
                </a:extLst>
              </p:cNvPr>
              <p:cNvSpPr txBox="1"/>
              <p:nvPr/>
            </p:nvSpPr>
            <p:spPr>
              <a:xfrm>
                <a:off x="3330300" y="318036"/>
                <a:ext cx="490840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000" i="1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000" i="1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fr-FR" sz="3000" i="1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fr-FR" sz="3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ACBA70DD-0FBF-4689-9311-6B7B1D95D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300" y="318036"/>
                <a:ext cx="490840" cy="461665"/>
              </a:xfrm>
              <a:prstGeom prst="rect">
                <a:avLst/>
              </a:prstGeom>
              <a:blipFill>
                <a:blip r:embed="rId10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2CB425D-25FF-4C58-91B8-3287B1556E59}"/>
                  </a:ext>
                </a:extLst>
              </p:cNvPr>
              <p:cNvSpPr txBox="1"/>
              <p:nvPr/>
            </p:nvSpPr>
            <p:spPr>
              <a:xfrm>
                <a:off x="6305364" y="3436397"/>
                <a:ext cx="510717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000" i="1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000" i="1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fr-FR" sz="3000" i="1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3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2CB425D-25FF-4C58-91B8-3287B1556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364" y="3436397"/>
                <a:ext cx="510717" cy="461665"/>
              </a:xfrm>
              <a:prstGeom prst="rect">
                <a:avLst/>
              </a:prstGeom>
              <a:blipFill>
                <a:blip r:embed="rId11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3C15D78-850D-4C68-AA02-BE343ED2C2C6}"/>
                  </a:ext>
                </a:extLst>
              </p:cNvPr>
              <p:cNvSpPr txBox="1"/>
              <p:nvPr/>
            </p:nvSpPr>
            <p:spPr>
              <a:xfrm>
                <a:off x="5509698" y="4791796"/>
                <a:ext cx="525720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000" i="1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000" i="1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fr-FR" sz="3000" i="1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sz="3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3C15D78-850D-4C68-AA02-BE343ED2C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698" y="4791796"/>
                <a:ext cx="525720" cy="461665"/>
              </a:xfrm>
              <a:prstGeom prst="rect">
                <a:avLst/>
              </a:prstGeom>
              <a:blipFill>
                <a:blip r:embed="rId1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5961FC71-CB42-405E-B566-237FF5FAF2A8}"/>
              </a:ext>
            </a:extLst>
          </p:cNvPr>
          <p:cNvCxnSpPr>
            <a:cxnSpLocks/>
          </p:cNvCxnSpPr>
          <p:nvPr/>
        </p:nvCxnSpPr>
        <p:spPr>
          <a:xfrm>
            <a:off x="9808977" y="4458820"/>
            <a:ext cx="1164742" cy="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00674172-4D84-429E-93B0-E63EA3A003BF}"/>
                  </a:ext>
                </a:extLst>
              </p:cNvPr>
              <p:cNvSpPr txBox="1"/>
              <p:nvPr/>
            </p:nvSpPr>
            <p:spPr>
              <a:xfrm>
                <a:off x="7437303" y="4191477"/>
                <a:ext cx="2371675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000" i="1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000" i="1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fr-FR" sz="3000" i="1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fr-FR" sz="3000" i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3000" i="1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000" i="1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fr-FR" sz="3000" i="1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sz="3000" i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3000" i="1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000" i="1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fr-FR" sz="3000" i="1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sz="3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00674172-4D84-429E-93B0-E63EA3A00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303" y="4191477"/>
                <a:ext cx="2371675" cy="461665"/>
              </a:xfrm>
              <a:prstGeom prst="rect">
                <a:avLst/>
              </a:prstGeom>
              <a:blipFill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77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65D69B-6EE0-4E10-88E5-E1BF9C6111EB}"/>
              </a:ext>
            </a:extLst>
          </p:cNvPr>
          <p:cNvSpPr/>
          <p:nvPr/>
        </p:nvSpPr>
        <p:spPr>
          <a:xfrm>
            <a:off x="911424" y="577286"/>
            <a:ext cx="5190278" cy="2197937"/>
          </a:xfrm>
          <a:prstGeom prst="rect">
            <a:avLst/>
          </a:prstGeom>
          <a:solidFill>
            <a:srgbClr val="DEEBF7"/>
          </a:solidFill>
          <a:ln cmpd="thickThin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A07828-CD71-4301-9935-9675E34904FE}"/>
              </a:ext>
            </a:extLst>
          </p:cNvPr>
          <p:cNvSpPr/>
          <p:nvPr/>
        </p:nvSpPr>
        <p:spPr>
          <a:xfrm>
            <a:off x="911424" y="2775221"/>
            <a:ext cx="5184576" cy="1728188"/>
          </a:xfrm>
          <a:prstGeom prst="rect">
            <a:avLst/>
          </a:prstGeom>
          <a:solidFill>
            <a:srgbClr val="FFF2CC"/>
          </a:solidFill>
          <a:ln cmpd="thickThin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56377BF-A440-4143-AFCB-E056C5F74E33}"/>
              </a:ext>
            </a:extLst>
          </p:cNvPr>
          <p:cNvCxnSpPr>
            <a:cxnSpLocks/>
          </p:cNvCxnSpPr>
          <p:nvPr/>
        </p:nvCxnSpPr>
        <p:spPr>
          <a:xfrm>
            <a:off x="911424" y="2775222"/>
            <a:ext cx="5184576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74AEA9D-3727-4AEE-8C6E-CCA2B43FA300}"/>
              </a:ext>
            </a:extLst>
          </p:cNvPr>
          <p:cNvCxnSpPr>
            <a:cxnSpLocks/>
          </p:cNvCxnSpPr>
          <p:nvPr/>
        </p:nvCxnSpPr>
        <p:spPr>
          <a:xfrm>
            <a:off x="911424" y="4503413"/>
            <a:ext cx="5184576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582C164F-4F99-4E17-BACD-7C051D2BE663}"/>
              </a:ext>
            </a:extLst>
          </p:cNvPr>
          <p:cNvSpPr txBox="1"/>
          <p:nvPr/>
        </p:nvSpPr>
        <p:spPr>
          <a:xfrm>
            <a:off x="1271462" y="4630386"/>
            <a:ext cx="4812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/>
              <a:t>air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0A15684-BA09-436A-B1B0-F5A12CE688F1}"/>
              </a:ext>
            </a:extLst>
          </p:cNvPr>
          <p:cNvSpPr txBox="1"/>
          <p:nvPr/>
        </p:nvSpPr>
        <p:spPr>
          <a:xfrm>
            <a:off x="1038739" y="3423872"/>
            <a:ext cx="9466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/>
              <a:t>isolant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D239BBD-40B7-497F-84D1-7B5FD81A8185}"/>
              </a:ext>
            </a:extLst>
          </p:cNvPr>
          <p:cNvSpPr txBox="1"/>
          <p:nvPr/>
        </p:nvSpPr>
        <p:spPr>
          <a:xfrm>
            <a:off x="902598" y="1336223"/>
            <a:ext cx="15209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/>
              <a:t>caloporteur</a:t>
            </a:r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84599B0C-F5EA-4AB6-8E29-150BA484022A}"/>
              </a:ext>
            </a:extLst>
          </p:cNvPr>
          <p:cNvSpPr/>
          <p:nvPr/>
        </p:nvSpPr>
        <p:spPr>
          <a:xfrm>
            <a:off x="1152073" y="1991177"/>
            <a:ext cx="1152000" cy="35199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508A6AB2-5373-4048-8D62-EE8E997E6EC0}"/>
              </a:ext>
            </a:extLst>
          </p:cNvPr>
          <p:cNvCxnSpPr>
            <a:cxnSpLocks/>
          </p:cNvCxnSpPr>
          <p:nvPr/>
        </p:nvCxnSpPr>
        <p:spPr>
          <a:xfrm>
            <a:off x="3559327" y="620689"/>
            <a:ext cx="5827" cy="53948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CF7CDD14-13AE-4361-B8FF-29A28D3F533F}"/>
                  </a:ext>
                </a:extLst>
              </p:cNvPr>
              <p:cNvSpPr txBox="1"/>
              <p:nvPr/>
            </p:nvSpPr>
            <p:spPr>
              <a:xfrm>
                <a:off x="3789426" y="1752252"/>
                <a:ext cx="334451" cy="628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CF7CDD14-13AE-4361-B8FF-29A28D3F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426" y="1752252"/>
                <a:ext cx="334451" cy="628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543CCFA3-C582-488A-A9C0-1FD926CE8F94}"/>
              </a:ext>
            </a:extLst>
          </p:cNvPr>
          <p:cNvCxnSpPr/>
          <p:nvPr/>
        </p:nvCxnSpPr>
        <p:spPr>
          <a:xfrm>
            <a:off x="3559326" y="1336222"/>
            <a:ext cx="0" cy="28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4AAE7522-FC6F-4562-9E9A-D5A05DDF56B6}"/>
                  </a:ext>
                </a:extLst>
              </p:cNvPr>
              <p:cNvSpPr txBox="1"/>
              <p:nvPr/>
            </p:nvSpPr>
            <p:spPr>
              <a:xfrm>
                <a:off x="3703342" y="1124700"/>
                <a:ext cx="4199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fr-FR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4AAE7522-FC6F-4562-9E9A-D5A05DDF5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342" y="1124700"/>
                <a:ext cx="419922" cy="369332"/>
              </a:xfrm>
              <a:prstGeom prst="rect">
                <a:avLst/>
              </a:prstGeom>
              <a:blipFill>
                <a:blip r:embed="rId3"/>
                <a:stretch>
                  <a:fillRect l="-19118" r="-14706" b="-344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>
            <a:extLst>
              <a:ext uri="{FF2B5EF4-FFF2-40B4-BE49-F238E27FC236}">
                <a16:creationId xmlns:a16="http://schemas.microsoft.com/office/drawing/2014/main" id="{2F57F4FA-5CB1-4F47-A015-21A5BE3C3F66}"/>
              </a:ext>
            </a:extLst>
          </p:cNvPr>
          <p:cNvSpPr/>
          <p:nvPr/>
        </p:nvSpPr>
        <p:spPr>
          <a:xfrm>
            <a:off x="3415310" y="1700806"/>
            <a:ext cx="288032" cy="7878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FAF94574-166C-4847-912A-255C90BE564B}"/>
                  </a:ext>
                </a:extLst>
              </p:cNvPr>
              <p:cNvSpPr txBox="1"/>
              <p:nvPr/>
            </p:nvSpPr>
            <p:spPr>
              <a:xfrm>
                <a:off x="3148762" y="836713"/>
                <a:ext cx="2870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FAF94574-166C-4847-912A-255C90BE5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762" y="836713"/>
                <a:ext cx="287066" cy="276999"/>
              </a:xfrm>
              <a:prstGeom prst="rect">
                <a:avLst/>
              </a:prstGeom>
              <a:blipFill>
                <a:blip r:embed="rId4"/>
                <a:stretch>
                  <a:fillRect l="-21277" r="-6383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Ellipse 55">
            <a:extLst>
              <a:ext uri="{FF2B5EF4-FFF2-40B4-BE49-F238E27FC236}">
                <a16:creationId xmlns:a16="http://schemas.microsoft.com/office/drawing/2014/main" id="{67FEADEB-BDC5-48F9-B261-5B28CFA4E301}"/>
              </a:ext>
            </a:extLst>
          </p:cNvPr>
          <p:cNvSpPr/>
          <p:nvPr/>
        </p:nvSpPr>
        <p:spPr>
          <a:xfrm>
            <a:off x="3511153" y="863289"/>
            <a:ext cx="108000" cy="10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07C67864-8111-4251-B9F0-D7C604DFC584}"/>
                  </a:ext>
                </a:extLst>
              </p:cNvPr>
              <p:cNvSpPr txBox="1"/>
              <p:nvPr/>
            </p:nvSpPr>
            <p:spPr>
              <a:xfrm>
                <a:off x="3789426" y="3245286"/>
                <a:ext cx="317971" cy="6362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07C67864-8111-4251-B9F0-D7C604DFC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426" y="3245286"/>
                <a:ext cx="317971" cy="636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80AC924A-3DB8-456A-B0ED-326F15EC2345}"/>
              </a:ext>
            </a:extLst>
          </p:cNvPr>
          <p:cNvSpPr/>
          <p:nvPr/>
        </p:nvSpPr>
        <p:spPr>
          <a:xfrm>
            <a:off x="3415310" y="3193841"/>
            <a:ext cx="288032" cy="7878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3BCC37E2-EFCD-47DD-805D-E07FD7E4B579}"/>
                  </a:ext>
                </a:extLst>
              </p:cNvPr>
              <p:cNvSpPr txBox="1"/>
              <p:nvPr/>
            </p:nvSpPr>
            <p:spPr>
              <a:xfrm>
                <a:off x="3786411" y="4928619"/>
                <a:ext cx="204735" cy="578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3BCC37E2-EFCD-47DD-805D-E07FD7E4B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411" y="4928619"/>
                <a:ext cx="204735" cy="5781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F79410BC-817E-4B45-B930-A0AB83DA4FE4}"/>
              </a:ext>
            </a:extLst>
          </p:cNvPr>
          <p:cNvSpPr/>
          <p:nvPr/>
        </p:nvSpPr>
        <p:spPr>
          <a:xfrm>
            <a:off x="3415310" y="4833855"/>
            <a:ext cx="288032" cy="7878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D5868AB4-25B6-4AD0-A58A-A534FD20DF7D}"/>
                  </a:ext>
                </a:extLst>
              </p:cNvPr>
              <p:cNvSpPr txBox="1"/>
              <p:nvPr/>
            </p:nvSpPr>
            <p:spPr>
              <a:xfrm>
                <a:off x="3213787" y="2759098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D5868AB4-25B6-4AD0-A58A-A534FD20D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787" y="2759098"/>
                <a:ext cx="273280" cy="276999"/>
              </a:xfrm>
              <a:prstGeom prst="rect">
                <a:avLst/>
              </a:prstGeom>
              <a:blipFill>
                <a:blip r:embed="rId7"/>
                <a:stretch>
                  <a:fillRect l="-20000" r="-8889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996345BB-CE81-4DD5-8969-1868A82034FC}"/>
              </a:ext>
            </a:extLst>
          </p:cNvPr>
          <p:cNvSpPr/>
          <p:nvPr/>
        </p:nvSpPr>
        <p:spPr>
          <a:xfrm>
            <a:off x="3511153" y="2721753"/>
            <a:ext cx="108000" cy="10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3284E3A7-A725-4BFB-8250-49EF3D663791}"/>
                  </a:ext>
                </a:extLst>
              </p:cNvPr>
              <p:cNvSpPr txBox="1"/>
              <p:nvPr/>
            </p:nvSpPr>
            <p:spPr>
              <a:xfrm>
                <a:off x="3243076" y="4204351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3284E3A7-A725-4BFB-8250-49EF3D663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076" y="4204351"/>
                <a:ext cx="273280" cy="276999"/>
              </a:xfrm>
              <a:prstGeom prst="rect">
                <a:avLst/>
              </a:prstGeom>
              <a:blipFill>
                <a:blip r:embed="rId8"/>
                <a:stretch>
                  <a:fillRect l="-20000" r="-6667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lipse 63">
            <a:extLst>
              <a:ext uri="{FF2B5EF4-FFF2-40B4-BE49-F238E27FC236}">
                <a16:creationId xmlns:a16="http://schemas.microsoft.com/office/drawing/2014/main" id="{7CAFC286-9254-4F68-94FB-E23F45D0228C}"/>
              </a:ext>
            </a:extLst>
          </p:cNvPr>
          <p:cNvSpPr/>
          <p:nvPr/>
        </p:nvSpPr>
        <p:spPr>
          <a:xfrm>
            <a:off x="3511153" y="4441717"/>
            <a:ext cx="108000" cy="10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EBF16D2A-4FB6-4285-8470-8DD46E7BC19B}"/>
                  </a:ext>
                </a:extLst>
              </p:cNvPr>
              <p:cNvSpPr txBox="1"/>
              <p:nvPr/>
            </p:nvSpPr>
            <p:spPr>
              <a:xfrm>
                <a:off x="3213787" y="5865861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EBF16D2A-4FB6-4285-8470-8DD46E7B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787" y="5865861"/>
                <a:ext cx="273280" cy="276999"/>
              </a:xfrm>
              <a:prstGeom prst="rect">
                <a:avLst/>
              </a:prstGeom>
              <a:blipFill>
                <a:blip r:embed="rId9"/>
                <a:stretch>
                  <a:fillRect l="-20000" r="-8889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>
            <a:extLst>
              <a:ext uri="{FF2B5EF4-FFF2-40B4-BE49-F238E27FC236}">
                <a16:creationId xmlns:a16="http://schemas.microsoft.com/office/drawing/2014/main" id="{8A316969-DC3E-483E-A26D-0110FBFE2BD3}"/>
              </a:ext>
            </a:extLst>
          </p:cNvPr>
          <p:cNvSpPr/>
          <p:nvPr/>
        </p:nvSpPr>
        <p:spPr>
          <a:xfrm>
            <a:off x="3511153" y="5950983"/>
            <a:ext cx="108000" cy="10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9A223D4-DC71-419F-8216-B15C352D5972}"/>
              </a:ext>
            </a:extLst>
          </p:cNvPr>
          <p:cNvSpPr/>
          <p:nvPr/>
        </p:nvSpPr>
        <p:spPr>
          <a:xfrm>
            <a:off x="7392145" y="1340769"/>
            <a:ext cx="3832692" cy="1902339"/>
          </a:xfrm>
          <a:prstGeom prst="rect">
            <a:avLst/>
          </a:prstGeom>
          <a:solidFill>
            <a:srgbClr val="DEEBF7"/>
          </a:solidFill>
          <a:ln cmpd="thickThin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3D918436-9340-4FC0-9A26-E2C018CABD0C}"/>
              </a:ext>
            </a:extLst>
          </p:cNvPr>
          <p:cNvCxnSpPr>
            <a:cxnSpLocks/>
          </p:cNvCxnSpPr>
          <p:nvPr/>
        </p:nvCxnSpPr>
        <p:spPr>
          <a:xfrm>
            <a:off x="7392144" y="3226982"/>
            <a:ext cx="3832692" cy="1612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07B834CA-D54E-4B33-BE1E-070B2EC781BD}"/>
              </a:ext>
            </a:extLst>
          </p:cNvPr>
          <p:cNvCxnSpPr>
            <a:cxnSpLocks/>
          </p:cNvCxnSpPr>
          <p:nvPr/>
        </p:nvCxnSpPr>
        <p:spPr>
          <a:xfrm>
            <a:off x="9238802" y="1406463"/>
            <a:ext cx="0" cy="29161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017FA1A5-DA4F-4EF7-8E72-4F01ABA76823}"/>
                  </a:ext>
                </a:extLst>
              </p:cNvPr>
              <p:cNvSpPr txBox="1"/>
              <p:nvPr/>
            </p:nvSpPr>
            <p:spPr>
              <a:xfrm>
                <a:off x="9437561" y="2900081"/>
                <a:ext cx="1354473" cy="6362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  <m:r>
                        <a:rPr lang="fr-FR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fr-FR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017FA1A5-DA4F-4EF7-8E72-4F01ABA76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561" y="2900081"/>
                <a:ext cx="1354473" cy="636264"/>
              </a:xfrm>
              <a:prstGeom prst="rect">
                <a:avLst/>
              </a:prstGeom>
              <a:blipFill>
                <a:blip r:embed="rId10"/>
                <a:stretch>
                  <a:fillRect b="-9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086A3058-BDCA-4F0F-B5E2-9A1640DA6100}"/>
              </a:ext>
            </a:extLst>
          </p:cNvPr>
          <p:cNvCxnSpPr/>
          <p:nvPr/>
        </p:nvCxnSpPr>
        <p:spPr>
          <a:xfrm>
            <a:off x="9238802" y="2092107"/>
            <a:ext cx="0" cy="28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DB5BF30E-5975-4C97-B5AB-5F0F73481B95}"/>
                  </a:ext>
                </a:extLst>
              </p:cNvPr>
              <p:cNvSpPr txBox="1"/>
              <p:nvPr/>
            </p:nvSpPr>
            <p:spPr>
              <a:xfrm>
                <a:off x="9376991" y="1943478"/>
                <a:ext cx="4199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fr-FR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DB5BF30E-5975-4C97-B5AB-5F0F73481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991" y="1943478"/>
                <a:ext cx="419922" cy="369332"/>
              </a:xfrm>
              <a:prstGeom prst="rect">
                <a:avLst/>
              </a:prstGeom>
              <a:blipFill>
                <a:blip r:embed="rId11"/>
                <a:stretch>
                  <a:fillRect l="-18841" r="-14493" b="-3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>
            <a:extLst>
              <a:ext uri="{FF2B5EF4-FFF2-40B4-BE49-F238E27FC236}">
                <a16:creationId xmlns:a16="http://schemas.microsoft.com/office/drawing/2014/main" id="{BA3BBC9D-8921-4215-8218-8FDBB0B2812C}"/>
              </a:ext>
            </a:extLst>
          </p:cNvPr>
          <p:cNvSpPr/>
          <p:nvPr/>
        </p:nvSpPr>
        <p:spPr>
          <a:xfrm>
            <a:off x="9101355" y="2833073"/>
            <a:ext cx="288032" cy="7878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5733D8F3-F300-4206-ABCE-EF241819914D}"/>
                  </a:ext>
                </a:extLst>
              </p:cNvPr>
              <p:cNvSpPr txBox="1"/>
              <p:nvPr/>
            </p:nvSpPr>
            <p:spPr>
              <a:xfrm>
                <a:off x="8828238" y="1638098"/>
                <a:ext cx="2870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5733D8F3-F300-4206-ABCE-EF2418199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238" y="1638098"/>
                <a:ext cx="287066" cy="276999"/>
              </a:xfrm>
              <a:prstGeom prst="rect">
                <a:avLst/>
              </a:prstGeom>
              <a:blipFill>
                <a:blip r:embed="rId12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>
            <a:extLst>
              <a:ext uri="{FF2B5EF4-FFF2-40B4-BE49-F238E27FC236}">
                <a16:creationId xmlns:a16="http://schemas.microsoft.com/office/drawing/2014/main" id="{CFA4D556-6CF7-4E4C-AE9A-5FB24E9D0466}"/>
              </a:ext>
            </a:extLst>
          </p:cNvPr>
          <p:cNvSpPr/>
          <p:nvPr/>
        </p:nvSpPr>
        <p:spPr>
          <a:xfrm>
            <a:off x="9181104" y="1664674"/>
            <a:ext cx="108000" cy="10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A7892F0C-6CEC-467D-93C6-CE4869E3E74E}"/>
                  </a:ext>
                </a:extLst>
              </p:cNvPr>
              <p:cNvSpPr txBox="1"/>
              <p:nvPr/>
            </p:nvSpPr>
            <p:spPr>
              <a:xfrm>
                <a:off x="8884522" y="4152671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A7892F0C-6CEC-467D-93C6-CE4869E3E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522" y="4152671"/>
                <a:ext cx="273280" cy="276999"/>
              </a:xfrm>
              <a:prstGeom prst="rect">
                <a:avLst/>
              </a:prstGeom>
              <a:blipFill>
                <a:blip r:embed="rId13"/>
                <a:stretch>
                  <a:fillRect l="-20000" r="-8889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562ECB13-6BA8-44FD-9BB6-B8978F66C63E}"/>
              </a:ext>
            </a:extLst>
          </p:cNvPr>
          <p:cNvSpPr/>
          <p:nvPr/>
        </p:nvSpPr>
        <p:spPr>
          <a:xfrm>
            <a:off x="9184802" y="4236906"/>
            <a:ext cx="108000" cy="10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18D0003F-7558-4F93-BF77-01E22C517421}"/>
                  </a:ext>
                </a:extLst>
              </p:cNvPr>
              <p:cNvSpPr txBox="1"/>
              <p:nvPr/>
            </p:nvSpPr>
            <p:spPr>
              <a:xfrm>
                <a:off x="6395573" y="2435281"/>
                <a:ext cx="71974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18D0003F-7558-4F93-BF77-01E22C517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573" y="2435281"/>
                <a:ext cx="719748" cy="61555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29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7BEDF-6E79-4E67-B794-A517FF5BA5EA}"/>
              </a:ext>
            </a:extLst>
          </p:cNvPr>
          <p:cNvSpPr/>
          <p:nvPr/>
        </p:nvSpPr>
        <p:spPr>
          <a:xfrm>
            <a:off x="911424" y="1548835"/>
            <a:ext cx="9217024" cy="7030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ED366C-E2D5-48B4-BBDF-D6D7BB959E6B}"/>
              </a:ext>
            </a:extLst>
          </p:cNvPr>
          <p:cNvSpPr/>
          <p:nvPr/>
        </p:nvSpPr>
        <p:spPr>
          <a:xfrm>
            <a:off x="911424" y="2270968"/>
            <a:ext cx="9217024" cy="899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A93628-A076-47E4-9CAE-BF0DC96805AA}"/>
              </a:ext>
            </a:extLst>
          </p:cNvPr>
          <p:cNvSpPr/>
          <p:nvPr/>
        </p:nvSpPr>
        <p:spPr>
          <a:xfrm>
            <a:off x="911424" y="3189536"/>
            <a:ext cx="9217024" cy="84388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cmpd="thickThin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65D69B-6EE0-4E10-88E5-E1BF9C6111EB}"/>
              </a:ext>
            </a:extLst>
          </p:cNvPr>
          <p:cNvSpPr/>
          <p:nvPr/>
        </p:nvSpPr>
        <p:spPr>
          <a:xfrm>
            <a:off x="911424" y="4018195"/>
            <a:ext cx="9217024" cy="881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mpd="thickThin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A07828-CD71-4301-9935-9675E34904FE}"/>
              </a:ext>
            </a:extLst>
          </p:cNvPr>
          <p:cNvSpPr/>
          <p:nvPr/>
        </p:nvSpPr>
        <p:spPr>
          <a:xfrm>
            <a:off x="911424" y="4899445"/>
            <a:ext cx="9217024" cy="8279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cmpd="thickThin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DE4394CD-81AB-4B9F-8892-7F3A0430F7DD}"/>
              </a:ext>
            </a:extLst>
          </p:cNvPr>
          <p:cNvCxnSpPr/>
          <p:nvPr/>
        </p:nvCxnSpPr>
        <p:spPr>
          <a:xfrm>
            <a:off x="911424" y="2251918"/>
            <a:ext cx="9217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2BFB3D-9D5E-4FAA-A72F-D69408573981}"/>
              </a:ext>
            </a:extLst>
          </p:cNvPr>
          <p:cNvCxnSpPr/>
          <p:nvPr/>
        </p:nvCxnSpPr>
        <p:spPr>
          <a:xfrm>
            <a:off x="911424" y="3189535"/>
            <a:ext cx="9217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DF2ED76-4E0A-46D3-84A9-2C18EE667903}"/>
              </a:ext>
            </a:extLst>
          </p:cNvPr>
          <p:cNvCxnSpPr/>
          <p:nvPr/>
        </p:nvCxnSpPr>
        <p:spPr>
          <a:xfrm>
            <a:off x="911424" y="4025810"/>
            <a:ext cx="9217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56377BF-A440-4143-AFCB-E056C5F74E33}"/>
              </a:ext>
            </a:extLst>
          </p:cNvPr>
          <p:cNvCxnSpPr/>
          <p:nvPr/>
        </p:nvCxnSpPr>
        <p:spPr>
          <a:xfrm>
            <a:off x="911424" y="4899445"/>
            <a:ext cx="9217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74AEA9D-3727-4AEE-8C6E-CCA2B43FA300}"/>
              </a:ext>
            </a:extLst>
          </p:cNvPr>
          <p:cNvCxnSpPr/>
          <p:nvPr/>
        </p:nvCxnSpPr>
        <p:spPr>
          <a:xfrm>
            <a:off x="911424" y="5727347"/>
            <a:ext cx="9217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ED75DB6-EBCA-49FE-AF9A-D0AC0BCEB5EA}"/>
              </a:ext>
            </a:extLst>
          </p:cNvPr>
          <p:cNvCxnSpPr/>
          <p:nvPr/>
        </p:nvCxnSpPr>
        <p:spPr>
          <a:xfrm>
            <a:off x="911424" y="1548834"/>
            <a:ext cx="9217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612D1D76-BDCF-4D13-849B-BE57F01F7032}"/>
              </a:ext>
            </a:extLst>
          </p:cNvPr>
          <p:cNvSpPr txBox="1"/>
          <p:nvPr/>
        </p:nvSpPr>
        <p:spPr>
          <a:xfrm>
            <a:off x="1271464" y="1053898"/>
            <a:ext cx="4812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/>
              <a:t>air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F060C4D-1E37-478D-89FB-659EEADAF738}"/>
              </a:ext>
            </a:extLst>
          </p:cNvPr>
          <p:cNvSpPr txBox="1"/>
          <p:nvPr/>
        </p:nvSpPr>
        <p:spPr>
          <a:xfrm>
            <a:off x="1271464" y="2503203"/>
            <a:ext cx="4812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/>
              <a:t>air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82C164F-4F99-4E17-BACD-7C051D2BE663}"/>
              </a:ext>
            </a:extLst>
          </p:cNvPr>
          <p:cNvSpPr txBox="1"/>
          <p:nvPr/>
        </p:nvSpPr>
        <p:spPr>
          <a:xfrm>
            <a:off x="1271464" y="5878434"/>
            <a:ext cx="4812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/>
              <a:t>air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0A15684-BA09-436A-B1B0-F5A12CE688F1}"/>
              </a:ext>
            </a:extLst>
          </p:cNvPr>
          <p:cNvSpPr txBox="1"/>
          <p:nvPr/>
        </p:nvSpPr>
        <p:spPr>
          <a:xfrm>
            <a:off x="1038740" y="5081018"/>
            <a:ext cx="9466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/>
              <a:t>isolant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C5ED700-D974-4950-9AC5-2A91949D4C4E}"/>
              </a:ext>
            </a:extLst>
          </p:cNvPr>
          <p:cNvSpPr txBox="1"/>
          <p:nvPr/>
        </p:nvSpPr>
        <p:spPr>
          <a:xfrm>
            <a:off x="1120812" y="1674544"/>
            <a:ext cx="782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/>
              <a:t>verre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3110964-64E8-479D-AB38-0C5D72E3FB0C}"/>
              </a:ext>
            </a:extLst>
          </p:cNvPr>
          <p:cNvSpPr txBox="1"/>
          <p:nvPr/>
        </p:nvSpPr>
        <p:spPr>
          <a:xfrm>
            <a:off x="1186922" y="3390901"/>
            <a:ext cx="7409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/>
              <a:t>acier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D239BBD-40B7-497F-84D1-7B5FD81A8185}"/>
              </a:ext>
            </a:extLst>
          </p:cNvPr>
          <p:cNvSpPr txBox="1"/>
          <p:nvPr/>
        </p:nvSpPr>
        <p:spPr>
          <a:xfrm>
            <a:off x="911424" y="4271750"/>
            <a:ext cx="15209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/>
              <a:t>caloporteur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294E741-9990-487D-A0E0-86CE78189C53}"/>
                  </a:ext>
                </a:extLst>
              </p:cNvPr>
              <p:cNvSpPr txBox="1"/>
              <p:nvPr/>
            </p:nvSpPr>
            <p:spPr>
              <a:xfrm>
                <a:off x="10306700" y="548869"/>
                <a:ext cx="4235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294E741-9990-487D-A0E0-86CE78189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6700" y="548869"/>
                <a:ext cx="42351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0294B25-AC42-4CD2-93DD-E9A3D49CAB8E}"/>
                  </a:ext>
                </a:extLst>
              </p:cNvPr>
              <p:cNvSpPr txBox="1"/>
              <p:nvPr/>
            </p:nvSpPr>
            <p:spPr>
              <a:xfrm>
                <a:off x="10298427" y="3760590"/>
                <a:ext cx="4129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0294B25-AC42-4CD2-93DD-E9A3D49CA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427" y="3760590"/>
                <a:ext cx="41299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BA7C33BE-ECA1-4C72-91BE-CB0C7BDD9596}"/>
                  </a:ext>
                </a:extLst>
              </p:cNvPr>
              <p:cNvSpPr txBox="1"/>
              <p:nvPr/>
            </p:nvSpPr>
            <p:spPr>
              <a:xfrm>
                <a:off x="10298427" y="2903327"/>
                <a:ext cx="4235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BA7C33BE-ECA1-4C72-91BE-CB0C7BDD9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427" y="2903327"/>
                <a:ext cx="42351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AA6F74D-58A4-455B-8519-989857488DEF}"/>
                  </a:ext>
                </a:extLst>
              </p:cNvPr>
              <p:cNvSpPr txBox="1"/>
              <p:nvPr/>
            </p:nvSpPr>
            <p:spPr>
              <a:xfrm>
                <a:off x="10298427" y="2036474"/>
                <a:ext cx="4235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AA6F74D-58A4-455B-8519-989857488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427" y="2036474"/>
                <a:ext cx="42351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C49EF18-0693-464A-A2F2-18C677E51468}"/>
                  </a:ext>
                </a:extLst>
              </p:cNvPr>
              <p:cNvSpPr txBox="1"/>
              <p:nvPr/>
            </p:nvSpPr>
            <p:spPr>
              <a:xfrm>
                <a:off x="10306699" y="1303263"/>
                <a:ext cx="4152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C49EF18-0693-464A-A2F2-18C677E51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6699" y="1303263"/>
                <a:ext cx="41524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A949D0AF-DAD7-4701-8AF2-45B0F8092D81}"/>
                  </a:ext>
                </a:extLst>
              </p:cNvPr>
              <p:cNvSpPr txBox="1"/>
              <p:nvPr/>
            </p:nvSpPr>
            <p:spPr>
              <a:xfrm>
                <a:off x="10261021" y="4650131"/>
                <a:ext cx="4235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A949D0AF-DAD7-4701-8AF2-45B0F8092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1021" y="4650131"/>
                <a:ext cx="42351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42DDBF87-7559-42D0-A0CB-E389488CBA82}"/>
                  </a:ext>
                </a:extLst>
              </p:cNvPr>
              <p:cNvSpPr txBox="1"/>
              <p:nvPr/>
            </p:nvSpPr>
            <p:spPr>
              <a:xfrm>
                <a:off x="10255763" y="5421662"/>
                <a:ext cx="4235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42DDBF87-7559-42D0-A0CB-E389488CB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5763" y="5421662"/>
                <a:ext cx="423514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3D4D4CF2-E5FD-498E-AA2C-D86F87DC2F75}"/>
                  </a:ext>
                </a:extLst>
              </p:cNvPr>
              <p:cNvSpPr txBox="1"/>
              <p:nvPr/>
            </p:nvSpPr>
            <p:spPr>
              <a:xfrm>
                <a:off x="10255764" y="6166466"/>
                <a:ext cx="4235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3D4D4CF2-E5FD-498E-AA2C-D86F87DC2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5764" y="6166466"/>
                <a:ext cx="423513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84599B0C-F5EA-4AB6-8E29-150BA484022A}"/>
              </a:ext>
            </a:extLst>
          </p:cNvPr>
          <p:cNvSpPr/>
          <p:nvPr/>
        </p:nvSpPr>
        <p:spPr>
          <a:xfrm>
            <a:off x="2669012" y="4309117"/>
            <a:ext cx="1152128" cy="35199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9222CE44-C0EC-4FF6-B302-6CCE69C11C96}"/>
              </a:ext>
            </a:extLst>
          </p:cNvPr>
          <p:cNvCxnSpPr/>
          <p:nvPr/>
        </p:nvCxnSpPr>
        <p:spPr>
          <a:xfrm>
            <a:off x="3575720" y="836712"/>
            <a:ext cx="0" cy="2333774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3F400DFB-866D-4426-A3DF-58607337591E}"/>
              </a:ext>
            </a:extLst>
          </p:cNvPr>
          <p:cNvCxnSpPr/>
          <p:nvPr/>
        </p:nvCxnSpPr>
        <p:spPr>
          <a:xfrm>
            <a:off x="6816080" y="3774950"/>
            <a:ext cx="0" cy="57600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6345CFA-F080-4CD2-9CDE-705230688746}"/>
              </a:ext>
            </a:extLst>
          </p:cNvPr>
          <p:cNvCxnSpPr/>
          <p:nvPr/>
        </p:nvCxnSpPr>
        <p:spPr>
          <a:xfrm>
            <a:off x="6101704" y="4639977"/>
            <a:ext cx="0" cy="57600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ACBA70DD-0FBF-4689-9311-6B7B1D95D9E9}"/>
                  </a:ext>
                </a:extLst>
              </p:cNvPr>
              <p:cNvSpPr txBox="1"/>
              <p:nvPr/>
            </p:nvSpPr>
            <p:spPr>
              <a:xfrm>
                <a:off x="3330300" y="318036"/>
                <a:ext cx="490840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000" i="1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000" i="1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fr-FR" sz="3000" i="1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fr-FR" sz="3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ACBA70DD-0FBF-4689-9311-6B7B1D95D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300" y="318036"/>
                <a:ext cx="490840" cy="461665"/>
              </a:xfrm>
              <a:prstGeom prst="rect">
                <a:avLst/>
              </a:prstGeom>
              <a:blipFill>
                <a:blip r:embed="rId10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2CB425D-25FF-4C58-91B8-3287B1556E59}"/>
                  </a:ext>
                </a:extLst>
              </p:cNvPr>
              <p:cNvSpPr txBox="1"/>
              <p:nvPr/>
            </p:nvSpPr>
            <p:spPr>
              <a:xfrm>
                <a:off x="6305364" y="3436397"/>
                <a:ext cx="510717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000" i="1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000" i="1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fr-FR" sz="3000" i="1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3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2CB425D-25FF-4C58-91B8-3287B1556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364" y="3436397"/>
                <a:ext cx="510717" cy="461665"/>
              </a:xfrm>
              <a:prstGeom prst="rect">
                <a:avLst/>
              </a:prstGeom>
              <a:blipFill>
                <a:blip r:embed="rId11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3C15D78-850D-4C68-AA02-BE343ED2C2C6}"/>
                  </a:ext>
                </a:extLst>
              </p:cNvPr>
              <p:cNvSpPr txBox="1"/>
              <p:nvPr/>
            </p:nvSpPr>
            <p:spPr>
              <a:xfrm>
                <a:off x="5509698" y="4791796"/>
                <a:ext cx="525720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000" i="1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000" i="1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fr-FR" sz="3000" i="1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sz="3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3C15D78-850D-4C68-AA02-BE343ED2C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698" y="4791796"/>
                <a:ext cx="525720" cy="461665"/>
              </a:xfrm>
              <a:prstGeom prst="rect">
                <a:avLst/>
              </a:prstGeom>
              <a:blipFill>
                <a:blip r:embed="rId1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5961FC71-CB42-405E-B566-237FF5FAF2A8}"/>
              </a:ext>
            </a:extLst>
          </p:cNvPr>
          <p:cNvCxnSpPr>
            <a:cxnSpLocks/>
          </p:cNvCxnSpPr>
          <p:nvPr/>
        </p:nvCxnSpPr>
        <p:spPr>
          <a:xfrm>
            <a:off x="9808977" y="4458820"/>
            <a:ext cx="1164742" cy="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00674172-4D84-429E-93B0-E63EA3A003BF}"/>
                  </a:ext>
                </a:extLst>
              </p:cNvPr>
              <p:cNvSpPr txBox="1"/>
              <p:nvPr/>
            </p:nvSpPr>
            <p:spPr>
              <a:xfrm>
                <a:off x="7437303" y="4191477"/>
                <a:ext cx="2371675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000" i="1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000" i="1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fr-FR" sz="3000" i="1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fr-FR" sz="3000" i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3000" i="1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000" i="1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fr-FR" sz="3000" i="1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sz="3000" i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3000" i="1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000" i="1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fr-FR" sz="3000" i="1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sz="3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00674172-4D84-429E-93B0-E63EA3A00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303" y="4191477"/>
                <a:ext cx="2371675" cy="461665"/>
              </a:xfrm>
              <a:prstGeom prst="rect">
                <a:avLst/>
              </a:prstGeom>
              <a:blipFill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61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7BEDF-6E79-4E67-B794-A517FF5BA5EA}"/>
              </a:ext>
            </a:extLst>
          </p:cNvPr>
          <p:cNvSpPr/>
          <p:nvPr/>
        </p:nvSpPr>
        <p:spPr>
          <a:xfrm>
            <a:off x="911424" y="1541906"/>
            <a:ext cx="9217024" cy="1083311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ED366C-E2D5-48B4-BBDF-D6D7BB959E6B}"/>
              </a:ext>
            </a:extLst>
          </p:cNvPr>
          <p:cNvSpPr/>
          <p:nvPr/>
        </p:nvSpPr>
        <p:spPr>
          <a:xfrm>
            <a:off x="911424" y="2625216"/>
            <a:ext cx="9217024" cy="1160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A93628-A076-47E4-9CAE-BF0DC96805AA}"/>
              </a:ext>
            </a:extLst>
          </p:cNvPr>
          <p:cNvSpPr/>
          <p:nvPr/>
        </p:nvSpPr>
        <p:spPr>
          <a:xfrm>
            <a:off x="929283" y="3785271"/>
            <a:ext cx="9217024" cy="13202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cmpd="thickThin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65D69B-6EE0-4E10-88E5-E1BF9C6111EB}"/>
              </a:ext>
            </a:extLst>
          </p:cNvPr>
          <p:cNvSpPr/>
          <p:nvPr/>
        </p:nvSpPr>
        <p:spPr>
          <a:xfrm>
            <a:off x="929283" y="5105548"/>
            <a:ext cx="9217024" cy="1657083"/>
          </a:xfrm>
          <a:prstGeom prst="rect">
            <a:avLst/>
          </a:prstGeom>
          <a:solidFill>
            <a:srgbClr val="DEEBF7"/>
          </a:solidFill>
          <a:ln cmpd="thickThin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DE4394CD-81AB-4B9F-8892-7F3A0430F7DD}"/>
              </a:ext>
            </a:extLst>
          </p:cNvPr>
          <p:cNvCxnSpPr/>
          <p:nvPr/>
        </p:nvCxnSpPr>
        <p:spPr>
          <a:xfrm>
            <a:off x="911424" y="2618513"/>
            <a:ext cx="9217024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2BFB3D-9D5E-4FAA-A72F-D69408573981}"/>
              </a:ext>
            </a:extLst>
          </p:cNvPr>
          <p:cNvCxnSpPr/>
          <p:nvPr/>
        </p:nvCxnSpPr>
        <p:spPr>
          <a:xfrm>
            <a:off x="929283" y="3774450"/>
            <a:ext cx="9217024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DF2ED76-4E0A-46D3-84A9-2C18EE667903}"/>
              </a:ext>
            </a:extLst>
          </p:cNvPr>
          <p:cNvCxnSpPr/>
          <p:nvPr/>
        </p:nvCxnSpPr>
        <p:spPr>
          <a:xfrm>
            <a:off x="929283" y="5101438"/>
            <a:ext cx="9217024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ED75DB6-EBCA-49FE-AF9A-D0AC0BCEB5EA}"/>
              </a:ext>
            </a:extLst>
          </p:cNvPr>
          <p:cNvCxnSpPr/>
          <p:nvPr/>
        </p:nvCxnSpPr>
        <p:spPr>
          <a:xfrm>
            <a:off x="911424" y="1522856"/>
            <a:ext cx="9217024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612D1D76-BDCF-4D13-849B-BE57F01F7032}"/>
              </a:ext>
            </a:extLst>
          </p:cNvPr>
          <p:cNvSpPr txBox="1"/>
          <p:nvPr/>
        </p:nvSpPr>
        <p:spPr>
          <a:xfrm>
            <a:off x="1271462" y="743441"/>
            <a:ext cx="4812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/>
              <a:t>air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F060C4D-1E37-478D-89FB-659EEADAF738}"/>
              </a:ext>
            </a:extLst>
          </p:cNvPr>
          <p:cNvSpPr txBox="1"/>
          <p:nvPr/>
        </p:nvSpPr>
        <p:spPr>
          <a:xfrm>
            <a:off x="1271462" y="2956121"/>
            <a:ext cx="4812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/>
              <a:t>air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C5ED700-D974-4950-9AC5-2A91949D4C4E}"/>
              </a:ext>
            </a:extLst>
          </p:cNvPr>
          <p:cNvSpPr txBox="1"/>
          <p:nvPr/>
        </p:nvSpPr>
        <p:spPr>
          <a:xfrm>
            <a:off x="1120812" y="1869304"/>
            <a:ext cx="782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/>
              <a:t>verre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3110964-64E8-479D-AB38-0C5D72E3FB0C}"/>
              </a:ext>
            </a:extLst>
          </p:cNvPr>
          <p:cNvSpPr txBox="1"/>
          <p:nvPr/>
        </p:nvSpPr>
        <p:spPr>
          <a:xfrm>
            <a:off x="1162426" y="4224570"/>
            <a:ext cx="7409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/>
              <a:t>acier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D239BBD-40B7-497F-84D1-7B5FD81A8185}"/>
              </a:ext>
            </a:extLst>
          </p:cNvPr>
          <p:cNvSpPr txBox="1"/>
          <p:nvPr/>
        </p:nvSpPr>
        <p:spPr>
          <a:xfrm>
            <a:off x="954089" y="5567977"/>
            <a:ext cx="15209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/>
              <a:t>caloporteur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294E741-9990-487D-A0E0-86CE78189C53}"/>
                  </a:ext>
                </a:extLst>
              </p:cNvPr>
              <p:cNvSpPr txBox="1"/>
              <p:nvPr/>
            </p:nvSpPr>
            <p:spPr>
              <a:xfrm>
                <a:off x="6685852" y="-38503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294E741-9990-487D-A0E0-86CE78189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852" y="-38503"/>
                <a:ext cx="273280" cy="276999"/>
              </a:xfrm>
              <a:prstGeom prst="rect">
                <a:avLst/>
              </a:prstGeom>
              <a:blipFill>
                <a:blip r:embed="rId2"/>
                <a:stretch>
                  <a:fillRect l="-22222" r="-6667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0294B25-AC42-4CD2-93DD-E9A3D49CAB8E}"/>
                  </a:ext>
                </a:extLst>
              </p:cNvPr>
              <p:cNvSpPr txBox="1"/>
              <p:nvPr/>
            </p:nvSpPr>
            <p:spPr>
              <a:xfrm>
                <a:off x="4713341" y="4971070"/>
                <a:ext cx="2665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0294B25-AC42-4CD2-93DD-E9A3D49CA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341" y="4971070"/>
                <a:ext cx="266548" cy="276999"/>
              </a:xfrm>
              <a:prstGeom prst="rect">
                <a:avLst/>
              </a:prstGeom>
              <a:blipFill>
                <a:blip r:embed="rId3"/>
                <a:stretch>
                  <a:fillRect l="-20455" r="-9091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BA7C33BE-ECA1-4C72-91BE-CB0C7BDD9596}"/>
                  </a:ext>
                </a:extLst>
              </p:cNvPr>
              <p:cNvSpPr txBox="1"/>
              <p:nvPr/>
            </p:nvSpPr>
            <p:spPr>
              <a:xfrm>
                <a:off x="6549212" y="3802885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BA7C33BE-ECA1-4C72-91BE-CB0C7BDD9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212" y="3802885"/>
                <a:ext cx="273280" cy="276999"/>
              </a:xfrm>
              <a:prstGeom prst="rect">
                <a:avLst/>
              </a:prstGeom>
              <a:blipFill>
                <a:blip r:embed="rId4"/>
                <a:stretch>
                  <a:fillRect l="-20000" r="-8889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AA6F74D-58A4-455B-8519-989857488DEF}"/>
                  </a:ext>
                </a:extLst>
              </p:cNvPr>
              <p:cNvSpPr txBox="1"/>
              <p:nvPr/>
            </p:nvSpPr>
            <p:spPr>
              <a:xfrm>
                <a:off x="6075304" y="2307086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AA6F74D-58A4-455B-8519-989857488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304" y="2307086"/>
                <a:ext cx="273280" cy="276999"/>
              </a:xfrm>
              <a:prstGeom prst="rect">
                <a:avLst/>
              </a:prstGeom>
              <a:blipFill>
                <a:blip r:embed="rId5"/>
                <a:stretch>
                  <a:fillRect l="-22727" r="-9091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C49EF18-0693-464A-A2F2-18C677E51468}"/>
                  </a:ext>
                </a:extLst>
              </p:cNvPr>
              <p:cNvSpPr txBox="1"/>
              <p:nvPr/>
            </p:nvSpPr>
            <p:spPr>
              <a:xfrm>
                <a:off x="6130488" y="1538192"/>
                <a:ext cx="267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C49EF18-0693-464A-A2F2-18C677E51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488" y="1538192"/>
                <a:ext cx="267958" cy="276999"/>
              </a:xfrm>
              <a:prstGeom prst="rect">
                <a:avLst/>
              </a:prstGeom>
              <a:blipFill>
                <a:blip r:embed="rId6"/>
                <a:stretch>
                  <a:fillRect l="-22727" r="-6818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6150BF07-5FDD-4BFD-A5B5-85A716D49C24}"/>
              </a:ext>
            </a:extLst>
          </p:cNvPr>
          <p:cNvSpPr/>
          <p:nvPr/>
        </p:nvSpPr>
        <p:spPr>
          <a:xfrm>
            <a:off x="2669012" y="5626657"/>
            <a:ext cx="1152128" cy="351996"/>
          </a:xfrm>
          <a:prstGeom prst="rightArrow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03ECB8-3352-48A0-91F8-12E81308FF6B}"/>
              </a:ext>
            </a:extLst>
          </p:cNvPr>
          <p:cNvSpPr/>
          <p:nvPr/>
        </p:nvSpPr>
        <p:spPr>
          <a:xfrm>
            <a:off x="6398446" y="1683808"/>
            <a:ext cx="288032" cy="7878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7827B8-55D4-4DFD-803C-46B21B01DD4F}"/>
              </a:ext>
            </a:extLst>
          </p:cNvPr>
          <p:cNvSpPr/>
          <p:nvPr/>
        </p:nvSpPr>
        <p:spPr>
          <a:xfrm>
            <a:off x="5822382" y="2791295"/>
            <a:ext cx="288032" cy="7878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F02570-1158-4B05-B4F8-79F29D2CE9DD}"/>
              </a:ext>
            </a:extLst>
          </p:cNvPr>
          <p:cNvSpPr/>
          <p:nvPr/>
        </p:nvSpPr>
        <p:spPr>
          <a:xfrm>
            <a:off x="6949286" y="2791295"/>
            <a:ext cx="288032" cy="7878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8B52F0-1909-4959-939B-20EB8871935E}"/>
              </a:ext>
            </a:extLst>
          </p:cNvPr>
          <p:cNvSpPr/>
          <p:nvPr/>
        </p:nvSpPr>
        <p:spPr>
          <a:xfrm>
            <a:off x="4943872" y="4103819"/>
            <a:ext cx="288032" cy="7878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24D353-F685-4D3C-9474-5E10EF83E334}"/>
              </a:ext>
            </a:extLst>
          </p:cNvPr>
          <p:cNvSpPr/>
          <p:nvPr/>
        </p:nvSpPr>
        <p:spPr>
          <a:xfrm>
            <a:off x="4943872" y="5327536"/>
            <a:ext cx="288032" cy="7878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4BEC8E9-970F-4304-9697-8341E7A66C2B}"/>
              </a:ext>
            </a:extLst>
          </p:cNvPr>
          <p:cNvSpPr/>
          <p:nvPr/>
        </p:nvSpPr>
        <p:spPr>
          <a:xfrm>
            <a:off x="5822382" y="532100"/>
            <a:ext cx="288032" cy="7878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14E699-4D98-4DDA-8025-6E3BE3603212}"/>
              </a:ext>
            </a:extLst>
          </p:cNvPr>
          <p:cNvSpPr/>
          <p:nvPr/>
        </p:nvSpPr>
        <p:spPr>
          <a:xfrm>
            <a:off x="6949286" y="532100"/>
            <a:ext cx="288032" cy="7878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79C9F68-A1EB-4B1D-B6EE-35F444ED7B1E}"/>
              </a:ext>
            </a:extLst>
          </p:cNvPr>
          <p:cNvCxnSpPr>
            <a:stCxn id="15" idx="2"/>
          </p:cNvCxnSpPr>
          <p:nvPr/>
        </p:nvCxnSpPr>
        <p:spPr>
          <a:xfrm>
            <a:off x="6542462" y="2471627"/>
            <a:ext cx="0" cy="153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121BD8BD-B93B-4861-BDC3-D862B65F105A}"/>
              </a:ext>
            </a:extLst>
          </p:cNvPr>
          <p:cNvCxnSpPr>
            <a:cxnSpLocks/>
          </p:cNvCxnSpPr>
          <p:nvPr/>
        </p:nvCxnSpPr>
        <p:spPr>
          <a:xfrm>
            <a:off x="5087888" y="6115355"/>
            <a:ext cx="0" cy="6047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291233C1-92ED-4BE8-BF9C-D2D539FD99F7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5087888" y="4891638"/>
            <a:ext cx="0" cy="4358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350DF196-A8C4-4ABC-B03B-0F10EAE7D22E}"/>
              </a:ext>
            </a:extLst>
          </p:cNvPr>
          <p:cNvCxnSpPr>
            <a:cxnSpLocks/>
          </p:cNvCxnSpPr>
          <p:nvPr/>
        </p:nvCxnSpPr>
        <p:spPr>
          <a:xfrm>
            <a:off x="5947970" y="1515255"/>
            <a:ext cx="115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F3F00B61-03EB-4708-9A77-15600CE79018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5964472" y="1319919"/>
            <a:ext cx="1927" cy="1953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1020558-3B9B-420A-ACC3-C9C0B452E4F7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7093302" y="1333005"/>
            <a:ext cx="0" cy="1953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8230884C-110C-4CA7-96D4-6F097AB30176}"/>
              </a:ext>
            </a:extLst>
          </p:cNvPr>
          <p:cNvGrpSpPr/>
          <p:nvPr/>
        </p:nvGrpSpPr>
        <p:grpSpPr>
          <a:xfrm flipV="1">
            <a:off x="5957495" y="2621105"/>
            <a:ext cx="1152000" cy="168135"/>
            <a:chOff x="4501333" y="1125158"/>
            <a:chExt cx="1152000" cy="202938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9ACC6B8E-055C-430F-AAA2-17725AA635FE}"/>
                </a:ext>
              </a:extLst>
            </p:cNvPr>
            <p:cNvCxnSpPr>
              <a:cxnSpLocks/>
            </p:cNvCxnSpPr>
            <p:nvPr/>
          </p:nvCxnSpPr>
          <p:spPr>
            <a:xfrm>
              <a:off x="4501333" y="1328096"/>
              <a:ext cx="11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2F2788E9-0615-401B-A4A5-799B2ABA63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8309" y="1125158"/>
              <a:ext cx="0" cy="202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90161571-1EA1-4499-AB9C-8DB5E71FEC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7140" y="1125158"/>
              <a:ext cx="0" cy="1953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4BB615D0-BEDB-479F-9681-C0CEC81259A8}"/>
              </a:ext>
            </a:extLst>
          </p:cNvPr>
          <p:cNvGrpSpPr/>
          <p:nvPr/>
        </p:nvGrpSpPr>
        <p:grpSpPr>
          <a:xfrm>
            <a:off x="5957495" y="3588917"/>
            <a:ext cx="1152000" cy="185533"/>
            <a:chOff x="4501333" y="1125158"/>
            <a:chExt cx="1152000" cy="202938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41CBEC5C-E2A8-4FC7-90F1-2CA97EEFB111}"/>
                </a:ext>
              </a:extLst>
            </p:cNvPr>
            <p:cNvCxnSpPr>
              <a:cxnSpLocks/>
            </p:cNvCxnSpPr>
            <p:nvPr/>
          </p:nvCxnSpPr>
          <p:spPr>
            <a:xfrm>
              <a:off x="4501333" y="1328096"/>
              <a:ext cx="11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29903C20-94A0-4C24-B4FA-C5521750EB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8309" y="1125158"/>
              <a:ext cx="0" cy="202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8D37F379-0347-4477-B707-6F4C3087AF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7140" y="1125158"/>
              <a:ext cx="0" cy="1953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8D32799A-6059-421E-AACA-9062A1B0AD9A}"/>
              </a:ext>
            </a:extLst>
          </p:cNvPr>
          <p:cNvCxnSpPr>
            <a:cxnSpLocks/>
          </p:cNvCxnSpPr>
          <p:nvPr/>
        </p:nvCxnSpPr>
        <p:spPr>
          <a:xfrm>
            <a:off x="5087888" y="3911793"/>
            <a:ext cx="0" cy="1920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D0C4AAE9-33B6-47B2-B36C-8B736BDCF1D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542462" y="1515256"/>
            <a:ext cx="0" cy="168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83E2789E-08E4-4A68-8B18-15A67738DD32}"/>
              </a:ext>
            </a:extLst>
          </p:cNvPr>
          <p:cNvGrpSpPr/>
          <p:nvPr/>
        </p:nvGrpSpPr>
        <p:grpSpPr>
          <a:xfrm flipV="1">
            <a:off x="5957495" y="390350"/>
            <a:ext cx="1152000" cy="132227"/>
            <a:chOff x="4501333" y="1125158"/>
            <a:chExt cx="1152000" cy="202938"/>
          </a:xfrm>
        </p:grpSpPr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5C05154A-71D3-435F-882E-A24F61FE0909}"/>
                </a:ext>
              </a:extLst>
            </p:cNvPr>
            <p:cNvCxnSpPr>
              <a:cxnSpLocks/>
            </p:cNvCxnSpPr>
            <p:nvPr/>
          </p:nvCxnSpPr>
          <p:spPr>
            <a:xfrm>
              <a:off x="4501333" y="1328096"/>
              <a:ext cx="11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57DFCA0-2BC1-4670-B9E9-3499A812AA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8309" y="1125158"/>
              <a:ext cx="0" cy="202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27FFA27D-F6F6-414C-BAB2-BC14FEBCB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7140" y="1125158"/>
              <a:ext cx="0" cy="1953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D56DF381-4740-4FC8-857E-708F3140DA38}"/>
              </a:ext>
            </a:extLst>
          </p:cNvPr>
          <p:cNvCxnSpPr>
            <a:cxnSpLocks/>
          </p:cNvCxnSpPr>
          <p:nvPr/>
        </p:nvCxnSpPr>
        <p:spPr>
          <a:xfrm>
            <a:off x="6580512" y="95368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37AEF92-9031-4154-85C8-5D6384B7EA6A}"/>
                  </a:ext>
                </a:extLst>
              </p:cNvPr>
              <p:cNvSpPr txBox="1"/>
              <p:nvPr/>
            </p:nvSpPr>
            <p:spPr>
              <a:xfrm>
                <a:off x="5517799" y="623024"/>
                <a:ext cx="204736" cy="578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37AEF92-9031-4154-85C8-5D6384B7E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799" y="623024"/>
                <a:ext cx="204736" cy="5781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041B867B-7BF6-4A2B-940F-F7F22FFFF6C6}"/>
                  </a:ext>
                </a:extLst>
              </p:cNvPr>
              <p:cNvSpPr txBox="1"/>
              <p:nvPr/>
            </p:nvSpPr>
            <p:spPr>
              <a:xfrm>
                <a:off x="7334551" y="599872"/>
                <a:ext cx="520399" cy="630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000">
                                  <a:latin typeface="Cambria Math" panose="02040503050406030204" pitchFamily="18" charset="0"/>
                                </a:rPr>
                                <m:t>rad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041B867B-7BF6-4A2B-940F-F7F22FFF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551" y="599872"/>
                <a:ext cx="520399" cy="6301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DFEFB49F-FF85-43B1-B011-E8F8AA8E909D}"/>
                  </a:ext>
                </a:extLst>
              </p:cNvPr>
              <p:cNvSpPr txBox="1"/>
              <p:nvPr/>
            </p:nvSpPr>
            <p:spPr>
              <a:xfrm>
                <a:off x="7340084" y="2857311"/>
                <a:ext cx="520399" cy="630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000">
                                  <a:latin typeface="Cambria Math" panose="02040503050406030204" pitchFamily="18" charset="0"/>
                                </a:rPr>
                                <m:t>rad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DFEFB49F-FF85-43B1-B011-E8F8AA8E9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084" y="2857311"/>
                <a:ext cx="520399" cy="6301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B4DF2807-1A16-4C74-A19F-95723DD2D721}"/>
                  </a:ext>
                </a:extLst>
              </p:cNvPr>
              <p:cNvSpPr txBox="1"/>
              <p:nvPr/>
            </p:nvSpPr>
            <p:spPr>
              <a:xfrm>
                <a:off x="5383531" y="2857310"/>
                <a:ext cx="339004" cy="6362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B4DF2807-1A16-4C74-A19F-95723DD2D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531" y="2857310"/>
                <a:ext cx="339004" cy="6362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C85CF074-5A59-421B-BAEF-F68E9E342316}"/>
                  </a:ext>
                </a:extLst>
              </p:cNvPr>
              <p:cNvSpPr txBox="1"/>
              <p:nvPr/>
            </p:nvSpPr>
            <p:spPr>
              <a:xfrm>
                <a:off x="6786202" y="1781910"/>
                <a:ext cx="327974" cy="636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C85CF074-5A59-421B-BAEF-F68E9E342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202" y="1781910"/>
                <a:ext cx="327974" cy="636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AA69F223-CBF5-411B-A531-CD928F1E4BF6}"/>
                  </a:ext>
                </a:extLst>
              </p:cNvPr>
              <p:cNvSpPr txBox="1"/>
              <p:nvPr/>
            </p:nvSpPr>
            <p:spPr>
              <a:xfrm>
                <a:off x="5323079" y="4180398"/>
                <a:ext cx="329899" cy="634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AA69F223-CBF5-411B-A531-CD928F1E4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079" y="4180398"/>
                <a:ext cx="329899" cy="63466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D94262E5-79F6-45C0-A2E0-E375FE84B434}"/>
                  </a:ext>
                </a:extLst>
              </p:cNvPr>
              <p:cNvSpPr txBox="1"/>
              <p:nvPr/>
            </p:nvSpPr>
            <p:spPr>
              <a:xfrm>
                <a:off x="5304278" y="5390589"/>
                <a:ext cx="334451" cy="628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D94262E5-79F6-45C0-A2E0-E375FE84B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278" y="5390589"/>
                <a:ext cx="334451" cy="628505"/>
              </a:xfrm>
              <a:prstGeom prst="rect">
                <a:avLst/>
              </a:prstGeom>
              <a:blipFill>
                <a:blip r:embed="rId13"/>
                <a:stretch>
                  <a:fillRect b="-9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C955F1C2-2D1C-49F8-B280-C354CD354622}"/>
              </a:ext>
            </a:extLst>
          </p:cNvPr>
          <p:cNvCxnSpPr>
            <a:cxnSpLocks/>
          </p:cNvCxnSpPr>
          <p:nvPr/>
        </p:nvCxnSpPr>
        <p:spPr>
          <a:xfrm flipH="1">
            <a:off x="3575672" y="204026"/>
            <a:ext cx="48" cy="3707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Ellipse 104">
            <a:extLst>
              <a:ext uri="{FF2B5EF4-FFF2-40B4-BE49-F238E27FC236}">
                <a16:creationId xmlns:a16="http://schemas.microsoft.com/office/drawing/2014/main" id="{71BAFCC7-D372-4576-AC1A-393B8E85B687}"/>
              </a:ext>
            </a:extLst>
          </p:cNvPr>
          <p:cNvSpPr/>
          <p:nvPr/>
        </p:nvSpPr>
        <p:spPr>
          <a:xfrm>
            <a:off x="3359672" y="612204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735E9FBE-8188-43DE-B51D-A2DEED02939A}"/>
              </a:ext>
            </a:extLst>
          </p:cNvPr>
          <p:cNvCxnSpPr>
            <a:stCxn id="105" idx="2"/>
            <a:endCxn id="105" idx="6"/>
          </p:cNvCxnSpPr>
          <p:nvPr/>
        </p:nvCxnSpPr>
        <p:spPr>
          <a:xfrm>
            <a:off x="3359672" y="828204"/>
            <a:ext cx="43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3C8EDCE5-FFBB-4AC9-A054-C9CE1C87FA9E}"/>
              </a:ext>
            </a:extLst>
          </p:cNvPr>
          <p:cNvCxnSpPr>
            <a:cxnSpLocks/>
          </p:cNvCxnSpPr>
          <p:nvPr/>
        </p:nvCxnSpPr>
        <p:spPr>
          <a:xfrm>
            <a:off x="3575672" y="3911792"/>
            <a:ext cx="29482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DCF2CA66-F067-48D1-B430-6892D8C3AFA7}"/>
              </a:ext>
            </a:extLst>
          </p:cNvPr>
          <p:cNvCxnSpPr>
            <a:cxnSpLocks/>
          </p:cNvCxnSpPr>
          <p:nvPr/>
        </p:nvCxnSpPr>
        <p:spPr>
          <a:xfrm flipV="1">
            <a:off x="6509326" y="3785268"/>
            <a:ext cx="0" cy="1265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lipse 117">
            <a:extLst>
              <a:ext uri="{FF2B5EF4-FFF2-40B4-BE49-F238E27FC236}">
                <a16:creationId xmlns:a16="http://schemas.microsoft.com/office/drawing/2014/main" id="{3139B014-F683-49FF-BDFE-E502AA2150BE}"/>
              </a:ext>
            </a:extLst>
          </p:cNvPr>
          <p:cNvSpPr/>
          <p:nvPr/>
        </p:nvSpPr>
        <p:spPr>
          <a:xfrm>
            <a:off x="6491414" y="1465671"/>
            <a:ext cx="108000" cy="10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C8955F08-1F70-4488-AE9E-C4B56E169E5A}"/>
              </a:ext>
            </a:extLst>
          </p:cNvPr>
          <p:cNvSpPr/>
          <p:nvPr/>
        </p:nvSpPr>
        <p:spPr>
          <a:xfrm>
            <a:off x="6488462" y="2559529"/>
            <a:ext cx="108000" cy="10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CFA21BF-7878-4333-B9CC-5E9E0152E637}"/>
              </a:ext>
            </a:extLst>
          </p:cNvPr>
          <p:cNvSpPr/>
          <p:nvPr/>
        </p:nvSpPr>
        <p:spPr>
          <a:xfrm>
            <a:off x="6455326" y="3714602"/>
            <a:ext cx="108000" cy="10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67C7F665-A2A0-45D6-AF34-26A97B46B35F}"/>
              </a:ext>
            </a:extLst>
          </p:cNvPr>
          <p:cNvSpPr/>
          <p:nvPr/>
        </p:nvSpPr>
        <p:spPr>
          <a:xfrm>
            <a:off x="6526512" y="67519"/>
            <a:ext cx="108000" cy="10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2DEB0923-72BC-4255-B4A1-A53200728CB1}"/>
              </a:ext>
            </a:extLst>
          </p:cNvPr>
          <p:cNvSpPr/>
          <p:nvPr/>
        </p:nvSpPr>
        <p:spPr>
          <a:xfrm>
            <a:off x="5033888" y="5049494"/>
            <a:ext cx="108000" cy="10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8432CF84-9CC1-45AB-B6DB-0CDB4FC28851}"/>
              </a:ext>
            </a:extLst>
          </p:cNvPr>
          <p:cNvCxnSpPr/>
          <p:nvPr/>
        </p:nvCxnSpPr>
        <p:spPr>
          <a:xfrm>
            <a:off x="3575672" y="1869304"/>
            <a:ext cx="0" cy="5488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125027E-3777-48CD-B930-334A89DBE75B}"/>
              </a:ext>
            </a:extLst>
          </p:cNvPr>
          <p:cNvCxnSpPr/>
          <p:nvPr/>
        </p:nvCxnSpPr>
        <p:spPr>
          <a:xfrm>
            <a:off x="5085862" y="6169109"/>
            <a:ext cx="0" cy="28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4CB584FF-5924-433D-926A-DF86F1CF1E3D}"/>
                  </a:ext>
                </a:extLst>
              </p:cNvPr>
              <p:cNvSpPr txBox="1"/>
              <p:nvPr/>
            </p:nvSpPr>
            <p:spPr>
              <a:xfrm>
                <a:off x="5216759" y="6128443"/>
                <a:ext cx="4079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fr-FR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4CB584FF-5924-433D-926A-DF86F1CF1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759" y="6128443"/>
                <a:ext cx="407932" cy="369332"/>
              </a:xfrm>
              <a:prstGeom prst="rect">
                <a:avLst/>
              </a:prstGeom>
              <a:blipFill>
                <a:blip r:embed="rId14"/>
                <a:stretch>
                  <a:fillRect l="-19403" r="-13433" b="-327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D10BF9F3-9130-40C4-9293-3A3E80552C44}"/>
                  </a:ext>
                </a:extLst>
              </p:cNvPr>
              <p:cNvSpPr txBox="1"/>
              <p:nvPr/>
            </p:nvSpPr>
            <p:spPr>
              <a:xfrm>
                <a:off x="3606629" y="1819896"/>
                <a:ext cx="3917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fr-FR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fr-F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D10BF9F3-9130-40C4-9293-3A3E80552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629" y="1819896"/>
                <a:ext cx="391709" cy="369332"/>
              </a:xfrm>
              <a:prstGeom prst="rect">
                <a:avLst/>
              </a:prstGeom>
              <a:blipFill>
                <a:blip r:embed="rId15"/>
                <a:stretch>
                  <a:fillRect l="-20313" r="-9375" b="-3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Ellipse 127">
            <a:extLst>
              <a:ext uri="{FF2B5EF4-FFF2-40B4-BE49-F238E27FC236}">
                <a16:creationId xmlns:a16="http://schemas.microsoft.com/office/drawing/2014/main" id="{BAFEF66A-2EE4-4F1E-BAD1-2034D1C29B15}"/>
              </a:ext>
            </a:extLst>
          </p:cNvPr>
          <p:cNvSpPr/>
          <p:nvPr/>
        </p:nvSpPr>
        <p:spPr>
          <a:xfrm>
            <a:off x="5031862" y="6526006"/>
            <a:ext cx="108000" cy="10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EF536990-FA8F-4AF8-8C25-D2DAC3646EF0}"/>
                  </a:ext>
                </a:extLst>
              </p:cNvPr>
              <p:cNvSpPr txBox="1"/>
              <p:nvPr/>
            </p:nvSpPr>
            <p:spPr>
              <a:xfrm>
                <a:off x="4713341" y="6313110"/>
                <a:ext cx="2870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EF536990-FA8F-4AF8-8C25-D2DAC3646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341" y="6313110"/>
                <a:ext cx="287066" cy="276999"/>
              </a:xfrm>
              <a:prstGeom prst="rect">
                <a:avLst/>
              </a:prstGeom>
              <a:blipFill>
                <a:blip r:embed="rId16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9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65D69B-6EE0-4E10-88E5-E1BF9C6111EB}"/>
              </a:ext>
            </a:extLst>
          </p:cNvPr>
          <p:cNvSpPr/>
          <p:nvPr/>
        </p:nvSpPr>
        <p:spPr>
          <a:xfrm>
            <a:off x="929283" y="4113526"/>
            <a:ext cx="9217024" cy="2135857"/>
          </a:xfrm>
          <a:prstGeom prst="rect">
            <a:avLst/>
          </a:prstGeom>
          <a:solidFill>
            <a:srgbClr val="DEEBF7"/>
          </a:solidFill>
          <a:ln cmpd="thickThin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DF2ED76-4E0A-46D3-84A9-2C18EE667903}"/>
              </a:ext>
            </a:extLst>
          </p:cNvPr>
          <p:cNvCxnSpPr/>
          <p:nvPr/>
        </p:nvCxnSpPr>
        <p:spPr>
          <a:xfrm>
            <a:off x="929283" y="4109414"/>
            <a:ext cx="9217024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6D239BBD-40B7-497F-84D1-7B5FD81A8185}"/>
              </a:ext>
            </a:extLst>
          </p:cNvPr>
          <p:cNvSpPr txBox="1"/>
          <p:nvPr/>
        </p:nvSpPr>
        <p:spPr>
          <a:xfrm>
            <a:off x="954089" y="4575953"/>
            <a:ext cx="15209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/>
              <a:t>caloporteur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294E741-9990-487D-A0E0-86CE78189C53}"/>
                  </a:ext>
                </a:extLst>
              </p:cNvPr>
              <p:cNvSpPr txBox="1"/>
              <p:nvPr/>
            </p:nvSpPr>
            <p:spPr>
              <a:xfrm>
                <a:off x="6667988" y="99492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294E741-9990-487D-A0E0-86CE78189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988" y="99492"/>
                <a:ext cx="273280" cy="276999"/>
              </a:xfrm>
              <a:prstGeom prst="rect">
                <a:avLst/>
              </a:prstGeom>
              <a:blipFill>
                <a:blip r:embed="rId2"/>
                <a:stretch>
                  <a:fillRect l="-22222" r="-6667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BA7C33BE-ECA1-4C72-91BE-CB0C7BDD9596}"/>
                  </a:ext>
                </a:extLst>
              </p:cNvPr>
              <p:cNvSpPr txBox="1"/>
              <p:nvPr/>
            </p:nvSpPr>
            <p:spPr>
              <a:xfrm>
                <a:off x="5149017" y="2972610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BA7C33BE-ECA1-4C72-91BE-CB0C7BDD9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017" y="2972610"/>
                <a:ext cx="273280" cy="276999"/>
              </a:xfrm>
              <a:prstGeom prst="rect">
                <a:avLst/>
              </a:prstGeom>
              <a:blipFill>
                <a:blip r:embed="rId3"/>
                <a:stretch>
                  <a:fillRect l="-22727" r="-9091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6150BF07-5FDD-4BFD-A5B5-85A716D49C24}"/>
              </a:ext>
            </a:extLst>
          </p:cNvPr>
          <p:cNvSpPr/>
          <p:nvPr/>
        </p:nvSpPr>
        <p:spPr>
          <a:xfrm>
            <a:off x="2669012" y="4634633"/>
            <a:ext cx="1152128" cy="351996"/>
          </a:xfrm>
          <a:prstGeom prst="rightArrow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121BD8BD-B93B-4861-BDC3-D862B65F105A}"/>
              </a:ext>
            </a:extLst>
          </p:cNvPr>
          <p:cNvCxnSpPr>
            <a:cxnSpLocks/>
          </p:cNvCxnSpPr>
          <p:nvPr/>
        </p:nvCxnSpPr>
        <p:spPr>
          <a:xfrm>
            <a:off x="5087888" y="5123330"/>
            <a:ext cx="0" cy="4607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291233C1-92ED-4BE8-BF9C-D2D539FD99F7}"/>
              </a:ext>
            </a:extLst>
          </p:cNvPr>
          <p:cNvCxnSpPr>
            <a:cxnSpLocks/>
          </p:cNvCxnSpPr>
          <p:nvPr/>
        </p:nvCxnSpPr>
        <p:spPr>
          <a:xfrm>
            <a:off x="5087888" y="2919768"/>
            <a:ext cx="0" cy="33296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C85CF074-5A59-421B-BAEF-F68E9E342316}"/>
                  </a:ext>
                </a:extLst>
              </p:cNvPr>
              <p:cNvSpPr txBox="1"/>
              <p:nvPr/>
            </p:nvSpPr>
            <p:spPr>
              <a:xfrm>
                <a:off x="6805554" y="1282031"/>
                <a:ext cx="3172407" cy="6362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000">
                                  <a:latin typeface="Cambria Math" panose="02040503050406030204" pitchFamily="18" charset="0"/>
                                </a:rPr>
                                <m:t>rad</m:t>
                              </m:r>
                            </m:sub>
                          </m:sSub>
                        </m:den>
                      </m:f>
                      <m:r>
                        <a:rPr lang="fr-FR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  <m:r>
                        <a:rPr lang="fr-FR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000">
                                  <a:latin typeface="Cambria Math" panose="02040503050406030204" pitchFamily="18" charset="0"/>
                                </a:rPr>
                                <m:t>rad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C85CF074-5A59-421B-BAEF-F68E9E342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554" y="1282031"/>
                <a:ext cx="3172407" cy="636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AA69F223-CBF5-411B-A531-CD928F1E4BF6}"/>
                  </a:ext>
                </a:extLst>
              </p:cNvPr>
              <p:cNvSpPr txBox="1"/>
              <p:nvPr/>
            </p:nvSpPr>
            <p:spPr>
              <a:xfrm>
                <a:off x="5317988" y="3769007"/>
                <a:ext cx="913007" cy="634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r>
                        <a:rPr lang="fr-FR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AA69F223-CBF5-411B-A531-CD928F1E4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988" y="3769007"/>
                <a:ext cx="913007" cy="634661"/>
              </a:xfrm>
              <a:prstGeom prst="rect">
                <a:avLst/>
              </a:prstGeom>
              <a:blipFill>
                <a:blip r:embed="rId5"/>
                <a:stretch>
                  <a:fillRect b="-9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C955F1C2-2D1C-49F8-B280-C354CD354622}"/>
              </a:ext>
            </a:extLst>
          </p:cNvPr>
          <p:cNvCxnSpPr>
            <a:cxnSpLocks/>
          </p:cNvCxnSpPr>
          <p:nvPr/>
        </p:nvCxnSpPr>
        <p:spPr>
          <a:xfrm>
            <a:off x="3575672" y="183440"/>
            <a:ext cx="0" cy="2750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B1C4737B-DBAC-45C2-8A82-928D451D6828}"/>
              </a:ext>
            </a:extLst>
          </p:cNvPr>
          <p:cNvGrpSpPr/>
          <p:nvPr/>
        </p:nvGrpSpPr>
        <p:grpSpPr>
          <a:xfrm>
            <a:off x="3359672" y="677639"/>
            <a:ext cx="432000" cy="432000"/>
            <a:chOff x="2040479" y="980728"/>
            <a:chExt cx="432000" cy="432000"/>
          </a:xfrm>
        </p:grpSpPr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71BAFCC7-D372-4576-AC1A-393B8E85B687}"/>
                </a:ext>
              </a:extLst>
            </p:cNvPr>
            <p:cNvSpPr/>
            <p:nvPr/>
          </p:nvSpPr>
          <p:spPr>
            <a:xfrm>
              <a:off x="2040479" y="980728"/>
              <a:ext cx="432000" cy="43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735E9FBE-8188-43DE-B51D-A2DEED02939A}"/>
                </a:ext>
              </a:extLst>
            </p:cNvPr>
            <p:cNvCxnSpPr>
              <a:cxnSpLocks/>
              <a:stCxn id="105" idx="2"/>
              <a:endCxn id="105" idx="6"/>
            </p:cNvCxnSpPr>
            <p:nvPr/>
          </p:nvCxnSpPr>
          <p:spPr>
            <a:xfrm>
              <a:off x="2040479" y="1196728"/>
              <a:ext cx="43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3C8EDCE5-FFBB-4AC9-A054-C9CE1C87FA9E}"/>
              </a:ext>
            </a:extLst>
          </p:cNvPr>
          <p:cNvCxnSpPr>
            <a:cxnSpLocks/>
          </p:cNvCxnSpPr>
          <p:nvPr/>
        </p:nvCxnSpPr>
        <p:spPr>
          <a:xfrm>
            <a:off x="3575672" y="2919768"/>
            <a:ext cx="29482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llipse 119">
            <a:extLst>
              <a:ext uri="{FF2B5EF4-FFF2-40B4-BE49-F238E27FC236}">
                <a16:creationId xmlns:a16="http://schemas.microsoft.com/office/drawing/2014/main" id="{CCFA21BF-7878-4333-B9CC-5E9E0152E637}"/>
              </a:ext>
            </a:extLst>
          </p:cNvPr>
          <p:cNvSpPr/>
          <p:nvPr/>
        </p:nvSpPr>
        <p:spPr>
          <a:xfrm>
            <a:off x="5033641" y="2865767"/>
            <a:ext cx="108000" cy="10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8432CF84-9CC1-45AB-B6DB-0CDB4FC28851}"/>
              </a:ext>
            </a:extLst>
          </p:cNvPr>
          <p:cNvCxnSpPr/>
          <p:nvPr/>
        </p:nvCxnSpPr>
        <p:spPr>
          <a:xfrm>
            <a:off x="3575672" y="1153139"/>
            <a:ext cx="0" cy="5488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125027E-3777-48CD-B930-334A89DBE75B}"/>
              </a:ext>
            </a:extLst>
          </p:cNvPr>
          <p:cNvCxnSpPr/>
          <p:nvPr/>
        </p:nvCxnSpPr>
        <p:spPr>
          <a:xfrm>
            <a:off x="5087888" y="4863984"/>
            <a:ext cx="0" cy="28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4CB584FF-5924-433D-926A-DF86F1CF1E3D}"/>
                  </a:ext>
                </a:extLst>
              </p:cNvPr>
              <p:cNvSpPr txBox="1"/>
              <p:nvPr/>
            </p:nvSpPr>
            <p:spPr>
              <a:xfrm>
                <a:off x="5216759" y="4791976"/>
                <a:ext cx="4079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fr-FR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4CB584FF-5924-433D-926A-DF86F1CF1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759" y="4791976"/>
                <a:ext cx="407932" cy="369332"/>
              </a:xfrm>
              <a:prstGeom prst="rect">
                <a:avLst/>
              </a:prstGeom>
              <a:blipFill>
                <a:blip r:embed="rId6"/>
                <a:stretch>
                  <a:fillRect l="-19403" r="-13433" b="-327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D10BF9F3-9130-40C4-9293-3A3E80552C44}"/>
                  </a:ext>
                </a:extLst>
              </p:cNvPr>
              <p:cNvSpPr txBox="1"/>
              <p:nvPr/>
            </p:nvSpPr>
            <p:spPr>
              <a:xfrm>
                <a:off x="3726139" y="1332613"/>
                <a:ext cx="3917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fr-FR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fr-F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D10BF9F3-9130-40C4-9293-3A3E80552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139" y="1332613"/>
                <a:ext cx="391709" cy="369332"/>
              </a:xfrm>
              <a:prstGeom prst="rect">
                <a:avLst/>
              </a:prstGeom>
              <a:blipFill>
                <a:blip r:embed="rId7"/>
                <a:stretch>
                  <a:fillRect l="-20000" r="-9231" b="-3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F98B52F0-1909-4959-939B-20EB8871935E}"/>
              </a:ext>
            </a:extLst>
          </p:cNvPr>
          <p:cNvSpPr/>
          <p:nvPr/>
        </p:nvSpPr>
        <p:spPr>
          <a:xfrm>
            <a:off x="4943872" y="3717561"/>
            <a:ext cx="288032" cy="7878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632C7EAF-7A9D-4E94-84F1-A7245F02CC51}"/>
              </a:ext>
            </a:extLst>
          </p:cNvPr>
          <p:cNvCxnSpPr>
            <a:cxnSpLocks/>
          </p:cNvCxnSpPr>
          <p:nvPr/>
        </p:nvCxnSpPr>
        <p:spPr>
          <a:xfrm>
            <a:off x="6517521" y="173915"/>
            <a:ext cx="0" cy="2750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F03ECB8-3352-48A0-91F8-12E81308FF6B}"/>
              </a:ext>
            </a:extLst>
          </p:cNvPr>
          <p:cNvSpPr/>
          <p:nvPr/>
        </p:nvSpPr>
        <p:spPr>
          <a:xfrm>
            <a:off x="6367055" y="1206254"/>
            <a:ext cx="288032" cy="7878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FA0A3595-3204-4546-A51E-C7A7FB6A8462}"/>
              </a:ext>
            </a:extLst>
          </p:cNvPr>
          <p:cNvSpPr/>
          <p:nvPr/>
        </p:nvSpPr>
        <p:spPr>
          <a:xfrm>
            <a:off x="6469970" y="127936"/>
            <a:ext cx="108000" cy="10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49594D66-455F-4494-94F4-6CA857BCB157}"/>
              </a:ext>
            </a:extLst>
          </p:cNvPr>
          <p:cNvSpPr/>
          <p:nvPr/>
        </p:nvSpPr>
        <p:spPr>
          <a:xfrm>
            <a:off x="5031862" y="5580937"/>
            <a:ext cx="108000" cy="10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5994720D-B2A5-4E11-865A-6D3ACD9D494B}"/>
                  </a:ext>
                </a:extLst>
              </p:cNvPr>
              <p:cNvSpPr txBox="1"/>
              <p:nvPr/>
            </p:nvSpPr>
            <p:spPr>
              <a:xfrm>
                <a:off x="4694528" y="5442438"/>
                <a:ext cx="2870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5994720D-B2A5-4E11-865A-6D3ACD9D4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528" y="5442438"/>
                <a:ext cx="287066" cy="276999"/>
              </a:xfrm>
              <a:prstGeom prst="rect">
                <a:avLst/>
              </a:prstGeom>
              <a:blipFill>
                <a:blip r:embed="rId8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242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424</TotalTime>
  <Words>224</Words>
  <Application>Microsoft Office PowerPoint</Application>
  <PresentationFormat>Grand écran</PresentationFormat>
  <Paragraphs>143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Cambria Math</vt:lpstr>
      <vt:lpstr>Rétrospective</vt:lpstr>
      <vt:lpstr>Bilans thermiques : flux conductifs, convectifs et radiatifs</vt:lpstr>
      <vt:lpstr>Conductivité thermique</vt:lpstr>
      <vt:lpstr>Capteur solaire plan</vt:lpstr>
      <vt:lpstr>Capteur solaire plan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Roussille</dc:creator>
  <cp:lastModifiedBy>Hugo Roussille</cp:lastModifiedBy>
  <cp:revision>27</cp:revision>
  <dcterms:created xsi:type="dcterms:W3CDTF">2019-01-08T19:32:47Z</dcterms:created>
  <dcterms:modified xsi:type="dcterms:W3CDTF">2019-06-17T13:00:54Z</dcterms:modified>
</cp:coreProperties>
</file>