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Conversion de puissance électromécanique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06515-1255-4689-A411-232F5EDC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Champ statorique de la machine synchrone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752D65E-2A35-4083-A8A8-551439FC6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27" y="2200866"/>
            <a:ext cx="2953162" cy="289600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A6E8D8-7C39-4E2C-B546-E9072131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6522B2-F48C-46C7-AFF4-BDECF8A9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38A80D2-D22D-4DCF-9843-4EE4B911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00866"/>
            <a:ext cx="3133454" cy="2755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9E27E3F-48D9-4113-AAF6-1B4FFF5E52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"/>
          <a:stretch/>
        </p:blipFill>
        <p:spPr>
          <a:xfrm>
            <a:off x="8046089" y="2200866"/>
            <a:ext cx="3720032" cy="28012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6E6472-7A7F-4ED5-9837-84B6858E9B0B}"/>
              </a:ext>
            </a:extLst>
          </p:cNvPr>
          <p:cNvSpPr txBox="1"/>
          <p:nvPr/>
        </p:nvSpPr>
        <p:spPr>
          <a:xfrm>
            <a:off x="2206807" y="5154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7496AE3-8B2E-4A53-89FE-1B0B69A54B7A}"/>
              </a:ext>
            </a:extLst>
          </p:cNvPr>
          <p:cNvSpPr txBox="1"/>
          <p:nvPr/>
        </p:nvSpPr>
        <p:spPr>
          <a:xfrm>
            <a:off x="5715144" y="5154102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de champ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53EA04-9DC2-4D47-8C13-C08178B80A52}"/>
              </a:ext>
            </a:extLst>
          </p:cNvPr>
          <p:cNvSpPr txBox="1"/>
          <p:nvPr/>
        </p:nvSpPr>
        <p:spPr>
          <a:xfrm>
            <a:off x="8766232" y="5154102"/>
            <a:ext cx="226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Champ dans l’entrefer</a:t>
            </a:r>
          </a:p>
        </p:txBody>
      </p:sp>
    </p:spTree>
    <p:extLst>
      <p:ext uri="{BB962C8B-B14F-4D97-AF65-F5344CB8AC3E}">
        <p14:creationId xmlns:p14="http://schemas.microsoft.com/office/powerpoint/2010/main" val="89660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8D4E4-CC6A-4781-8A68-9ABF396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en spires décalées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4ABB82A-4B09-4CA5-9093-A124AC04C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61" y="1449056"/>
            <a:ext cx="4495476" cy="182292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5DF30D-D604-4544-8172-DF797BEA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D171BB-69F3-4C86-A994-2AE47DED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EF2EC0-F1EA-42CF-AB21-9575487EB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" y="3659180"/>
            <a:ext cx="5687658" cy="25704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570A90C-F09B-4711-B6C6-5ACACDD38483}"/>
              </a:ext>
            </a:extLst>
          </p:cNvPr>
          <p:cNvSpPr txBox="1"/>
          <p:nvPr/>
        </p:nvSpPr>
        <p:spPr>
          <a:xfrm>
            <a:off x="7139710" y="2175853"/>
            <a:ext cx="16255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Pour une spire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7C65BD-AB5E-4692-8DE7-A8F298E996E8}"/>
              </a:ext>
            </a:extLst>
          </p:cNvPr>
          <p:cNvSpPr txBox="1"/>
          <p:nvPr/>
        </p:nvSpPr>
        <p:spPr>
          <a:xfrm>
            <a:off x="7047828" y="4909038"/>
            <a:ext cx="17174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Pour trois spires</a:t>
            </a:r>
          </a:p>
        </p:txBody>
      </p:sp>
    </p:spTree>
    <p:extLst>
      <p:ext uri="{BB962C8B-B14F-4D97-AF65-F5344CB8AC3E}">
        <p14:creationId xmlns:p14="http://schemas.microsoft.com/office/powerpoint/2010/main" val="130816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E0BDF-0D7C-4C4D-8A71-0284D91A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Champ rotorique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8F96D76-E7B9-497D-9989-227C46980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31" y="1630579"/>
            <a:ext cx="4394664" cy="403658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947E2B-BA43-456F-A3EA-347B90E3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A2B130-6929-4F86-98C9-9B65DDA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19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3037D-0004-43DF-ABCA-E2881D19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à courant continu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D56A152-930A-41CD-B48B-D1092E656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16" y="2086551"/>
            <a:ext cx="6944694" cy="312463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C5E218-1595-4333-A1D5-F261F501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8DB33B-7D55-448D-B271-AF625334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52012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1000</TotalTime>
  <Words>50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Conversion de puissance électromécanique</vt:lpstr>
      <vt:lpstr>Champ statorique de la machine synchrone</vt:lpstr>
      <vt:lpstr>Configuration en spires décalées</vt:lpstr>
      <vt:lpstr>Champ rotorique</vt:lpstr>
      <vt:lpstr>Moteur à courant continu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68</cp:revision>
  <dcterms:created xsi:type="dcterms:W3CDTF">2019-04-06T14:18:31Z</dcterms:created>
  <dcterms:modified xsi:type="dcterms:W3CDTF">2019-06-17T13:02:40Z</dcterms:modified>
</cp:coreProperties>
</file>