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Induction électromagnétique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64BC8-D1F6-4311-9220-33EE8C84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Constatations expérimentales : bobine fixe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3F5208A-B989-4ACD-8FF4-A3200B10D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25773"/>
              </p:ext>
            </p:extLst>
          </p:nvPr>
        </p:nvGraphicFramePr>
        <p:xfrm>
          <a:off x="1097280" y="2094037"/>
          <a:ext cx="10058400" cy="2555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60073619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0304486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33498283"/>
                    </a:ext>
                  </a:extLst>
                </a:gridCol>
              </a:tblGrid>
              <a:tr h="55706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Rapidement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587367"/>
                  </a:ext>
                </a:extLst>
              </a:tr>
              <a:tr h="9992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Pôle Nord vers la bobine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Courant positif et faible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Courant positif et 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231764"/>
                  </a:ext>
                </a:extLst>
              </a:tr>
              <a:tr h="9992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Pôle Sud vers la bobine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Courant négatif et faible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Courant négatif et 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046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73E39-E91C-4226-9326-65B7097D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0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64BC8-D1F6-4311-9220-33EE8C84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Constatations expérimentales : aimant fixe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3F5208A-B989-4ACD-8FF4-A3200B10D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943407"/>
              </p:ext>
            </p:extLst>
          </p:nvPr>
        </p:nvGraphicFramePr>
        <p:xfrm>
          <a:off x="1097280" y="2094037"/>
          <a:ext cx="10058400" cy="2555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60073619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0304486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33498283"/>
                    </a:ext>
                  </a:extLst>
                </a:gridCol>
              </a:tblGrid>
              <a:tr h="55706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Rapidement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587367"/>
                  </a:ext>
                </a:extLst>
              </a:tr>
              <a:tr h="9992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Pôle Nord vers la bobine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Courant positif et faible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Courant positif et 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231764"/>
                  </a:ext>
                </a:extLst>
              </a:tr>
              <a:tr h="9992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Pôle Sud vers la bobine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Courant </a:t>
                      </a:r>
                      <a:r>
                        <a:rPr lang="fr-FR" dirty="0"/>
                        <a:t>négatif et faible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Courant négatif et 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046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73E39-E91C-4226-9326-65B7097D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3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001E0-5A19-40AA-83B2-B5F90B37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Force électromotrice induite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61DDA-64FE-4EA7-BA30-E0C5EE1A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2AFF3BC-DDBB-4E39-93E5-A4C2865B7CEA}"/>
              </a:ext>
            </a:extLst>
          </p:cNvPr>
          <p:cNvGrpSpPr/>
          <p:nvPr/>
        </p:nvGrpSpPr>
        <p:grpSpPr>
          <a:xfrm>
            <a:off x="3486467" y="1600799"/>
            <a:ext cx="5678959" cy="3875061"/>
            <a:chOff x="701097" y="1673839"/>
            <a:chExt cx="5678959" cy="387506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49EF83E4-DC70-402A-B394-066A23D11EE2}"/>
                </a:ext>
              </a:extLst>
            </p:cNvPr>
            <p:cNvSpPr/>
            <p:nvPr/>
          </p:nvSpPr>
          <p:spPr>
            <a:xfrm>
              <a:off x="701097" y="2077278"/>
              <a:ext cx="4109442" cy="2780277"/>
            </a:xfrm>
            <a:custGeom>
              <a:avLst/>
              <a:gdLst>
                <a:gd name="connsiteX0" fmla="*/ 720200 w 4475971"/>
                <a:gd name="connsiteY0" fmla="*/ 562923 h 2857111"/>
                <a:gd name="connsiteX1" fmla="*/ 4208834 w 4475971"/>
                <a:gd name="connsiteY1" fmla="*/ 135540 h 2857111"/>
                <a:gd name="connsiteX2" fmla="*/ 3791391 w 4475971"/>
                <a:gd name="connsiteY2" fmla="*/ 2739593 h 2857111"/>
                <a:gd name="connsiteX3" fmla="*/ 253061 w 4475971"/>
                <a:gd name="connsiteY3" fmla="*/ 2222758 h 2857111"/>
                <a:gd name="connsiteX4" fmla="*/ 720200 w 4475971"/>
                <a:gd name="connsiteY4" fmla="*/ 562923 h 285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5971" h="2857111">
                  <a:moveTo>
                    <a:pt x="720200" y="562923"/>
                  </a:moveTo>
                  <a:cubicBezTo>
                    <a:pt x="1379495" y="215053"/>
                    <a:pt x="3696969" y="-227238"/>
                    <a:pt x="4208834" y="135540"/>
                  </a:cubicBezTo>
                  <a:cubicBezTo>
                    <a:pt x="4720699" y="498318"/>
                    <a:pt x="4450686" y="2391723"/>
                    <a:pt x="3791391" y="2739593"/>
                  </a:cubicBezTo>
                  <a:cubicBezTo>
                    <a:pt x="3132096" y="3087463"/>
                    <a:pt x="764926" y="2587193"/>
                    <a:pt x="253061" y="2222758"/>
                  </a:cubicBezTo>
                  <a:cubicBezTo>
                    <a:pt x="-258804" y="1858323"/>
                    <a:pt x="60905" y="910793"/>
                    <a:pt x="720200" y="562923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2FBC887-F3DB-48EF-B81B-AD51A54FC06F}"/>
                </a:ext>
              </a:extLst>
            </p:cNvPr>
            <p:cNvSpPr/>
            <p:nvPr/>
          </p:nvSpPr>
          <p:spPr>
            <a:xfrm>
              <a:off x="2067340" y="4432851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F2FFEFB-31C3-4588-ACD4-AEF1C7E9D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672" y="3429000"/>
              <a:ext cx="85187" cy="35830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8D8CE2-4456-48B2-942F-E10E2BA62506}"/>
                </a:ext>
              </a:extLst>
            </p:cNvPr>
            <p:cNvSpPr/>
            <p:nvPr/>
          </p:nvSpPr>
          <p:spPr>
            <a:xfrm rot="20849519">
              <a:off x="1802273" y="2190686"/>
              <a:ext cx="1073426" cy="2385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06C8CCE-F1FA-462C-9799-BE0F4C7ECD3C}"/>
                    </a:ext>
                  </a:extLst>
                </p:cNvPr>
                <p:cNvSpPr txBox="1"/>
                <p:nvPr/>
              </p:nvSpPr>
              <p:spPr>
                <a:xfrm>
                  <a:off x="2067340" y="1673839"/>
                  <a:ext cx="29758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06C8CCE-F1FA-462C-9799-BE0F4C7EC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340" y="1673839"/>
                  <a:ext cx="297582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DBD31ED-D8EF-4CA6-A087-BF38C01F9884}"/>
                    </a:ext>
                  </a:extLst>
                </p:cNvPr>
                <p:cNvSpPr txBox="1"/>
                <p:nvPr/>
              </p:nvSpPr>
              <p:spPr>
                <a:xfrm>
                  <a:off x="1815316" y="5056457"/>
                  <a:ext cx="80163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3200" b="0" i="0" smtClean="0">
                                <a:latin typeface="Cambria Math" panose="02040503050406030204" pitchFamily="18" charset="0"/>
                              </a:rPr>
                              <m:t>ind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DBD31ED-D8EF-4CA6-A087-BF38C01F9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316" y="5056457"/>
                  <a:ext cx="80163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BE2837B1-B882-4BEE-896B-8A9E6EE4671F}"/>
                </a:ext>
              </a:extLst>
            </p:cNvPr>
            <p:cNvCxnSpPr/>
            <p:nvPr/>
          </p:nvCxnSpPr>
          <p:spPr>
            <a:xfrm>
              <a:off x="1815316" y="5056457"/>
              <a:ext cx="940502" cy="10195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DE7CAA42-7C71-489A-8966-5EE8C8650B7F}"/>
                    </a:ext>
                  </a:extLst>
                </p:cNvPr>
                <p:cNvSpPr/>
                <p:nvPr/>
              </p:nvSpPr>
              <p:spPr>
                <a:xfrm>
                  <a:off x="2534478" y="311094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36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fr-FR" sz="36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DE7CAA42-7C71-489A-8966-5EE8C8650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78" y="3110947"/>
                  <a:ext cx="432000" cy="432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87E5E6AA-4A38-4137-8DB6-F35CC867D094}"/>
                    </a:ext>
                  </a:extLst>
                </p:cNvPr>
                <p:cNvSpPr txBox="1"/>
                <p:nvPr/>
              </p:nvSpPr>
              <p:spPr>
                <a:xfrm>
                  <a:off x="3084444" y="3049178"/>
                  <a:ext cx="31899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fr-FR" sz="3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87E5E6AA-4A38-4137-8DB6-F35CC867D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444" y="3049178"/>
                  <a:ext cx="318998" cy="5555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FD8953F-3A47-4A42-9783-7A8B2A9BC672}"/>
                    </a:ext>
                  </a:extLst>
                </p:cNvPr>
                <p:cNvSpPr txBox="1"/>
                <p:nvPr/>
              </p:nvSpPr>
              <p:spPr>
                <a:xfrm>
                  <a:off x="4928505" y="3467416"/>
                  <a:ext cx="1451551" cy="8402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3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3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32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ind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3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fr-FR" sz="3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FD8953F-3A47-4A42-9783-7A8B2A9BC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505" y="3467416"/>
                  <a:ext cx="1451551" cy="8402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925E3C16-C2E6-4FD9-9E3A-31CC6E3C0B71}"/>
                </a:ext>
              </a:extLst>
            </p:cNvPr>
            <p:cNvCxnSpPr>
              <a:cxnSpLocks/>
            </p:cNvCxnSpPr>
            <p:nvPr/>
          </p:nvCxnSpPr>
          <p:spPr>
            <a:xfrm>
              <a:off x="1335932" y="4432851"/>
              <a:ext cx="237316" cy="8973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F0A64243-356B-4721-9B4F-5BB3E48FA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6952" y="2103217"/>
              <a:ext cx="302120" cy="3773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32029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1014</TotalTime>
  <Words>86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Rétrospective</vt:lpstr>
      <vt:lpstr>Induction électromagnétique</vt:lpstr>
      <vt:lpstr>Constatations expérimentales : bobine fixe</vt:lpstr>
      <vt:lpstr>Constatations expérimentales : aimant fixe</vt:lpstr>
      <vt:lpstr>Force électromotrice induite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72</cp:revision>
  <dcterms:created xsi:type="dcterms:W3CDTF">2019-04-06T14:18:31Z</dcterms:created>
  <dcterms:modified xsi:type="dcterms:W3CDTF">2019-06-17T14:23:50Z</dcterms:modified>
</cp:coreProperties>
</file>