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Rétroaction et oscillations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04AC3-72AF-4E14-8BC8-F92AECA6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directe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2BD6261-5733-4B91-83B6-27653A1A9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3" y="1711965"/>
            <a:ext cx="9938261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04AC3-72AF-4E14-8BC8-F92AECA6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asservi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FAC024F-D348-456A-875E-8BEF5765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21" y="1898571"/>
            <a:ext cx="9982713" cy="30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6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04AC3-72AF-4E14-8BC8-F92AECA6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asservi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FAC024F-D348-456A-875E-8BEF5765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21" y="1898571"/>
            <a:ext cx="9982713" cy="30608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745814-66E1-41AA-91B0-974E711A802B}"/>
              </a:ext>
            </a:extLst>
          </p:cNvPr>
          <p:cNvSpPr/>
          <p:nvPr/>
        </p:nvSpPr>
        <p:spPr>
          <a:xfrm>
            <a:off x="5247861" y="1928388"/>
            <a:ext cx="3369365" cy="1530429"/>
          </a:xfrm>
          <a:prstGeom prst="rect">
            <a:avLst/>
          </a:prstGeom>
          <a:solidFill>
            <a:srgbClr val="E48312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5065B-D0C0-4009-A80B-C1612541F787}"/>
              </a:ext>
            </a:extLst>
          </p:cNvPr>
          <p:cNvSpPr/>
          <p:nvPr/>
        </p:nvSpPr>
        <p:spPr>
          <a:xfrm>
            <a:off x="7185991" y="3568148"/>
            <a:ext cx="2087217" cy="974036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5781E8-6658-4B65-A5E0-CF34285F07F7}"/>
              </a:ext>
            </a:extLst>
          </p:cNvPr>
          <p:cNvSpPr txBox="1"/>
          <p:nvPr/>
        </p:nvSpPr>
        <p:spPr>
          <a:xfrm>
            <a:off x="10883348" y="2220895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7030A0"/>
                </a:solidFill>
              </a:rPr>
              <a:t>Sortie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09BB6BB-D0C6-4F19-B280-B044FF31A89D}"/>
              </a:ext>
            </a:extLst>
          </p:cNvPr>
          <p:cNvSpPr/>
          <p:nvPr/>
        </p:nvSpPr>
        <p:spPr>
          <a:xfrm>
            <a:off x="9155890" y="2795478"/>
            <a:ext cx="2262220" cy="532343"/>
          </a:xfrm>
          <a:prstGeom prst="rightArrow">
            <a:avLst/>
          </a:prstGeom>
          <a:solidFill>
            <a:srgbClr val="7030A0">
              <a:alpha val="4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8C246EB-454C-42AD-BCD3-69FB84D6AAB1}"/>
              </a:ext>
            </a:extLst>
          </p:cNvPr>
          <p:cNvSpPr txBox="1"/>
          <p:nvPr/>
        </p:nvSpPr>
        <p:spPr>
          <a:xfrm>
            <a:off x="321366" y="3568148"/>
            <a:ext cx="2396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C00000"/>
                </a:solidFill>
              </a:rPr>
              <a:t>Signal d’entrée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456D28EE-4DA2-49E8-B8F7-E4578CD085B8}"/>
              </a:ext>
            </a:extLst>
          </p:cNvPr>
          <p:cNvSpPr/>
          <p:nvPr/>
        </p:nvSpPr>
        <p:spPr>
          <a:xfrm>
            <a:off x="773890" y="2795478"/>
            <a:ext cx="2262220" cy="552221"/>
          </a:xfrm>
          <a:prstGeom prst="rightArrow">
            <a:avLst/>
          </a:prstGeom>
          <a:solidFill>
            <a:srgbClr val="C0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8EFDF14-1EDE-4F61-A1E0-A53AC06219C7}"/>
                  </a:ext>
                </a:extLst>
              </p:cNvPr>
              <p:cNvSpPr txBox="1"/>
              <p:nvPr/>
            </p:nvSpPr>
            <p:spPr>
              <a:xfrm>
                <a:off x="7578587" y="1989178"/>
                <a:ext cx="491224" cy="704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4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fr-FR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8EFDF14-1EDE-4F61-A1E0-A53AC0621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87" y="1989178"/>
                <a:ext cx="491224" cy="7044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0D26B0-E5E5-4448-9453-8DB9DFEC2AB9}"/>
                  </a:ext>
                </a:extLst>
              </p:cNvPr>
              <p:cNvSpPr txBox="1"/>
              <p:nvPr/>
            </p:nvSpPr>
            <p:spPr>
              <a:xfrm>
                <a:off x="7335219" y="3510408"/>
                <a:ext cx="486735" cy="822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4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bar>
                    </m:oMath>
                  </m:oMathPara>
                </a14:m>
                <a:endParaRPr lang="fr-FR" sz="4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0D26B0-E5E5-4448-9453-8DB9DFEC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19" y="3510408"/>
                <a:ext cx="486735" cy="822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extLst>
              <a:ext uri="{FF2B5EF4-FFF2-40B4-BE49-F238E27FC236}">
                <a16:creationId xmlns:a16="http://schemas.microsoft.com/office/drawing/2014/main" id="{0275E18E-39CE-46CF-B9A7-FF5B2C2147C1}"/>
              </a:ext>
            </a:extLst>
          </p:cNvPr>
          <p:cNvSpPr/>
          <p:nvPr/>
        </p:nvSpPr>
        <p:spPr>
          <a:xfrm>
            <a:off x="3078783" y="2795478"/>
            <a:ext cx="576000" cy="552221"/>
          </a:xfrm>
          <a:prstGeom prst="ellipse">
            <a:avLst/>
          </a:prstGeom>
          <a:solidFill>
            <a:srgbClr val="A39B4E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495D2A-2EAE-49D5-BB22-851373F9DA3F}"/>
              </a:ext>
            </a:extLst>
          </p:cNvPr>
          <p:cNvSpPr txBox="1"/>
          <p:nvPr/>
        </p:nvSpPr>
        <p:spPr>
          <a:xfrm>
            <a:off x="4187687" y="1375351"/>
            <a:ext cx="2327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Chaîne directe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3992F7-8F28-49CC-8471-31DD062AE86C}"/>
              </a:ext>
            </a:extLst>
          </p:cNvPr>
          <p:cNvSpPr txBox="1"/>
          <p:nvPr/>
        </p:nvSpPr>
        <p:spPr>
          <a:xfrm>
            <a:off x="4513974" y="4697818"/>
            <a:ext cx="268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Chaîne de retour</a:t>
            </a:r>
          </a:p>
        </p:txBody>
      </p:sp>
    </p:spTree>
    <p:extLst>
      <p:ext uri="{BB962C8B-B14F-4D97-AF65-F5344CB8AC3E}">
        <p14:creationId xmlns:p14="http://schemas.microsoft.com/office/powerpoint/2010/main" val="189933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5B252-F9C4-472F-9CF7-C1F19349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Amplificateur non inverseur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0675D2-46B2-4ECB-A5C5-0A1F14D9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2B95816-A3BF-42E3-A060-91EB6BB5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57" y="1769339"/>
            <a:ext cx="4565885" cy="39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2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A3FF2-DA7E-4952-AA34-2DD43119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Oscillateur à pont de Wien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B0D72F-522E-4E46-B87A-ACFACB2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3BEFC7-436A-4521-9D05-2E08C0B27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22" y="1497533"/>
            <a:ext cx="5175516" cy="47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8364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1000</TotalTime>
  <Words>34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Rétrospective</vt:lpstr>
      <vt:lpstr>Rétroaction et oscillations</vt:lpstr>
      <vt:lpstr>Commande directe</vt:lpstr>
      <vt:lpstr>Système asservi</vt:lpstr>
      <vt:lpstr>Système asservi</vt:lpstr>
      <vt:lpstr>Amplificateur non inverseur</vt:lpstr>
      <vt:lpstr>Oscillateur à pont de Wien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69</cp:revision>
  <dcterms:created xsi:type="dcterms:W3CDTF">2019-04-06T14:18:31Z</dcterms:created>
  <dcterms:modified xsi:type="dcterms:W3CDTF">2019-06-17T13:25:14Z</dcterms:modified>
</cp:coreProperties>
</file>