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325" r:id="rId3"/>
    <p:sldId id="323" r:id="rId4"/>
    <p:sldId id="324" r:id="rId5"/>
    <p:sldId id="32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7200" dirty="0"/>
              <a:t>Aspects analogique et numérique du traitement d'un signal. Étude spectrale.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2DA65-8BCE-4211-BFC4-36367329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spectrale d’un signal périodique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768231-95AD-4907-B462-1BCE7375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BEFC13-A22D-4CCC-9D6E-791969B75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0"/>
          <a:stretch/>
        </p:blipFill>
        <p:spPr>
          <a:xfrm>
            <a:off x="6819277" y="1374682"/>
            <a:ext cx="3454922" cy="255387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037AF35-0212-4A4B-A2A0-3A5864BD8E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5" t="3717"/>
          <a:stretch/>
        </p:blipFill>
        <p:spPr>
          <a:xfrm>
            <a:off x="7145293" y="3713045"/>
            <a:ext cx="3096345" cy="25962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09E0F14-6A3F-4C3F-A5EA-4412F60041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0"/>
          <a:stretch/>
        </p:blipFill>
        <p:spPr>
          <a:xfrm>
            <a:off x="1636692" y="1430666"/>
            <a:ext cx="3379188" cy="24978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E2932C-1BAD-4124-9ED8-0D1490DF52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" r="49170"/>
          <a:stretch/>
        </p:blipFill>
        <p:spPr>
          <a:xfrm>
            <a:off x="1803503" y="3662913"/>
            <a:ext cx="3270289" cy="264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3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4A4EF-DA67-4D6C-AE76-0C30118D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 passe-bas d’un signal créneau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836728-BC04-49F1-B738-F1FEE3FC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3D84C2-E24B-4CAD-9194-8E4DAEE2F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17" y="1484784"/>
            <a:ext cx="8960310" cy="42864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FC3D37D-0FD3-4EBD-AAC8-F94C236206D9}"/>
                  </a:ext>
                </a:extLst>
              </p:cNvPr>
              <p:cNvSpPr txBox="1"/>
              <p:nvPr/>
            </p:nvSpPr>
            <p:spPr>
              <a:xfrm>
                <a:off x="10274677" y="3072650"/>
                <a:ext cx="9364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FC3D37D-0FD3-4EBD-AAC8-F94C23620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677" y="3072650"/>
                <a:ext cx="936475" cy="369332"/>
              </a:xfrm>
              <a:prstGeom prst="rect">
                <a:avLst/>
              </a:prstGeom>
              <a:blipFill>
                <a:blip r:embed="rId3"/>
                <a:stretch>
                  <a:fillRect l="-11039" r="-3247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81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4A4EF-DA67-4D6C-AE76-0C30118D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 passe-bas d’un signal créneau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836728-BC04-49F1-B738-F1FEE3FC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D0D5E1-EE3C-4249-8B46-97983A037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91" y="1556792"/>
            <a:ext cx="9004763" cy="41975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65E5827-47C1-4F7D-9E97-AB5A24AF0D8F}"/>
                  </a:ext>
                </a:extLst>
              </p:cNvPr>
              <p:cNvSpPr txBox="1"/>
              <p:nvPr/>
            </p:nvSpPr>
            <p:spPr>
              <a:xfrm>
                <a:off x="10274677" y="3072650"/>
                <a:ext cx="9364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65E5827-47C1-4F7D-9E97-AB5A24AF0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677" y="3072650"/>
                <a:ext cx="936475" cy="369332"/>
              </a:xfrm>
              <a:prstGeom prst="rect">
                <a:avLst/>
              </a:prstGeom>
              <a:blipFill>
                <a:blip r:embed="rId3"/>
                <a:stretch>
                  <a:fillRect l="-11039" r="-3247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62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94E22-9D8D-47E7-992A-4132AA9B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 analogique-numérique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AFEDD5-6B9C-453A-A800-A4A6DB33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F65B8E2-79A8-4C79-81BF-CCD4E6B4E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914" y="1403434"/>
            <a:ext cx="5296172" cy="49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9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1001</TotalTime>
  <Words>44</Words>
  <Application>Microsoft Office PowerPoint</Application>
  <PresentationFormat>Grand écran</PresentationFormat>
  <Paragraphs>14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Cambria Math</vt:lpstr>
      <vt:lpstr>Rétrospective</vt:lpstr>
      <vt:lpstr>Aspects analogique et numérique du traitement d'un signal. Étude spectrale.</vt:lpstr>
      <vt:lpstr>Analyse spectrale d’un signal périodique</vt:lpstr>
      <vt:lpstr>Filtrage passe-bas d’un signal créneau</vt:lpstr>
      <vt:lpstr>Filtrage passe-bas d’un signal créneau</vt:lpstr>
      <vt:lpstr>Conversion analogique-numérique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70</cp:revision>
  <dcterms:created xsi:type="dcterms:W3CDTF">2019-04-06T14:18:31Z</dcterms:created>
  <dcterms:modified xsi:type="dcterms:W3CDTF">2019-06-17T13:28:21Z</dcterms:modified>
</cp:coreProperties>
</file>