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F01C-BC14-4F81-87AE-D5D26E359E8E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9472F-C389-4AF2-BA24-C1FF8F94A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88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B33F-87D8-4BFE-BCBF-731AD622E09E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5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C754-28B9-41E4-AE10-BE433397311B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3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81CE-1004-4FD8-A91E-F417EDBE9258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7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EB24-1155-4371-B688-DDAD01CF823D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83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47B3-5A91-453A-92FD-677E850FA3A5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843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460206"/>
            <a:ext cx="4937760" cy="44088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60205"/>
            <a:ext cx="4937760" cy="44088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384B-D365-439B-B9FB-A10B3FA0B79A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80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7B8B-BEB2-49C1-8BB4-8D396D554AA6}" type="datetime1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32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3237-6937-4077-8416-FFF866A41361}" type="datetime1">
              <a:rPr lang="fr-FR" smtClean="0"/>
              <a:t>17/06/2019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82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E37A-26D6-4DCD-AF35-3F127425D5BF}" type="datetime1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5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45A67E-4DF6-4C8F-B8DA-2D1171F57B74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19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F725-0123-4CE3-85B9-619490EE40F6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2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172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28237"/>
            <a:ext cx="10058400" cy="44408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3DEDF1-3E42-46F1-803C-3F81A5B34212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369251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6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A20284-6E28-4815-81F6-68D3A0402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7200" dirty="0"/>
              <a:t>Ondes progressives, ondes stationnaires.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CEC554-AF82-49BC-9FF3-978A8522E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AGREGATION 2019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437BC0-A1E8-4D84-AFC7-4F650B5D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08AC17-FBA1-49AF-9262-771D8578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76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DC2996-5E8B-444A-BE45-C2D0EDF4C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Onde dans un câble coaxial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B23BBDCA-1135-414C-91E9-464DA89DC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58" y="1741875"/>
            <a:ext cx="3549960" cy="4279930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CAAC9CF-64D3-4D22-811C-2D210E7D6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ABFEC6-3632-4670-88C3-4A5D3A7B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2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5">
                <a:extLst>
                  <a:ext uri="{FF2B5EF4-FFF2-40B4-BE49-F238E27FC236}">
                    <a16:creationId xmlns:a16="http://schemas.microsoft.com/office/drawing/2014/main" id="{0BB0D10C-BDA8-4E31-A80F-72EC4D74C35A}"/>
                  </a:ext>
                </a:extLst>
              </p:cNvPr>
              <p:cNvSpPr txBox="1"/>
              <p:nvPr/>
            </p:nvSpPr>
            <p:spPr>
              <a:xfrm>
                <a:off x="5308465" y="1741875"/>
                <a:ext cx="6401048" cy="3984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fr-FR" sz="200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fr-FR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fr-FR" sz="20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f>
                                <m:f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 sz="20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fr-FR" sz="200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fr-FR" sz="20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f>
                                <m:f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 sz="20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eqAr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⟹ 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=−</m:t>
                                  </m:r>
                                  <m:f>
                                    <m:fPr>
                                      <m:ctrlP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fr-FR" sz="2000" b="0" i="0" smtClean="0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num>
                                    <m:den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num>
                                    <m:den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=−</m:t>
                                  </m:r>
                                  <m:f>
                                    <m:fPr>
                                      <m:ctrlP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fr-FR" sz="2000" b="0" i="0" smtClean="0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fr-FR" sz="2000" dirty="0"/>
              </a:p>
              <a:p>
                <a:endParaRPr lang="fr-FR" sz="2000" dirty="0"/>
              </a:p>
              <a:p>
                <a:r>
                  <a:rPr lang="fr-FR" sz="2400" b="1" u="sng" dirty="0"/>
                  <a:t>Équation de d’Alembert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fr-FR" sz="2400">
                          <a:latin typeface="Cambria Math" panose="02040503050406030204" pitchFamily="18" charset="0"/>
                        </a:rPr>
                        <m:t>ΛΓ</m:t>
                      </m:r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2000" dirty="0"/>
              </a:p>
              <a:p>
                <a:endParaRPr lang="fr-FR" sz="5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fr-FR" sz="2400">
                          <a:latin typeface="Cambria Math" panose="02040503050406030204" pitchFamily="18" charset="0"/>
                        </a:rPr>
                        <m:t>ΛΓ</m:t>
                      </m:r>
                      <m:r>
                        <a:rPr lang="fr-FR" sz="240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2000" dirty="0"/>
              </a:p>
              <a:p>
                <a:endParaRPr lang="fr-FR" sz="2000" dirty="0"/>
              </a:p>
            </p:txBody>
          </p:sp>
        </mc:Choice>
        <mc:Fallback>
          <p:sp>
            <p:nvSpPr>
              <p:cNvPr id="9" name="ZoneTexte 5">
                <a:extLst>
                  <a:ext uri="{FF2B5EF4-FFF2-40B4-BE49-F238E27FC236}">
                    <a16:creationId xmlns:a16="http://schemas.microsoft.com/office/drawing/2014/main" id="{0BB0D10C-BDA8-4E31-A80F-72EC4D74C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465" y="1741875"/>
                <a:ext cx="6401048" cy="3984489"/>
              </a:xfrm>
              <a:prstGeom prst="rect">
                <a:avLst/>
              </a:prstGeom>
              <a:blipFill>
                <a:blip r:embed="rId3"/>
                <a:stretch>
                  <a:fillRect l="-29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56746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1007</TotalTime>
  <Words>36</Words>
  <Application>Microsoft Office PowerPoint</Application>
  <PresentationFormat>Grand écran</PresentationFormat>
  <Paragraphs>13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Cambria Math</vt:lpstr>
      <vt:lpstr>Rétrospective</vt:lpstr>
      <vt:lpstr>Ondes progressives, ondes stationnaires.</vt:lpstr>
      <vt:lpstr>Onde dans un câble coaxial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Chimie durable</dc:title>
  <dc:creator>Hugo Roussille</dc:creator>
  <cp:lastModifiedBy>Hugo Roussille</cp:lastModifiedBy>
  <cp:revision>72</cp:revision>
  <dcterms:created xsi:type="dcterms:W3CDTF">2019-04-06T14:18:31Z</dcterms:created>
  <dcterms:modified xsi:type="dcterms:W3CDTF">2019-06-17T13:36:26Z</dcterms:modified>
</cp:coreProperties>
</file>