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Ondes acoustiques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23E9A-3831-4AAB-A71A-76AEC04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Approximation acoustique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95D6F-2BB4-437A-8205-797D000A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A3E00AA-1B92-4CAE-8797-C1E2C6E30164}"/>
                  </a:ext>
                </a:extLst>
              </p:cNvPr>
              <p:cNvSpPr txBox="1"/>
              <p:nvPr/>
            </p:nvSpPr>
            <p:spPr>
              <a:xfrm>
                <a:off x="1325101" y="2181640"/>
                <a:ext cx="10110012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div</m:t>
                          </m:r>
                        </m:fName>
                        <m:e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div</m:t>
                          </m:r>
                        </m:fName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div</m:t>
                          </m:r>
                        </m:fName>
                        <m:e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grad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A3E00AA-1B92-4CAE-8797-C1E2C6E30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01" y="2181640"/>
                <a:ext cx="10110012" cy="81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0DA713D8-79B0-4DE9-8518-1FE39CD67C9B}"/>
              </a:ext>
            </a:extLst>
          </p:cNvPr>
          <p:cNvSpPr txBox="1"/>
          <p:nvPr/>
        </p:nvSpPr>
        <p:spPr>
          <a:xfrm>
            <a:off x="1097280" y="1354918"/>
            <a:ext cx="358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Conservation de la masse :</a:t>
            </a: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9E5C4361-E8ED-47C6-A888-9957B2F7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53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23E9A-3831-4AAB-A71A-76AEC04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Approximation acoustique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95D6F-2BB4-437A-8205-797D000A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A3E00AA-1B92-4CAE-8797-C1E2C6E30164}"/>
                  </a:ext>
                </a:extLst>
              </p:cNvPr>
              <p:cNvSpPr txBox="1"/>
              <p:nvPr/>
            </p:nvSpPr>
            <p:spPr>
              <a:xfrm>
                <a:off x="1325101" y="2181640"/>
                <a:ext cx="10110012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div</m:t>
                          </m:r>
                        </m:fName>
                        <m:e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div</m:t>
                          </m:r>
                        </m:fName>
                        <m:e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fr-F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div</m:t>
                          </m:r>
                        </m:fName>
                        <m:e>
                          <m:sSub>
                            <m:sSubPr>
                              <m:ctrlPr>
                                <a:rPr lang="fr-F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grad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A3E00AA-1B92-4CAE-8797-C1E2C6E30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01" y="2181640"/>
                <a:ext cx="10110012" cy="81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0DA713D8-79B0-4DE9-8518-1FE39CD67C9B}"/>
              </a:ext>
            </a:extLst>
          </p:cNvPr>
          <p:cNvSpPr txBox="1"/>
          <p:nvPr/>
        </p:nvSpPr>
        <p:spPr>
          <a:xfrm>
            <a:off x="1097280" y="1354918"/>
            <a:ext cx="358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Conservation de la masse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F8F2E8-806A-4693-B721-AD74823CB10A}"/>
                  </a:ext>
                </a:extLst>
              </p:cNvPr>
              <p:cNvSpPr/>
              <p:nvPr/>
            </p:nvSpPr>
            <p:spPr>
              <a:xfrm>
                <a:off x="4656144" y="3494869"/>
                <a:ext cx="919098" cy="830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F8F2E8-806A-4693-B721-AD74823CB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44" y="3494869"/>
                <a:ext cx="919098" cy="83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75232D-F930-43BA-A370-06F5BC67ED3E}"/>
                  </a:ext>
                </a:extLst>
              </p:cNvPr>
              <p:cNvSpPr/>
              <p:nvPr/>
            </p:nvSpPr>
            <p:spPr>
              <a:xfrm>
                <a:off x="5969990" y="3483943"/>
                <a:ext cx="830227" cy="830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75232D-F930-43BA-A370-06F5BC67E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990" y="3483943"/>
                <a:ext cx="830227" cy="830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9431B5-46CD-4871-B958-87EE7CEFCAD5}"/>
                  </a:ext>
                </a:extLst>
              </p:cNvPr>
              <p:cNvSpPr/>
              <p:nvPr/>
            </p:nvSpPr>
            <p:spPr>
              <a:xfrm>
                <a:off x="7845398" y="3475450"/>
                <a:ext cx="821955" cy="830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9431B5-46CD-4871-B958-87EE7CEFC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98" y="3475450"/>
                <a:ext cx="821955" cy="830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1BCDEA-E2E1-4670-B6B7-B1189C1F5FF5}"/>
                  </a:ext>
                </a:extLst>
              </p:cNvPr>
              <p:cNvSpPr/>
              <p:nvPr/>
            </p:nvSpPr>
            <p:spPr>
              <a:xfrm>
                <a:off x="9712534" y="3483943"/>
                <a:ext cx="821955" cy="830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1BCDEA-E2E1-4670-B6B7-B1189C1F5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534" y="3483943"/>
                <a:ext cx="821955" cy="830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7951E16D-C04E-4BF0-903D-34F90186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47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23E9A-3831-4AAB-A71A-76AEC042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Approximation acoustique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95D6F-2BB4-437A-8205-797D000A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A3E00AA-1B92-4CAE-8797-C1E2C6E30164}"/>
                  </a:ext>
                </a:extLst>
              </p:cNvPr>
              <p:cNvSpPr txBox="1"/>
              <p:nvPr/>
            </p:nvSpPr>
            <p:spPr>
              <a:xfrm>
                <a:off x="1325101" y="2181640"/>
                <a:ext cx="10110012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div</m:t>
                          </m:r>
                        </m:fName>
                        <m:e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div</m:t>
                          </m:r>
                        </m:fName>
                        <m:e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fr-F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div</m:t>
                          </m:r>
                        </m:fName>
                        <m:e>
                          <m:sSub>
                            <m:sSubPr>
                              <m:ctrlPr>
                                <a:rPr lang="fr-F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grad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A3E00AA-1B92-4CAE-8797-C1E2C6E30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01" y="2181640"/>
                <a:ext cx="10110012" cy="819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0DA713D8-79B0-4DE9-8518-1FE39CD67C9B}"/>
              </a:ext>
            </a:extLst>
          </p:cNvPr>
          <p:cNvSpPr txBox="1"/>
          <p:nvPr/>
        </p:nvSpPr>
        <p:spPr>
          <a:xfrm>
            <a:off x="1097280" y="1354918"/>
            <a:ext cx="358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Conservation de la masse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F8F2E8-806A-4693-B721-AD74823CB10A}"/>
                  </a:ext>
                </a:extLst>
              </p:cNvPr>
              <p:cNvSpPr/>
              <p:nvPr/>
            </p:nvSpPr>
            <p:spPr>
              <a:xfrm>
                <a:off x="4656144" y="3494869"/>
                <a:ext cx="919098" cy="830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fr-F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F8F2E8-806A-4693-B721-AD74823CB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44" y="3494869"/>
                <a:ext cx="919098" cy="83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75232D-F930-43BA-A370-06F5BC67ED3E}"/>
                  </a:ext>
                </a:extLst>
              </p:cNvPr>
              <p:cNvSpPr/>
              <p:nvPr/>
            </p:nvSpPr>
            <p:spPr>
              <a:xfrm>
                <a:off x="5969990" y="3483943"/>
                <a:ext cx="830227" cy="830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75232D-F930-43BA-A370-06F5BC67E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990" y="3483943"/>
                <a:ext cx="830227" cy="830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9431B5-46CD-4871-B958-87EE7CEFCAD5}"/>
                  </a:ext>
                </a:extLst>
              </p:cNvPr>
              <p:cNvSpPr/>
              <p:nvPr/>
            </p:nvSpPr>
            <p:spPr>
              <a:xfrm>
                <a:off x="7845398" y="3475450"/>
                <a:ext cx="821955" cy="830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9431B5-46CD-4871-B958-87EE7CEFC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398" y="3475450"/>
                <a:ext cx="821955" cy="830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1BCDEA-E2E1-4670-B6B7-B1189C1F5FF5}"/>
                  </a:ext>
                </a:extLst>
              </p:cNvPr>
              <p:cNvSpPr/>
              <p:nvPr/>
            </p:nvSpPr>
            <p:spPr>
              <a:xfrm>
                <a:off x="9712534" y="3483943"/>
                <a:ext cx="821955" cy="830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fr-F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1BCDEA-E2E1-4670-B6B7-B1189C1F5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534" y="3483943"/>
                <a:ext cx="821955" cy="830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30162B-C4CB-4042-BB5A-CD0D27ABCD3B}"/>
                  </a:ext>
                </a:extLst>
              </p:cNvPr>
              <p:cNvSpPr/>
              <p:nvPr/>
            </p:nvSpPr>
            <p:spPr>
              <a:xfrm>
                <a:off x="3431176" y="4984853"/>
                <a:ext cx="4414222" cy="704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fr-FR" sz="3200" dirty="0"/>
                  <a:t>		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≪</m:t>
                        </m:r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borderBox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30162B-C4CB-4042-BB5A-CD0D27ABC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76" y="4984853"/>
                <a:ext cx="4414222" cy="704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8DC3917-4F4F-47CB-9A2C-FE8ACEF10262}"/>
              </a:ext>
            </a:extLst>
          </p:cNvPr>
          <p:cNvCxnSpPr/>
          <p:nvPr/>
        </p:nvCxnSpPr>
        <p:spPr>
          <a:xfrm>
            <a:off x="7474226" y="1958009"/>
            <a:ext cx="1361661" cy="13417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CC64F6F-EE6A-4EDB-A024-86EE0E10C3AE}"/>
              </a:ext>
            </a:extLst>
          </p:cNvPr>
          <p:cNvCxnSpPr/>
          <p:nvPr/>
        </p:nvCxnSpPr>
        <p:spPr>
          <a:xfrm>
            <a:off x="9336157" y="1920380"/>
            <a:ext cx="1361661" cy="13417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pied de page 3">
            <a:extLst>
              <a:ext uri="{FF2B5EF4-FFF2-40B4-BE49-F238E27FC236}">
                <a16:creationId xmlns:a16="http://schemas.microsoft.com/office/drawing/2014/main" id="{D4733E9A-1486-408E-8C89-EF0E3F8C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76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A9E82-D7CE-485C-8B24-8F15A55D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Audition humaine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4C5415-CB38-4DC2-993F-6105C47B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1A0F9C-F060-41C9-B94C-D3BA12F5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72" y="1349314"/>
            <a:ext cx="7418656" cy="4870773"/>
          </a:xfrm>
          <a:prstGeom prst="rect">
            <a:avLst/>
          </a:prstGeom>
        </p:spPr>
      </p:pic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8ABFE88B-401B-4143-9285-B504B090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51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F757C-50A4-4EC9-BDB9-3BD3CA4F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entre deux fluides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61C771-A6DC-4561-BCDA-0767FF09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5BA6E-527C-42D7-B00F-DC3E80D20290}"/>
              </a:ext>
            </a:extLst>
          </p:cNvPr>
          <p:cNvSpPr/>
          <p:nvPr/>
        </p:nvSpPr>
        <p:spPr>
          <a:xfrm>
            <a:off x="516835" y="3279912"/>
            <a:ext cx="4820479" cy="2395331"/>
          </a:xfrm>
          <a:prstGeom prst="rect">
            <a:avLst/>
          </a:prstGeom>
          <a:solidFill>
            <a:srgbClr val="C2BC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130E9EC-73D3-45DA-A072-6C306DF2B8AE}"/>
              </a:ext>
            </a:extLst>
          </p:cNvPr>
          <p:cNvCxnSpPr/>
          <p:nvPr/>
        </p:nvCxnSpPr>
        <p:spPr>
          <a:xfrm>
            <a:off x="516835" y="3279912"/>
            <a:ext cx="48204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4FC1B37-CE1A-44FA-B94C-32500B0A0FFD}"/>
                  </a:ext>
                </a:extLst>
              </p:cNvPr>
              <p:cNvSpPr txBox="1"/>
              <p:nvPr/>
            </p:nvSpPr>
            <p:spPr>
              <a:xfrm>
                <a:off x="645683" y="2766293"/>
                <a:ext cx="4433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4FC1B37-CE1A-44FA-B94C-32500B0A0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3" y="2766293"/>
                <a:ext cx="4433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D9FE52E-A39B-4322-B4BA-00343B6C808E}"/>
                  </a:ext>
                </a:extLst>
              </p:cNvPr>
              <p:cNvSpPr txBox="1"/>
              <p:nvPr/>
            </p:nvSpPr>
            <p:spPr>
              <a:xfrm>
                <a:off x="645683" y="3578088"/>
                <a:ext cx="4515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D9FE52E-A39B-4322-B4BA-00343B6C8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3" y="3578088"/>
                <a:ext cx="45159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F9463DE-F239-4485-B1CF-63561C6F87A7}"/>
              </a:ext>
            </a:extLst>
          </p:cNvPr>
          <p:cNvCxnSpPr/>
          <p:nvPr/>
        </p:nvCxnSpPr>
        <p:spPr>
          <a:xfrm>
            <a:off x="2395330" y="1709530"/>
            <a:ext cx="0" cy="14876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8E63D5E-9077-4B58-AC7B-4097D412CB37}"/>
              </a:ext>
            </a:extLst>
          </p:cNvPr>
          <p:cNvCxnSpPr/>
          <p:nvPr/>
        </p:nvCxnSpPr>
        <p:spPr>
          <a:xfrm>
            <a:off x="2577547" y="3429000"/>
            <a:ext cx="0" cy="14876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D186F72-F578-41FB-A0B7-A10419F1E3F2}"/>
              </a:ext>
            </a:extLst>
          </p:cNvPr>
          <p:cNvCxnSpPr>
            <a:cxnSpLocks/>
          </p:cNvCxnSpPr>
          <p:nvPr/>
        </p:nvCxnSpPr>
        <p:spPr>
          <a:xfrm flipH="1" flipV="1">
            <a:off x="2710068" y="1709530"/>
            <a:ext cx="0" cy="14876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9892DD3-41BD-439D-9962-DD548E8A6129}"/>
                  </a:ext>
                </a:extLst>
              </p:cNvPr>
              <p:cNvSpPr txBox="1"/>
              <p:nvPr/>
            </p:nvSpPr>
            <p:spPr>
              <a:xfrm>
                <a:off x="1814366" y="2193289"/>
                <a:ext cx="5324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9892DD3-41BD-439D-9962-DD548E8A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366" y="2193289"/>
                <a:ext cx="532453" cy="276999"/>
              </a:xfrm>
              <a:prstGeom prst="rect">
                <a:avLst/>
              </a:prstGeom>
              <a:blipFill>
                <a:blip r:embed="rId4"/>
                <a:stretch>
                  <a:fillRect l="-10345" r="-4598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B691F1D-0BE2-4E5E-BA1D-20D0533F88E2}"/>
                  </a:ext>
                </a:extLst>
              </p:cNvPr>
              <p:cNvSpPr txBox="1"/>
              <p:nvPr/>
            </p:nvSpPr>
            <p:spPr>
              <a:xfrm>
                <a:off x="2763076" y="2198673"/>
                <a:ext cx="5794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B691F1D-0BE2-4E5E-BA1D-20D0533F8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76" y="2198673"/>
                <a:ext cx="579453" cy="276999"/>
              </a:xfrm>
              <a:prstGeom prst="rect">
                <a:avLst/>
              </a:prstGeom>
              <a:blipFill>
                <a:blip r:embed="rId5"/>
                <a:stretch>
                  <a:fillRect l="-9474" r="-2105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5DB1C3A-07F1-45AD-881D-52DCA1A372F2}"/>
                  </a:ext>
                </a:extLst>
              </p:cNvPr>
              <p:cNvSpPr txBox="1"/>
              <p:nvPr/>
            </p:nvSpPr>
            <p:spPr>
              <a:xfrm>
                <a:off x="2647702" y="3945653"/>
                <a:ext cx="558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5DB1C3A-07F1-45AD-881D-52DCA1A3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02" y="3945653"/>
                <a:ext cx="558743" cy="276999"/>
              </a:xfrm>
              <a:prstGeom prst="rect">
                <a:avLst/>
              </a:prstGeom>
              <a:blipFill>
                <a:blip r:embed="rId6"/>
                <a:stretch>
                  <a:fillRect l="-9783" r="-3261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6F7AB69-53F1-4880-B525-577CEECAB7BC}"/>
                  </a:ext>
                </a:extLst>
              </p:cNvPr>
              <p:cNvSpPr txBox="1"/>
              <p:nvPr/>
            </p:nvSpPr>
            <p:spPr>
              <a:xfrm>
                <a:off x="5833690" y="1572859"/>
                <a:ext cx="5059679" cy="4441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u="sng" dirty="0"/>
                  <a:t>Coefficients en amplitude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b="1" u="sng" dirty="0"/>
                  <a:t>Coefficients en énergie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  <a:p>
                <a:endParaRPr lang="fr-F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000" dirty="0"/>
              </a:p>
              <a:p>
                <a:endParaRPr lang="fr-FR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6F7AB69-53F1-4880-B525-577CEECAB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90" y="1572859"/>
                <a:ext cx="5059679" cy="4441344"/>
              </a:xfrm>
              <a:prstGeom prst="rect">
                <a:avLst/>
              </a:prstGeom>
              <a:blipFill>
                <a:blip r:embed="rId7"/>
                <a:stretch>
                  <a:fillRect l="-1325" t="-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FF21C5F-D12D-4567-9952-790C5807E984}"/>
              </a:ext>
            </a:extLst>
          </p:cNvPr>
          <p:cNvCxnSpPr/>
          <p:nvPr/>
        </p:nvCxnSpPr>
        <p:spPr>
          <a:xfrm>
            <a:off x="5337314" y="2017643"/>
            <a:ext cx="0" cy="39657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E45D1EED-098D-4089-AA92-97374CD99212}"/>
                  </a:ext>
                </a:extLst>
              </p:cNvPr>
              <p:cNvSpPr txBox="1"/>
              <p:nvPr/>
            </p:nvSpPr>
            <p:spPr>
              <a:xfrm>
                <a:off x="5097672" y="5983357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E45D1EED-098D-4089-AA92-97374CD9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72" y="5983357"/>
                <a:ext cx="183319" cy="276999"/>
              </a:xfrm>
              <a:prstGeom prst="rect">
                <a:avLst/>
              </a:prstGeom>
              <a:blipFill>
                <a:blip r:embed="rId8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space réservé du pied de page 3">
            <a:extLst>
              <a:ext uri="{FF2B5EF4-FFF2-40B4-BE49-F238E27FC236}">
                <a16:creationId xmlns:a16="http://schemas.microsoft.com/office/drawing/2014/main" id="{5B483A2C-0123-4FA7-AFC2-3C18A0E1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63348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1025</TotalTime>
  <Words>151</Words>
  <Application>Microsoft Office PowerPoint</Application>
  <PresentationFormat>Grand écran</PresentationFormat>
  <Paragraphs>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Rétrospective</vt:lpstr>
      <vt:lpstr>Ondes acoustiques</vt:lpstr>
      <vt:lpstr>Approximation acoustique</vt:lpstr>
      <vt:lpstr>Approximation acoustique</vt:lpstr>
      <vt:lpstr>Approximation acoustique</vt:lpstr>
      <vt:lpstr>Audition humaine</vt:lpstr>
      <vt:lpstr>Interface entre deux fluides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70</cp:revision>
  <dcterms:created xsi:type="dcterms:W3CDTF">2019-04-06T14:18:31Z</dcterms:created>
  <dcterms:modified xsi:type="dcterms:W3CDTF">2019-06-17T14:53:49Z</dcterms:modified>
</cp:coreProperties>
</file>