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39297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Propagation avec dispersion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7482770-C251-4768-8838-6F503746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65" y="1107943"/>
            <a:ext cx="4261069" cy="51183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7E6088-F4F5-479D-A6B5-DAD8ADA7F3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3900" y="549171"/>
            <a:ext cx="10058400" cy="755650"/>
          </a:xfrm>
        </p:spPr>
        <p:txBody>
          <a:bodyPr>
            <a:normAutofit/>
          </a:bodyPr>
          <a:lstStyle/>
          <a:p>
            <a:r>
              <a:rPr lang="fr-FR" sz="4400" dirty="0"/>
              <a:t>Câble coaxial idéal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E74605-F06D-4E73-8B36-DF196B2A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18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E6088-F4F5-479D-A6B5-DAD8ADA7F3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3900" y="549171"/>
            <a:ext cx="10058400" cy="755650"/>
          </a:xfrm>
        </p:spPr>
        <p:txBody>
          <a:bodyPr>
            <a:normAutofit/>
          </a:bodyPr>
          <a:lstStyle/>
          <a:p>
            <a:r>
              <a:rPr lang="fr-FR" sz="4400" dirty="0"/>
              <a:t>Câble coaxial avec pertes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0FAA9E-18C9-44C7-881F-49161C9F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63" y="1854119"/>
            <a:ext cx="8223673" cy="314976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35F7D-0255-44A8-B64E-31A3A499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09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92E2F-A74B-44C1-9FBD-FBE6A49F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Dispersion des ondes de surface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F4EF31-7A9A-43FA-BB10-EB17676FC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3" y="1526920"/>
            <a:ext cx="5969307" cy="45595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3D79E7-B380-4058-942F-508BAEA98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46" y="1526920"/>
            <a:ext cx="5912154" cy="4229317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11566D9B-273A-4F63-972A-63D3BA53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25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F519B-2B94-49FE-A4A6-09BE82A6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Dispersion des ondes de surface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C5288C-C7AE-46C8-825D-CD97E2C6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54" y="1573213"/>
            <a:ext cx="5977818" cy="429577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66BAF1-7CA9-42A3-A47E-2F8831D0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11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FE8DB-2D64-46AD-8DEE-7390F922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Dispersion des ondes de surface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04985DD-1CF4-4867-89AB-41EF23D2B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58" y="1771550"/>
            <a:ext cx="6979009" cy="38991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B1AD4A-668E-4207-AED9-F62934C2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1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DBCAB-ADF1-48C2-96F0-CE230425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Dispersion des ondes de surface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0752D5-5135-4A3C-AFEF-C141C3AFF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" y="1874810"/>
            <a:ext cx="6039160" cy="377209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F36EEB-85EB-425F-95C1-E2E991440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0260"/>
            <a:ext cx="5786350" cy="4534438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3CB0857C-E0F4-471E-97C0-C34A731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32938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1009</TotalTime>
  <Words>47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Rétrospective</vt:lpstr>
      <vt:lpstr>Propagation avec dispersion</vt:lpstr>
      <vt:lpstr>Câble coaxial idéal</vt:lpstr>
      <vt:lpstr>Câble coaxial avec pertes</vt:lpstr>
      <vt:lpstr>Dispersion des ondes de surface</vt:lpstr>
      <vt:lpstr>Dispersion des ondes de surface</vt:lpstr>
      <vt:lpstr>Dispersion des ondes de surface</vt:lpstr>
      <vt:lpstr>Dispersion des ondes de surface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70</cp:revision>
  <dcterms:created xsi:type="dcterms:W3CDTF">2019-04-06T14:18:31Z</dcterms:created>
  <dcterms:modified xsi:type="dcterms:W3CDTF">2019-06-17T14:44:33Z</dcterms:modified>
</cp:coreProperties>
</file>