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57" r:id="rId4"/>
    <p:sldId id="261" r:id="rId5"/>
    <p:sldId id="259" r:id="rId6"/>
    <p:sldId id="262" r:id="rId7"/>
    <p:sldId id="263" r:id="rId8"/>
    <p:sldId id="264" r:id="rId9"/>
    <p:sldId id="265" r:id="rId10"/>
    <p:sldId id="260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B33F-87D8-4BFE-BCBF-731AD622E09E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EB24-1155-4371-B688-DDAD01CF823D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60206"/>
            <a:ext cx="4937760" cy="44088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60205"/>
            <a:ext cx="4937760" cy="44088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0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2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8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9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8237"/>
            <a:ext cx="10058400" cy="4440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3DEDF1-3E42-46F1-803C-3F81A5B34212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92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20284-6E28-4815-81F6-68D3A0402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662" y="758952"/>
            <a:ext cx="11045101" cy="3566160"/>
          </a:xfrm>
        </p:spPr>
        <p:txBody>
          <a:bodyPr>
            <a:normAutofit/>
          </a:bodyPr>
          <a:lstStyle/>
          <a:p>
            <a:r>
              <a:rPr lang="fr-FR" sz="7200" dirty="0"/>
              <a:t>Propagation guidée des ondes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CEC554-AF82-49BC-9FF3-978A8522E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AGREGATION 2019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437BC0-A1E8-4D84-AFC7-4F650B5D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8AC17-FBA1-49AF-9262-771D8578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6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62FB4-D241-4AAA-A479-64CAD0D1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Superposition de deux OPPH acoustiques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538155-5B32-4CDD-BD6A-291E67B6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10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02E7944-3D70-4F05-A50A-13CF87A1A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16" y="2064889"/>
            <a:ext cx="5194567" cy="3568883"/>
          </a:xfrm>
          <a:prstGeom prst="rect">
            <a:avLst/>
          </a:prstGeom>
        </p:spPr>
      </p:pic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1E3AFE07-FF98-4825-B3B4-E1BAEA93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950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62FB4-D241-4AAA-A479-64CAD0D1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Superposition de deux OPPH acoustiques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538155-5B32-4CDD-BD6A-291E67B6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11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09AD71A-7B3D-4CD2-A8C7-60B6939FC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86" y="1354220"/>
            <a:ext cx="7360028" cy="4845299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43AC97A-1EA3-47CF-B5F7-52B898629C80}"/>
              </a:ext>
            </a:extLst>
          </p:cNvPr>
          <p:cNvCxnSpPr/>
          <p:nvPr/>
        </p:nvCxnSpPr>
        <p:spPr>
          <a:xfrm>
            <a:off x="3826565" y="4114800"/>
            <a:ext cx="1083365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B23DE4E-4AFA-4C61-956B-0DA11A010BD7}"/>
                  </a:ext>
                </a:extLst>
              </p:cNvPr>
              <p:cNvSpPr txBox="1"/>
              <p:nvPr/>
            </p:nvSpPr>
            <p:spPr>
              <a:xfrm>
                <a:off x="4145814" y="4108370"/>
                <a:ext cx="444865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B23DE4E-4AFA-4C61-956B-0DA11A010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814" y="4108370"/>
                <a:ext cx="444865" cy="4658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744F5AF-06BD-4CCE-86DF-2B8EAF64ADCC}"/>
              </a:ext>
            </a:extLst>
          </p:cNvPr>
          <p:cNvCxnSpPr>
            <a:cxnSpLocks/>
          </p:cNvCxnSpPr>
          <p:nvPr/>
        </p:nvCxnSpPr>
        <p:spPr>
          <a:xfrm>
            <a:off x="5804452" y="3054510"/>
            <a:ext cx="0" cy="162338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9B5F5FF-8BFE-4347-B3BE-D7BC6F716D87}"/>
                  </a:ext>
                </a:extLst>
              </p:cNvPr>
              <p:cNvSpPr txBox="1"/>
              <p:nvPr/>
            </p:nvSpPr>
            <p:spPr>
              <a:xfrm>
                <a:off x="5255389" y="3353547"/>
                <a:ext cx="4265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9B5F5FF-8BFE-4347-B3BE-D7BC6F716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389" y="3353547"/>
                <a:ext cx="426527" cy="369332"/>
              </a:xfrm>
              <a:prstGeom prst="rect">
                <a:avLst/>
              </a:prstGeom>
              <a:blipFill>
                <a:blip r:embed="rId5"/>
                <a:stretch>
                  <a:fillRect l="-17143" r="-15714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8109C98C-6421-4239-B810-E7F5830A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9529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62FB4-D241-4AAA-A479-64CAD0D1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Superposition de deux OPPH acoustiques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538155-5B32-4CDD-BD6A-291E67B6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12</a:t>
            </a:fld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4D415EB7-EBC0-4E01-956E-3706394EEAA9}"/>
              </a:ext>
            </a:extLst>
          </p:cNvPr>
          <p:cNvGrpSpPr/>
          <p:nvPr/>
        </p:nvGrpSpPr>
        <p:grpSpPr>
          <a:xfrm>
            <a:off x="2162640" y="1354220"/>
            <a:ext cx="7911548" cy="4845299"/>
            <a:chOff x="2162640" y="1354220"/>
            <a:chExt cx="7911548" cy="4845299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09AD71A-7B3D-4CD2-A8C7-60B6939FC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5986" y="1354220"/>
              <a:ext cx="7360028" cy="4845299"/>
            </a:xfrm>
            <a:prstGeom prst="rect">
              <a:avLst/>
            </a:prstGeom>
          </p:spPr>
        </p:pic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E2E17817-E69F-4521-8D9A-1461196432E8}"/>
                </a:ext>
              </a:extLst>
            </p:cNvPr>
            <p:cNvCxnSpPr/>
            <p:nvPr/>
          </p:nvCxnSpPr>
          <p:spPr>
            <a:xfrm>
              <a:off x="2162640" y="3031435"/>
              <a:ext cx="7911548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62346B5-48A4-44A1-95ED-4A4F9715AB24}"/>
                </a:ext>
              </a:extLst>
            </p:cNvPr>
            <p:cNvCxnSpPr/>
            <p:nvPr/>
          </p:nvCxnSpPr>
          <p:spPr>
            <a:xfrm>
              <a:off x="2162640" y="4654826"/>
              <a:ext cx="7911548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CF996B0-7483-4015-9BF8-CCBFAC1A0457}"/>
              </a:ext>
            </a:extLst>
          </p:cNvPr>
          <p:cNvCxnSpPr>
            <a:cxnSpLocks/>
          </p:cNvCxnSpPr>
          <p:nvPr/>
        </p:nvCxnSpPr>
        <p:spPr>
          <a:xfrm>
            <a:off x="1848678" y="3031435"/>
            <a:ext cx="0" cy="162338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981AD4AA-F070-411B-A768-3B6A38C496C0}"/>
                  </a:ext>
                </a:extLst>
              </p:cNvPr>
              <p:cNvSpPr txBox="1"/>
              <p:nvPr/>
            </p:nvSpPr>
            <p:spPr>
              <a:xfrm>
                <a:off x="1281371" y="3658463"/>
                <a:ext cx="426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981AD4AA-F070-411B-A768-3B6A38C49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371" y="3658463"/>
                <a:ext cx="426527" cy="369332"/>
              </a:xfrm>
              <a:prstGeom prst="rect">
                <a:avLst/>
              </a:prstGeom>
              <a:blipFill>
                <a:blip r:embed="rId4"/>
                <a:stretch>
                  <a:fillRect l="-17143" r="-15714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pied de page 3">
            <a:extLst>
              <a:ext uri="{FF2B5EF4-FFF2-40B4-BE49-F238E27FC236}">
                <a16:creationId xmlns:a16="http://schemas.microsoft.com/office/drawing/2014/main" id="{8E3F4D89-356A-4C71-89F2-1A6F918B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290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62FB4-D241-4AAA-A479-64CAD0D1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Superposition de deux OPPH acoustiques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538155-5B32-4CDD-BD6A-291E67B6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13</a:t>
            </a:fld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4D415EB7-EBC0-4E01-956E-3706394EEAA9}"/>
              </a:ext>
            </a:extLst>
          </p:cNvPr>
          <p:cNvGrpSpPr/>
          <p:nvPr/>
        </p:nvGrpSpPr>
        <p:grpSpPr>
          <a:xfrm>
            <a:off x="2140226" y="1354220"/>
            <a:ext cx="7942028" cy="4845299"/>
            <a:chOff x="2140226" y="1354220"/>
            <a:chExt cx="7942028" cy="4845299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09AD71A-7B3D-4CD2-A8C7-60B6939FC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5986" y="1354220"/>
              <a:ext cx="7360028" cy="4845299"/>
            </a:xfrm>
            <a:prstGeom prst="rect">
              <a:avLst/>
            </a:prstGeom>
          </p:spPr>
        </p:pic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E2E17817-E69F-4521-8D9A-1461196432E8}"/>
                </a:ext>
              </a:extLst>
            </p:cNvPr>
            <p:cNvCxnSpPr/>
            <p:nvPr/>
          </p:nvCxnSpPr>
          <p:spPr>
            <a:xfrm>
              <a:off x="2140226" y="2216426"/>
              <a:ext cx="7911548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62346B5-48A4-44A1-95ED-4A4F9715AB24}"/>
                </a:ext>
              </a:extLst>
            </p:cNvPr>
            <p:cNvCxnSpPr/>
            <p:nvPr/>
          </p:nvCxnSpPr>
          <p:spPr>
            <a:xfrm>
              <a:off x="2170706" y="5479774"/>
              <a:ext cx="7911548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CF996B0-7483-4015-9BF8-CCBFAC1A0457}"/>
              </a:ext>
            </a:extLst>
          </p:cNvPr>
          <p:cNvCxnSpPr>
            <a:cxnSpLocks/>
          </p:cNvCxnSpPr>
          <p:nvPr/>
        </p:nvCxnSpPr>
        <p:spPr>
          <a:xfrm>
            <a:off x="1848678" y="2216426"/>
            <a:ext cx="0" cy="326334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981AD4AA-F070-411B-A768-3B6A38C496C0}"/>
                  </a:ext>
                </a:extLst>
              </p:cNvPr>
              <p:cNvSpPr txBox="1"/>
              <p:nvPr/>
            </p:nvSpPr>
            <p:spPr>
              <a:xfrm>
                <a:off x="1281371" y="3658463"/>
                <a:ext cx="426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981AD4AA-F070-411B-A768-3B6A38C49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371" y="3658463"/>
                <a:ext cx="426527" cy="369332"/>
              </a:xfrm>
              <a:prstGeom prst="rect">
                <a:avLst/>
              </a:prstGeom>
              <a:blipFill>
                <a:blip r:embed="rId4"/>
                <a:stretch>
                  <a:fillRect l="-15714" r="-15714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pied de page 3">
            <a:extLst>
              <a:ext uri="{FF2B5EF4-FFF2-40B4-BE49-F238E27FC236}">
                <a16:creationId xmlns:a16="http://schemas.microsoft.com/office/drawing/2014/main" id="{3DB53976-5F78-43E9-9A81-01C86B3F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8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4E62A2-2B17-43E9-9A31-E1ABD8FC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 de dispersion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41555B3-E082-4FD5-9DB0-80FCC5C40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42"/>
          <a:stretch/>
        </p:blipFill>
        <p:spPr>
          <a:xfrm>
            <a:off x="3503034" y="1827053"/>
            <a:ext cx="5425795" cy="405475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29E4AD-D46A-45F7-9C51-BF4FAA0C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2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923BB2C-5ED3-43AA-8443-E5B4C2A1F748}"/>
                  </a:ext>
                </a:extLst>
              </p:cNvPr>
              <p:cNvSpPr txBox="1"/>
              <p:nvPr/>
            </p:nvSpPr>
            <p:spPr>
              <a:xfrm>
                <a:off x="2901266" y="3216419"/>
                <a:ext cx="601768" cy="791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923BB2C-5ED3-43AA-8443-E5B4C2A1F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266" y="3216419"/>
                <a:ext cx="601768" cy="7919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2702C40-21DC-4394-8712-2B6C9247BE3B}"/>
                  </a:ext>
                </a:extLst>
              </p:cNvPr>
              <p:cNvSpPr txBox="1"/>
              <p:nvPr/>
            </p:nvSpPr>
            <p:spPr>
              <a:xfrm>
                <a:off x="9139602" y="5158592"/>
                <a:ext cx="601768" cy="723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2702C40-21DC-4394-8712-2B6C9247B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602" y="5158592"/>
                <a:ext cx="601768" cy="7232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067FF8B0-4A78-4BBC-BE9E-780B719C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727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4E62A2-2B17-43E9-9A31-E1ABD8FC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 de dispersion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41555B3-E082-4FD5-9DB0-80FCC5C40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42"/>
          <a:stretch/>
        </p:blipFill>
        <p:spPr>
          <a:xfrm>
            <a:off x="3503034" y="1444280"/>
            <a:ext cx="5425795" cy="405475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29E4AD-D46A-45F7-9C51-BF4FAA0C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3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923BB2C-5ED3-43AA-8443-E5B4C2A1F748}"/>
                  </a:ext>
                </a:extLst>
              </p:cNvPr>
              <p:cNvSpPr txBox="1"/>
              <p:nvPr/>
            </p:nvSpPr>
            <p:spPr>
              <a:xfrm>
                <a:off x="2901266" y="2833646"/>
                <a:ext cx="601768" cy="791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923BB2C-5ED3-43AA-8443-E5B4C2A1F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266" y="2833646"/>
                <a:ext cx="601768" cy="7919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2702C40-21DC-4394-8712-2B6C9247BE3B}"/>
                  </a:ext>
                </a:extLst>
              </p:cNvPr>
              <p:cNvSpPr txBox="1"/>
              <p:nvPr/>
            </p:nvSpPr>
            <p:spPr>
              <a:xfrm>
                <a:off x="9139602" y="4775819"/>
                <a:ext cx="601768" cy="723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2702C40-21DC-4394-8712-2B6C9247B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602" y="4775819"/>
                <a:ext cx="601768" cy="7232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4E4B6D1F-CF52-4BD7-AB4F-D1CCE399214B}"/>
              </a:ext>
            </a:extLst>
          </p:cNvPr>
          <p:cNvSpPr txBox="1"/>
          <p:nvPr/>
        </p:nvSpPr>
        <p:spPr>
          <a:xfrm>
            <a:off x="3223894" y="5404031"/>
            <a:ext cx="15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pas de propagation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765758-AFBD-45F4-9325-84F4D7706210}"/>
              </a:ext>
            </a:extLst>
          </p:cNvPr>
          <p:cNvSpPr txBox="1"/>
          <p:nvPr/>
        </p:nvSpPr>
        <p:spPr>
          <a:xfrm>
            <a:off x="4837204" y="5797208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monomode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8F2B5F9-BEEA-4E1A-BB5F-E9F80CD171A9}"/>
              </a:ext>
            </a:extLst>
          </p:cNvPr>
          <p:cNvSpPr txBox="1"/>
          <p:nvPr/>
        </p:nvSpPr>
        <p:spPr>
          <a:xfrm>
            <a:off x="6689028" y="5813226"/>
            <a:ext cx="1358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</a:rPr>
              <a:t>multimode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D73696C0-4992-4FFE-856B-9D71CDED53BA}"/>
              </a:ext>
            </a:extLst>
          </p:cNvPr>
          <p:cNvSpPr/>
          <p:nvPr/>
        </p:nvSpPr>
        <p:spPr>
          <a:xfrm rot="5400000">
            <a:off x="5213074" y="5156133"/>
            <a:ext cx="312062" cy="970087"/>
          </a:xfrm>
          <a:prstGeom prst="rightBrace">
            <a:avLst>
              <a:gd name="adj1" fmla="val 43368"/>
              <a:gd name="adj2" fmla="val 5000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124AC5A4-FF02-41CE-8D1A-6EEA107936FB}"/>
              </a:ext>
            </a:extLst>
          </p:cNvPr>
          <p:cNvSpPr/>
          <p:nvPr/>
        </p:nvSpPr>
        <p:spPr>
          <a:xfrm rot="5400000">
            <a:off x="7212028" y="4217053"/>
            <a:ext cx="312064" cy="2876019"/>
          </a:xfrm>
          <a:prstGeom prst="rightBrace">
            <a:avLst>
              <a:gd name="adj1" fmla="val 43368"/>
              <a:gd name="adj2" fmla="val 50000"/>
            </a:avLst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B1DC00C-5215-4063-8319-D37F055323B2}"/>
              </a:ext>
            </a:extLst>
          </p:cNvPr>
          <p:cNvCxnSpPr>
            <a:cxnSpLocks/>
          </p:cNvCxnSpPr>
          <p:nvPr/>
        </p:nvCxnSpPr>
        <p:spPr>
          <a:xfrm>
            <a:off x="4807387" y="5476159"/>
            <a:ext cx="0" cy="73717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pied de page 3">
            <a:extLst>
              <a:ext uri="{FF2B5EF4-FFF2-40B4-BE49-F238E27FC236}">
                <a16:creationId xmlns:a16="http://schemas.microsoft.com/office/drawing/2014/main" id="{BF3FB804-8F59-46E2-8F95-031B7DDB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922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62FB4-D241-4AAA-A479-64CAD0D1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OPPH acoustique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538155-5B32-4CDD-BD6A-291E67B6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A06422A-F525-467F-9BF5-3C8E36D32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396" y="1692185"/>
            <a:ext cx="7925207" cy="3473629"/>
          </a:xfrm>
          <a:prstGeom prst="rect">
            <a:avLst/>
          </a:prstGeom>
        </p:spPr>
      </p:pic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17AFE340-5654-40A9-8A2D-5837CF67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247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62FB4-D241-4AAA-A479-64CAD0D1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Superposition de deux OPPH acoustiques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538155-5B32-4CDD-BD6A-291E67B6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09AD71A-7B3D-4CD2-A8C7-60B6939FC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86" y="1418012"/>
            <a:ext cx="7360028" cy="4845299"/>
          </a:xfrm>
          <a:prstGeom prst="rect">
            <a:avLst/>
          </a:prstGeom>
        </p:spPr>
      </p:pic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A516DCAE-9652-4EA5-AA10-2920B6FD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514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62FB4-D241-4AAA-A479-64CAD0D1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Superposition de deux OPPH acoustiques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538155-5B32-4CDD-BD6A-291E67B6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59E00B-0ED3-4CD8-9962-17CFC42CE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9" y="2362827"/>
            <a:ext cx="11132122" cy="2470277"/>
          </a:xfrm>
          <a:prstGeom prst="rect">
            <a:avLst/>
          </a:prstGeom>
        </p:spPr>
      </p:pic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5A2AC746-568C-4D9C-9E5B-F69F827E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202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62FB4-D241-4AAA-A479-64CAD0D1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Superposition de deux OPPH acoustiques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538155-5B32-4CDD-BD6A-291E67B6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09AD71A-7B3D-4CD2-A8C7-60B6939FC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86" y="1410924"/>
            <a:ext cx="7360028" cy="4845299"/>
          </a:xfrm>
          <a:prstGeom prst="rect">
            <a:avLst/>
          </a:prstGeom>
        </p:spPr>
      </p:pic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E401823A-2157-42BC-8330-179906B7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832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62FB4-D241-4AAA-A479-64CAD0D1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Superposition de deux OPPH acoustiques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538155-5B32-4CDD-BD6A-291E67B6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8</a:t>
            </a:fld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4D415EB7-EBC0-4E01-956E-3706394EEAA9}"/>
              </a:ext>
            </a:extLst>
          </p:cNvPr>
          <p:cNvGrpSpPr/>
          <p:nvPr/>
        </p:nvGrpSpPr>
        <p:grpSpPr>
          <a:xfrm>
            <a:off x="2162640" y="1503068"/>
            <a:ext cx="7911548" cy="4845299"/>
            <a:chOff x="2162640" y="1354220"/>
            <a:chExt cx="7911548" cy="4845299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09AD71A-7B3D-4CD2-A8C7-60B6939FC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5986" y="1354220"/>
              <a:ext cx="7360028" cy="4845299"/>
            </a:xfrm>
            <a:prstGeom prst="rect">
              <a:avLst/>
            </a:prstGeom>
          </p:spPr>
        </p:pic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E2E17817-E69F-4521-8D9A-1461196432E8}"/>
                </a:ext>
              </a:extLst>
            </p:cNvPr>
            <p:cNvCxnSpPr/>
            <p:nvPr/>
          </p:nvCxnSpPr>
          <p:spPr>
            <a:xfrm>
              <a:off x="2162640" y="3031435"/>
              <a:ext cx="7911548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62346B5-48A4-44A1-95ED-4A4F9715AB24}"/>
                </a:ext>
              </a:extLst>
            </p:cNvPr>
            <p:cNvCxnSpPr/>
            <p:nvPr/>
          </p:nvCxnSpPr>
          <p:spPr>
            <a:xfrm>
              <a:off x="2162640" y="4654826"/>
              <a:ext cx="7911548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CF996B0-7483-4015-9BF8-CCBFAC1A0457}"/>
              </a:ext>
            </a:extLst>
          </p:cNvPr>
          <p:cNvCxnSpPr>
            <a:cxnSpLocks/>
          </p:cNvCxnSpPr>
          <p:nvPr/>
        </p:nvCxnSpPr>
        <p:spPr>
          <a:xfrm>
            <a:off x="1834501" y="3180286"/>
            <a:ext cx="0" cy="162338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981AD4AA-F070-411B-A768-3B6A38C496C0}"/>
                  </a:ext>
                </a:extLst>
              </p:cNvPr>
              <p:cNvSpPr txBox="1"/>
              <p:nvPr/>
            </p:nvSpPr>
            <p:spPr>
              <a:xfrm>
                <a:off x="1459876" y="3807314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981AD4AA-F070-411B-A768-3B6A38C49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876" y="3807314"/>
                <a:ext cx="247952" cy="369332"/>
              </a:xfrm>
              <a:prstGeom prst="rect">
                <a:avLst/>
              </a:prstGeom>
              <a:blipFill>
                <a:blip r:embed="rId3"/>
                <a:stretch>
                  <a:fillRect l="-14634" r="-146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pied de page 3">
            <a:extLst>
              <a:ext uri="{FF2B5EF4-FFF2-40B4-BE49-F238E27FC236}">
                <a16:creationId xmlns:a16="http://schemas.microsoft.com/office/drawing/2014/main" id="{925A136B-CE26-4A65-94BA-605D433D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193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62FB4-D241-4AAA-A479-64CAD0D1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Superposition de deux OPPH acoustiques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538155-5B32-4CDD-BD6A-291E67B6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9</a:t>
            </a:fld>
            <a:endParaRPr lang="fr-FR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612387C-0889-451C-A627-32978A854DCE}"/>
              </a:ext>
            </a:extLst>
          </p:cNvPr>
          <p:cNvGrpSpPr/>
          <p:nvPr/>
        </p:nvGrpSpPr>
        <p:grpSpPr>
          <a:xfrm>
            <a:off x="1474053" y="3031435"/>
            <a:ext cx="8600135" cy="1623391"/>
            <a:chOff x="1474053" y="3031435"/>
            <a:chExt cx="8600135" cy="1623391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09AD71A-7B3D-4CD2-A8C7-60B6939FC6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616" b="31880"/>
            <a:stretch/>
          </p:blipFill>
          <p:spPr>
            <a:xfrm>
              <a:off x="2415986" y="3031435"/>
              <a:ext cx="7360028" cy="1623388"/>
            </a:xfrm>
            <a:prstGeom prst="rect">
              <a:avLst/>
            </a:prstGeom>
          </p:spPr>
        </p:pic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E2E17817-E69F-4521-8D9A-1461196432E8}"/>
                </a:ext>
              </a:extLst>
            </p:cNvPr>
            <p:cNvCxnSpPr/>
            <p:nvPr/>
          </p:nvCxnSpPr>
          <p:spPr>
            <a:xfrm>
              <a:off x="2162640" y="3031435"/>
              <a:ext cx="7911548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62346B5-48A4-44A1-95ED-4A4F9715AB24}"/>
                </a:ext>
              </a:extLst>
            </p:cNvPr>
            <p:cNvCxnSpPr/>
            <p:nvPr/>
          </p:nvCxnSpPr>
          <p:spPr>
            <a:xfrm>
              <a:off x="2162640" y="4654826"/>
              <a:ext cx="7911548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CC086AA4-655B-4492-984B-38D1BF3E3EE2}"/>
                </a:ext>
              </a:extLst>
            </p:cNvPr>
            <p:cNvCxnSpPr>
              <a:cxnSpLocks/>
            </p:cNvCxnSpPr>
            <p:nvPr/>
          </p:nvCxnSpPr>
          <p:spPr>
            <a:xfrm>
              <a:off x="1848678" y="3031435"/>
              <a:ext cx="0" cy="16233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E6505EDA-C983-4FE1-9E8E-FC4EC35B63B5}"/>
                    </a:ext>
                  </a:extLst>
                </p:cNvPr>
                <p:cNvSpPr txBox="1"/>
                <p:nvPr/>
              </p:nvSpPr>
              <p:spPr>
                <a:xfrm>
                  <a:off x="1474053" y="3658463"/>
                  <a:ext cx="2479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E6505EDA-C983-4FE1-9E8E-FC4EC35B6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4053" y="3658463"/>
                  <a:ext cx="24795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7500" r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Espace réservé du pied de page 3">
            <a:extLst>
              <a:ext uri="{FF2B5EF4-FFF2-40B4-BE49-F238E27FC236}">
                <a16:creationId xmlns:a16="http://schemas.microsoft.com/office/drawing/2014/main" id="{8CE038F4-CACF-40C6-95D9-A3FB786B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541864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1014</TotalTime>
  <Words>116</Words>
  <Application>Microsoft Office PowerPoint</Application>
  <PresentationFormat>Grand écran</PresentationFormat>
  <Paragraphs>53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Cambria Math</vt:lpstr>
      <vt:lpstr>Rétrospective</vt:lpstr>
      <vt:lpstr>Propagation guidée des ondes</vt:lpstr>
      <vt:lpstr>Relation de dispersion</vt:lpstr>
      <vt:lpstr>Relation de dispersion</vt:lpstr>
      <vt:lpstr>OPPH acoustique</vt:lpstr>
      <vt:lpstr>Superposition de deux OPPH acoustiques</vt:lpstr>
      <vt:lpstr>Superposition de deux OPPH acoustiques</vt:lpstr>
      <vt:lpstr>Superposition de deux OPPH acoustiques</vt:lpstr>
      <vt:lpstr>Superposition de deux OPPH acoustiques</vt:lpstr>
      <vt:lpstr>Superposition de deux OPPH acoustiques</vt:lpstr>
      <vt:lpstr>Superposition de deux OPPH acoustiques</vt:lpstr>
      <vt:lpstr>Superposition de deux OPPH acoustiques</vt:lpstr>
      <vt:lpstr>Superposition de deux OPPH acoustiques</vt:lpstr>
      <vt:lpstr>Superposition de deux OPPH acoustiques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Hugo Roussille</cp:lastModifiedBy>
  <cp:revision>72</cp:revision>
  <dcterms:created xsi:type="dcterms:W3CDTF">2019-04-06T14:18:31Z</dcterms:created>
  <dcterms:modified xsi:type="dcterms:W3CDTF">2019-06-17T14:53:55Z</dcterms:modified>
</cp:coreProperties>
</file>