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76" r:id="rId12"/>
    <p:sldId id="274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rous\Nextcloud\Documents\Agreg\Lecons%20physique\Slides\indice_extin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Coefficient d'extinction k pour l'éthanol liquide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'Ark1'!$C$1</c:f>
              <c:strCache>
                <c:ptCount val="1"/>
                <c:pt idx="0">
                  <c:v>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'Ark1'!$B$2:$B$1243</c:f>
              <c:numCache>
                <c:formatCode>0.00</c:formatCode>
                <c:ptCount val="1242"/>
                <c:pt idx="0">
                  <c:v>4015.649180959354</c:v>
                </c:pt>
                <c:pt idx="1">
                  <c:v>4003.5341324018023</c:v>
                </c:pt>
                <c:pt idx="2">
                  <c:v>3991.4124571805896</c:v>
                </c:pt>
                <c:pt idx="3">
                  <c:v>3979.2849374717093</c:v>
                </c:pt>
                <c:pt idx="4">
                  <c:v>3967.1680553317578</c:v>
                </c:pt>
                <c:pt idx="5">
                  <c:v>3955.0466749637408</c:v>
                </c:pt>
                <c:pt idx="6">
                  <c:v>3942.9370703500854</c:v>
                </c:pt>
                <c:pt idx="7">
                  <c:v>3930.8088594008809</c:v>
                </c:pt>
                <c:pt idx="8">
                  <c:v>3918.6937212102143</c:v>
                </c:pt>
                <c:pt idx="9">
                  <c:v>3906.5768695750057</c:v>
                </c:pt>
                <c:pt idx="10">
                  <c:v>3894.4590268319507</c:v>
                </c:pt>
                <c:pt idx="11">
                  <c:v>3882.3258624835398</c:v>
                </c:pt>
                <c:pt idx="12">
                  <c:v>3870.20826313217</c:v>
                </c:pt>
                <c:pt idx="13">
                  <c:v>3858.0917866262143</c:v>
                </c:pt>
                <c:pt idx="14">
                  <c:v>3845.9771201279591</c:v>
                </c:pt>
                <c:pt idx="15">
                  <c:v>3833.8502713135026</c:v>
                </c:pt>
                <c:pt idx="16">
                  <c:v>3821.7413437106752</c:v>
                </c:pt>
                <c:pt idx="17">
                  <c:v>3809.6217487425938</c:v>
                </c:pt>
                <c:pt idx="18">
                  <c:v>3797.4924144404122</c:v>
                </c:pt>
                <c:pt idx="19">
                  <c:v>3785.3828623204936</c:v>
                </c:pt>
                <c:pt idx="20">
                  <c:v>3773.2508189504406</c:v>
                </c:pt>
                <c:pt idx="21">
                  <c:v>3761.1398141820532</c:v>
                </c:pt>
                <c:pt idx="22">
                  <c:v>3749.0221324640074</c:v>
                </c:pt>
                <c:pt idx="23">
                  <c:v>3736.8986516695359</c:v>
                </c:pt>
                <c:pt idx="24">
                  <c:v>3724.7840869277088</c:v>
                </c:pt>
                <c:pt idx="25">
                  <c:v>3712.651509498723</c:v>
                </c:pt>
                <c:pt idx="26">
                  <c:v>3700.5430398749172</c:v>
                </c:pt>
                <c:pt idx="27">
                  <c:v>3688.4182412301011</c:v>
                </c:pt>
                <c:pt idx="28">
                  <c:v>3676.3051870156528</c:v>
                </c:pt>
                <c:pt idx="29">
                  <c:v>3664.1776245453661</c:v>
                </c:pt>
                <c:pt idx="30">
                  <c:v>3652.0632498170671</c:v>
                </c:pt>
                <c:pt idx="31">
                  <c:v>3639.9361442391109</c:v>
                </c:pt>
                <c:pt idx="32">
                  <c:v>3627.8236286542465</c:v>
                </c:pt>
                <c:pt idx="33">
                  <c:v>3615.7001162121855</c:v>
                </c:pt>
                <c:pt idx="34">
                  <c:v>3603.5795937150547</c:v>
                </c:pt>
                <c:pt idx="35">
                  <c:v>3591.4628132626508</c:v>
                </c:pt>
                <c:pt idx="36">
                  <c:v>3579.337728919345</c:v>
                </c:pt>
                <c:pt idx="37">
                  <c:v>3567.2180320579073</c:v>
                </c:pt>
                <c:pt idx="38">
                  <c:v>3555.1044422351115</c:v>
                </c:pt>
                <c:pt idx="39">
                  <c:v>3542.9851394424486</c:v>
                </c:pt>
                <c:pt idx="40">
                  <c:v>3530.8610788319916</c:v>
                </c:pt>
                <c:pt idx="41">
                  <c:v>3518.745561415426</c:v>
                </c:pt>
                <c:pt idx="42">
                  <c:v>3506.6269895833457</c:v>
                </c:pt>
                <c:pt idx="43">
                  <c:v>3494.5062824220527</c:v>
                </c:pt>
                <c:pt idx="44">
                  <c:v>3482.384346711071</c:v>
                </c:pt>
                <c:pt idx="45">
                  <c:v>3470.262076914441</c:v>
                </c:pt>
                <c:pt idx="46">
                  <c:v>3458.1403551767753</c:v>
                </c:pt>
                <c:pt idx="47">
                  <c:v>3446.0200513237496</c:v>
                </c:pt>
                <c:pt idx="48">
                  <c:v>3433.9020228670865</c:v>
                </c:pt>
                <c:pt idx="49">
                  <c:v>3421.7871150138189</c:v>
                </c:pt>
                <c:pt idx="50">
                  <c:v>3409.6645567872729</c:v>
                </c:pt>
                <c:pt idx="51">
                  <c:v>3397.5469373075634</c:v>
                </c:pt>
                <c:pt idx="52">
                  <c:v>3385.4236244878707</c:v>
                </c:pt>
                <c:pt idx="53">
                  <c:v>3373.3070163626826</c:v>
                </c:pt>
                <c:pt idx="54">
                  <c:v>3361.1866185643798</c:v>
                </c:pt>
                <c:pt idx="55">
                  <c:v>3349.0634441622947</c:v>
                </c:pt>
                <c:pt idx="56">
                  <c:v>3336.9496063236124</c:v>
                </c:pt>
                <c:pt idx="57">
                  <c:v>3324.8237810219639</c:v>
                </c:pt>
                <c:pt idx="58">
                  <c:v>3312.7090874583437</c:v>
                </c:pt>
                <c:pt idx="59">
                  <c:v>3300.5844958056809</c:v>
                </c:pt>
                <c:pt idx="60">
                  <c:v>3288.472775945665</c:v>
                </c:pt>
                <c:pt idx="61">
                  <c:v>3276.3531898880487</c:v>
                </c:pt>
                <c:pt idx="62">
                  <c:v>3264.2268904145049</c:v>
                </c:pt>
                <c:pt idx="63">
                  <c:v>3252.1055707273053</c:v>
                </c:pt>
                <c:pt idx="64">
                  <c:v>3239.9901163281856</c:v>
                </c:pt>
                <c:pt idx="65">
                  <c:v>3227.8709992068452</c:v>
                </c:pt>
                <c:pt idx="66">
                  <c:v>3215.7493105675799</c:v>
                </c:pt>
                <c:pt idx="67">
                  <c:v>3203.6363696594431</c:v>
                </c:pt>
                <c:pt idx="68">
                  <c:v>3191.5126709070141</c:v>
                </c:pt>
                <c:pt idx="69">
                  <c:v>3179.3895795640888</c:v>
                </c:pt>
                <c:pt idx="70">
                  <c:v>3167.2681234981983</c:v>
                </c:pt>
                <c:pt idx="71">
                  <c:v>3155.1493147420369</c:v>
                </c:pt>
                <c:pt idx="72">
                  <c:v>3143.034149507208</c:v>
                </c:pt>
                <c:pt idx="73">
                  <c:v>3130.91382406817</c:v>
                </c:pt>
                <c:pt idx="74">
                  <c:v>3118.7895297711839</c:v>
                </c:pt>
                <c:pt idx="75">
                  <c:v>3106.6720735442991</c:v>
                </c:pt>
                <c:pt idx="76">
                  <c:v>3094.5528283352323</c:v>
                </c:pt>
                <c:pt idx="77">
                  <c:v>3082.4329335846382</c:v>
                </c:pt>
                <c:pt idx="78">
                  <c:v>3070.3135111420047</c:v>
                </c:pt>
                <c:pt idx="79">
                  <c:v>3058.195665265042</c:v>
                </c:pt>
                <c:pt idx="80">
                  <c:v>3046.0804826270059</c:v>
                </c:pt>
                <c:pt idx="81">
                  <c:v>3033.9598447784724</c:v>
                </c:pt>
                <c:pt idx="82">
                  <c:v>3021.8350229732855</c:v>
                </c:pt>
                <c:pt idx="83">
                  <c:v>3009.7163103939956</c:v>
                </c:pt>
                <c:pt idx="84">
                  <c:v>2997.5957529554748</c:v>
                </c:pt>
                <c:pt idx="85">
                  <c:v>2985.4745647259397</c:v>
                </c:pt>
                <c:pt idx="86">
                  <c:v>2973.3539404191438</c:v>
                </c:pt>
                <c:pt idx="87">
                  <c:v>2961.2350553940928</c:v>
                </c:pt>
                <c:pt idx="88">
                  <c:v>2949.1190656641375</c:v>
                </c:pt>
                <c:pt idx="89">
                  <c:v>2936.998498222998</c:v>
                </c:pt>
                <c:pt idx="90">
                  <c:v>2924.8832218677899</c:v>
                </c:pt>
                <c:pt idx="91">
                  <c:v>2912.7573973718868</c:v>
                </c:pt>
                <c:pt idx="92">
                  <c:v>2900.6393200478706</c:v>
                </c:pt>
                <c:pt idx="93">
                  <c:v>2888.5217187160406</c:v>
                </c:pt>
                <c:pt idx="94">
                  <c:v>2876.3975817918144</c:v>
                </c:pt>
                <c:pt idx="95">
                  <c:v>2864.2847201785539</c:v>
                </c:pt>
                <c:pt idx="96">
                  <c:v>2852.1597714093332</c:v>
                </c:pt>
                <c:pt idx="97">
                  <c:v>2840.0404329735597</c:v>
                </c:pt>
                <c:pt idx="98">
                  <c:v>2827.9198830939235</c:v>
                </c:pt>
                <c:pt idx="99">
                  <c:v>2815.7994657326949</c:v>
                </c:pt>
                <c:pt idx="100">
                  <c:v>2803.6805019793374</c:v>
                </c:pt>
                <c:pt idx="101">
                  <c:v>2791.5642900579955</c:v>
                </c:pt>
                <c:pt idx="102">
                  <c:v>2779.4443946064484</c:v>
                </c:pt>
                <c:pt idx="103">
                  <c:v>2767.3222693976813</c:v>
                </c:pt>
                <c:pt idx="104">
                  <c:v>2755.2069203869096</c:v>
                </c:pt>
                <c:pt idx="105">
                  <c:v>2743.0845319467148</c:v>
                </c:pt>
                <c:pt idx="106">
                  <c:v>2730.9641275835556</c:v>
                </c:pt>
                <c:pt idx="107">
                  <c:v>2718.8470625478385</c:v>
                </c:pt>
                <c:pt idx="108">
                  <c:v>2706.727354934942</c:v>
                </c:pt>
                <c:pt idx="109">
                  <c:v>2694.6065067528807</c:v>
                </c:pt>
                <c:pt idx="110">
                  <c:v>2682.4859936218909</c:v>
                </c:pt>
                <c:pt idx="111">
                  <c:v>2670.367264770061</c:v>
                </c:pt>
                <c:pt idx="112">
                  <c:v>2658.2446901082913</c:v>
                </c:pt>
                <c:pt idx="113">
                  <c:v>2646.1268473422706</c:v>
                </c:pt>
                <c:pt idx="114">
                  <c:v>2634.008180766562</c:v>
                </c:pt>
                <c:pt idx="115">
                  <c:v>2621.8902239099557</c:v>
                </c:pt>
                <c:pt idx="116">
                  <c:v>2609.7676841212037</c:v>
                </c:pt>
                <c:pt idx="117">
                  <c:v>2597.648962648469</c:v>
                </c:pt>
                <c:pt idx="118">
                  <c:v>2585.5288353595233</c:v>
                </c:pt>
                <c:pt idx="119">
                  <c:v>2573.4089095275554</c:v>
                </c:pt>
                <c:pt idx="120">
                  <c:v>2561.2907625178345</c:v>
                </c:pt>
                <c:pt idx="121">
                  <c:v>2549.1694557926385</c:v>
                </c:pt>
                <c:pt idx="122">
                  <c:v>2537.0531159517577</c:v>
                </c:pt>
                <c:pt idx="123">
                  <c:v>2524.9305032807838</c:v>
                </c:pt>
                <c:pt idx="124">
                  <c:v>2512.8097425769211</c:v>
                </c:pt>
                <c:pt idx="125">
                  <c:v>2500.6924409623839</c:v>
                </c:pt>
                <c:pt idx="126">
                  <c:v>2488.5739926075316</c:v>
                </c:pt>
                <c:pt idx="127">
                  <c:v>2476.4500002516602</c:v>
                </c:pt>
                <c:pt idx="128">
                  <c:v>2464.3344566735113</c:v>
                </c:pt>
                <c:pt idx="129">
                  <c:v>2452.2108337232648</c:v>
                </c:pt>
                <c:pt idx="130">
                  <c:v>2440.0929957959029</c:v>
                </c:pt>
                <c:pt idx="131">
                  <c:v>2427.9707635644445</c:v>
                </c:pt>
                <c:pt idx="132">
                  <c:v>2415.851868994238</c:v>
                </c:pt>
                <c:pt idx="133">
                  <c:v>2403.7322398659639</c:v>
                </c:pt>
                <c:pt idx="134">
                  <c:v>2391.6137098145782</c:v>
                </c:pt>
                <c:pt idx="135">
                  <c:v>2379.4924242359352</c:v>
                </c:pt>
                <c:pt idx="136">
                  <c:v>2367.3759090135677</c:v>
                </c:pt>
                <c:pt idx="137">
                  <c:v>2355.254812574497</c:v>
                </c:pt>
                <c:pt idx="138">
                  <c:v>2343.1366408203639</c:v>
                </c:pt>
                <c:pt idx="139">
                  <c:v>2331.0177862767273</c:v>
                </c:pt>
                <c:pt idx="140">
                  <c:v>2318.8948277580121</c:v>
                </c:pt>
                <c:pt idx="141">
                  <c:v>2306.7751497764684</c:v>
                </c:pt>
                <c:pt idx="142">
                  <c:v>2294.6553609587636</c:v>
                </c:pt>
                <c:pt idx="143">
                  <c:v>2282.5374510792244</c:v>
                </c:pt>
                <c:pt idx="144">
                  <c:v>2270.4182226332282</c:v>
                </c:pt>
                <c:pt idx="145">
                  <c:v>2258.2997452982299</c:v>
                </c:pt>
                <c:pt idx="146">
                  <c:v>2246.1790089785377</c:v>
                </c:pt>
                <c:pt idx="147">
                  <c:v>2234.0581579791756</c:v>
                </c:pt>
                <c:pt idx="148">
                  <c:v>2221.9392908587233</c:v>
                </c:pt>
                <c:pt idx="149">
                  <c:v>2209.8195863572282</c:v>
                </c:pt>
                <c:pt idx="150">
                  <c:v>2197.7012115016887</c:v>
                </c:pt>
                <c:pt idx="151">
                  <c:v>2185.5815180773011</c:v>
                </c:pt>
                <c:pt idx="152">
                  <c:v>2173.4580212939636</c:v>
                </c:pt>
                <c:pt idx="153">
                  <c:v>2161.3423845527514</c:v>
                </c:pt>
                <c:pt idx="154">
                  <c:v>2149.2227509611716</c:v>
                </c:pt>
                <c:pt idx="155">
                  <c:v>2137.1015140533013</c:v>
                </c:pt>
                <c:pt idx="156">
                  <c:v>2124.9810145897377</c:v>
                </c:pt>
                <c:pt idx="157">
                  <c:v>2112.8635405479595</c:v>
                </c:pt>
                <c:pt idx="158">
                  <c:v>2100.7425175590461</c:v>
                </c:pt>
                <c:pt idx="159">
                  <c:v>2088.6204321152891</c:v>
                </c:pt>
                <c:pt idx="160">
                  <c:v>2076.5040181181257</c:v>
                </c:pt>
                <c:pt idx="161">
                  <c:v>2064.3827383037983</c:v>
                </c:pt>
                <c:pt idx="162">
                  <c:v>2052.2634137635473</c:v>
                </c:pt>
                <c:pt idx="163">
                  <c:v>2040.1442991022307</c:v>
                </c:pt>
                <c:pt idx="164">
                  <c:v>2028.023787714392</c:v>
                </c:pt>
                <c:pt idx="165">
                  <c:v>2015.9044650474909</c:v>
                </c:pt>
                <c:pt idx="166">
                  <c:v>2003.7848474036286</c:v>
                </c:pt>
                <c:pt idx="167">
                  <c:v>1999.7453617728484</c:v>
                </c:pt>
                <c:pt idx="168">
                  <c:v>1995.7062285902948</c:v>
                </c:pt>
                <c:pt idx="169">
                  <c:v>1991.6635828384726</c:v>
                </c:pt>
                <c:pt idx="170">
                  <c:v>1987.6254524750061</c:v>
                </c:pt>
                <c:pt idx="171">
                  <c:v>1983.5840276658746</c:v>
                </c:pt>
                <c:pt idx="172">
                  <c:v>1979.543359424121</c:v>
                </c:pt>
                <c:pt idx="173">
                  <c:v>1975.5035387429816</c:v>
                </c:pt>
                <c:pt idx="174">
                  <c:v>1971.4646558358547</c:v>
                </c:pt>
                <c:pt idx="175">
                  <c:v>1967.426800137091</c:v>
                </c:pt>
                <c:pt idx="176">
                  <c:v>1963.3862126912888</c:v>
                </c:pt>
                <c:pt idx="177">
                  <c:v>1959.3468606051072</c:v>
                </c:pt>
                <c:pt idx="178">
                  <c:v>1955.3050148650668</c:v>
                </c:pt>
                <c:pt idx="179">
                  <c:v>1951.2684094321696</c:v>
                </c:pt>
                <c:pt idx="180">
                  <c:v>1947.2257288825053</c:v>
                </c:pt>
                <c:pt idx="181">
                  <c:v>1943.1846896715313</c:v>
                </c:pt>
                <c:pt idx="182">
                  <c:v>1939.1453754581094</c:v>
                </c:pt>
                <c:pt idx="183">
                  <c:v>1935.1078691282667</c:v>
                </c:pt>
                <c:pt idx="184">
                  <c:v>1931.0648088326063</c:v>
                </c:pt>
                <c:pt idx="185">
                  <c:v>1927.0274884824</c:v>
                </c:pt>
                <c:pt idx="186">
                  <c:v>1922.9885600639759</c:v>
                </c:pt>
                <c:pt idx="187">
                  <c:v>1918.9481497051636</c:v>
                </c:pt>
                <c:pt idx="188">
                  <c:v>1914.9063825633291</c:v>
                </c:pt>
                <c:pt idx="189">
                  <c:v>1910.8670273325579</c:v>
                </c:pt>
                <c:pt idx="190">
                  <c:v>1906.8265319091154</c:v>
                </c:pt>
                <c:pt idx="191">
                  <c:v>1902.7886323744567</c:v>
                </c:pt>
                <c:pt idx="192">
                  <c:v>1898.7462072202022</c:v>
                </c:pt>
                <c:pt idx="193">
                  <c:v>1894.7065890708204</c:v>
                </c:pt>
                <c:pt idx="194">
                  <c:v>1890.669851526497</c:v>
                </c:pt>
                <c:pt idx="195">
                  <c:v>1886.6289621142544</c:v>
                </c:pt>
                <c:pt idx="196">
                  <c:v>1882.5876215062951</c:v>
                </c:pt>
                <c:pt idx="197">
                  <c:v>1878.549468534319</c:v>
                </c:pt>
                <c:pt idx="198">
                  <c:v>1874.5075590838546</c:v>
                </c:pt>
                <c:pt idx="199">
                  <c:v>1870.4690372431596</c:v>
                </c:pt>
                <c:pt idx="200">
                  <c:v>1866.4270174792566</c:v>
                </c:pt>
                <c:pt idx="201">
                  <c:v>1862.3885815176486</c:v>
                </c:pt>
                <c:pt idx="202">
                  <c:v>1858.3503490842909</c:v>
                </c:pt>
                <c:pt idx="203">
                  <c:v>1854.3089989946668</c:v>
                </c:pt>
                <c:pt idx="204">
                  <c:v>1850.2681029055516</c:v>
                </c:pt>
                <c:pt idx="205">
                  <c:v>1846.2277695502141</c:v>
                </c:pt>
                <c:pt idx="206">
                  <c:v>1842.1881066852038</c:v>
                </c:pt>
                <c:pt idx="207">
                  <c:v>1838.149221091111</c:v>
                </c:pt>
                <c:pt idx="208">
                  <c:v>1834.1078609696081</c:v>
                </c:pt>
                <c:pt idx="209">
                  <c:v>1830.0708611240161</c:v>
                </c:pt>
                <c:pt idx="210">
                  <c:v>1826.0316249085336</c:v>
                </c:pt>
                <c:pt idx="211">
                  <c:v>1821.9902993182548</c:v>
                </c:pt>
                <c:pt idx="212">
                  <c:v>1817.9503288844044</c:v>
                </c:pt>
                <c:pt idx="213">
                  <c:v>1813.9118143271191</c:v>
                </c:pt>
                <c:pt idx="214">
                  <c:v>1809.8715859425697</c:v>
                </c:pt>
                <c:pt idx="215">
                  <c:v>1805.8297862363959</c:v>
                </c:pt>
                <c:pt idx="216">
                  <c:v>1801.7897968575273</c:v>
                </c:pt>
                <c:pt idx="217">
                  <c:v>1797.7517144207275</c:v>
                </c:pt>
                <c:pt idx="218">
                  <c:v>1793.7124232430867</c:v>
                </c:pt>
                <c:pt idx="219">
                  <c:v>1789.6688644596686</c:v>
                </c:pt>
                <c:pt idx="220">
                  <c:v>1785.6307655186829</c:v>
                </c:pt>
                <c:pt idx="221">
                  <c:v>1781.5918395431597</c:v>
                </c:pt>
                <c:pt idx="222">
                  <c:v>1777.5522211175514</c:v>
                </c:pt>
                <c:pt idx="223">
                  <c:v>1773.51204365541</c:v>
                </c:pt>
                <c:pt idx="224">
                  <c:v>1769.4714393984812</c:v>
                </c:pt>
                <c:pt idx="225">
                  <c:v>1765.4305394159919</c:v>
                </c:pt>
                <c:pt idx="226">
                  <c:v>1761.3925702423028</c:v>
                </c:pt>
                <c:pt idx="227">
                  <c:v>1757.3514531310627</c:v>
                </c:pt>
                <c:pt idx="228">
                  <c:v>1753.3104264953538</c:v>
                </c:pt>
                <c:pt idx="229">
                  <c:v>1749.2726708811072</c:v>
                </c:pt>
                <c:pt idx="230">
                  <c:v>1745.2321890589251</c:v>
                </c:pt>
                <c:pt idx="231">
                  <c:v>1741.1921733555314</c:v>
                </c:pt>
                <c:pt idx="232">
                  <c:v>1737.1527466290345</c:v>
                </c:pt>
                <c:pt idx="233">
                  <c:v>1733.1140305659558</c:v>
                </c:pt>
                <c:pt idx="234">
                  <c:v>1729.0731616301496</c:v>
                </c:pt>
                <c:pt idx="235">
                  <c:v>1725.0332710655921</c:v>
                </c:pt>
                <c:pt idx="236">
                  <c:v>1720.9915207190709</c:v>
                </c:pt>
                <c:pt idx="237">
                  <c:v>1716.9539537911842</c:v>
                </c:pt>
                <c:pt idx="238">
                  <c:v>1712.9118588317012</c:v>
                </c:pt>
                <c:pt idx="239">
                  <c:v>1708.8741773698503</c:v>
                </c:pt>
                <c:pt idx="240">
                  <c:v>1704.8322783936324</c:v>
                </c:pt>
                <c:pt idx="241">
                  <c:v>1700.7921308728808</c:v>
                </c:pt>
                <c:pt idx="242">
                  <c:v>1696.7538455446388</c:v>
                </c:pt>
                <c:pt idx="243">
                  <c:v>1692.7146721099798</c:v>
                </c:pt>
                <c:pt idx="244">
                  <c:v>1688.6747598635636</c:v>
                </c:pt>
                <c:pt idx="245">
                  <c:v>1684.6342567338991</c:v>
                </c:pt>
                <c:pt idx="246">
                  <c:v>1680.5933092821899</c:v>
                </c:pt>
                <c:pt idx="247">
                  <c:v>1676.554868223717</c:v>
                </c:pt>
                <c:pt idx="248">
                  <c:v>1672.5134528287435</c:v>
                </c:pt>
                <c:pt idx="249">
                  <c:v>1668.4748031618021</c:v>
                </c:pt>
                <c:pt idx="250">
                  <c:v>1664.4334897744486</c:v>
                </c:pt>
                <c:pt idx="251">
                  <c:v>1660.3951961064563</c:v>
                </c:pt>
                <c:pt idx="252">
                  <c:v>1656.3545437291718</c:v>
                </c:pt>
                <c:pt idx="253">
                  <c:v>1652.314434733689</c:v>
                </c:pt>
                <c:pt idx="254">
                  <c:v>1648.2750047328243</c:v>
                </c:pt>
                <c:pt idx="255">
                  <c:v>1644.2336895704891</c:v>
                </c:pt>
                <c:pt idx="256">
                  <c:v>1640.1960321686711</c:v>
                </c:pt>
                <c:pt idx="257">
                  <c:v>1636.1567804126948</c:v>
                </c:pt>
                <c:pt idx="258">
                  <c:v>1632.1161039743758</c:v>
                </c:pt>
                <c:pt idx="259">
                  <c:v>1628.074170969091</c:v>
                </c:pt>
                <c:pt idx="260">
                  <c:v>1624.0364129609618</c:v>
                </c:pt>
                <c:pt idx="261">
                  <c:v>1619.995058164089</c:v>
                </c:pt>
                <c:pt idx="262">
                  <c:v>1615.9555220997011</c:v>
                </c:pt>
                <c:pt idx="263">
                  <c:v>1611.9153343101577</c:v>
                </c:pt>
                <c:pt idx="264">
                  <c:v>1607.8772356656727</c:v>
                </c:pt>
                <c:pt idx="265">
                  <c:v>1603.8362113734304</c:v>
                </c:pt>
                <c:pt idx="266">
                  <c:v>1599.7950121623271</c:v>
                </c:pt>
                <c:pt idx="267">
                  <c:v>1595.756335453503</c:v>
                </c:pt>
                <c:pt idx="268">
                  <c:v>1591.7177681495355</c:v>
                </c:pt>
                <c:pt idx="269">
                  <c:v>1587.6769470571958</c:v>
                </c:pt>
                <c:pt idx="270">
                  <c:v>1583.6365649128566</c:v>
                </c:pt>
                <c:pt idx="271">
                  <c:v>1579.5967712567838</c:v>
                </c:pt>
                <c:pt idx="272">
                  <c:v>1575.5577140666103</c:v>
                </c:pt>
                <c:pt idx="273">
                  <c:v>1571.5170747535999</c:v>
                </c:pt>
                <c:pt idx="274">
                  <c:v>1567.4774884840811</c:v>
                </c:pt>
                <c:pt idx="275">
                  <c:v>1563.4366587266343</c:v>
                </c:pt>
                <c:pt idx="276">
                  <c:v>1559.3971920082665</c:v>
                </c:pt>
                <c:pt idx="277">
                  <c:v>1555.3568137249538</c:v>
                </c:pt>
                <c:pt idx="278">
                  <c:v>1551.3181018960245</c:v>
                </c:pt>
                <c:pt idx="279">
                  <c:v>1547.2764141676123</c:v>
                </c:pt>
                <c:pt idx="280">
                  <c:v>1543.2390917352566</c:v>
                </c:pt>
                <c:pt idx="281">
                  <c:v>1539.1967721050021</c:v>
                </c:pt>
                <c:pt idx="282">
                  <c:v>1535.156755570998</c:v>
                </c:pt>
                <c:pt idx="283">
                  <c:v>1531.1191722232727</c:v>
                </c:pt>
                <c:pt idx="284">
                  <c:v>1527.079495463709</c:v>
                </c:pt>
                <c:pt idx="285">
                  <c:v>1523.0379260469172</c:v>
                </c:pt>
                <c:pt idx="286">
                  <c:v>1518.999268773196</c:v>
                </c:pt>
                <c:pt idx="287">
                  <c:v>1514.9590655567031</c:v>
                </c:pt>
                <c:pt idx="288">
                  <c:v>1510.9197900498018</c:v>
                </c:pt>
                <c:pt idx="289">
                  <c:v>1506.8793324827716</c:v>
                </c:pt>
                <c:pt idx="290">
                  <c:v>1502.8378841337778</c:v>
                </c:pt>
                <c:pt idx="291">
                  <c:v>1498.8001186330671</c:v>
                </c:pt>
                <c:pt idx="292">
                  <c:v>1494.7594606678142</c:v>
                </c:pt>
                <c:pt idx="293">
                  <c:v>1490.7183500079836</c:v>
                </c:pt>
                <c:pt idx="294">
                  <c:v>1486.6791762465052</c:v>
                </c:pt>
                <c:pt idx="295">
                  <c:v>1482.6398909977131</c:v>
                </c:pt>
                <c:pt idx="296">
                  <c:v>1478.5984918768891</c:v>
                </c:pt>
                <c:pt idx="297">
                  <c:v>1474.5595328320646</c:v>
                </c:pt>
                <c:pt idx="298">
                  <c:v>1470.5188372874018</c:v>
                </c:pt>
                <c:pt idx="299">
                  <c:v>1466.4809076498102</c:v>
                </c:pt>
                <c:pt idx="300">
                  <c:v>1462.4394762412926</c:v>
                </c:pt>
                <c:pt idx="301">
                  <c:v>1458.3990295245658</c:v>
                </c:pt>
                <c:pt idx="302">
                  <c:v>1454.3597353155797</c:v>
                </c:pt>
                <c:pt idx="303">
                  <c:v>1450.3196600239353</c:v>
                </c:pt>
                <c:pt idx="304">
                  <c:v>1446.2790025981176</c:v>
                </c:pt>
                <c:pt idx="305">
                  <c:v>1442.2400359617131</c:v>
                </c:pt>
                <c:pt idx="306">
                  <c:v>1438.2008554077011</c:v>
                </c:pt>
                <c:pt idx="307">
                  <c:v>1434.1616535309092</c:v>
                </c:pt>
                <c:pt idx="308">
                  <c:v>1430.120579392081</c:v>
                </c:pt>
                <c:pt idx="309">
                  <c:v>1426.0798857046625</c:v>
                </c:pt>
                <c:pt idx="310">
                  <c:v>1422.0417768940447</c:v>
                </c:pt>
                <c:pt idx="311">
                  <c:v>1418.0023886448726</c:v>
                </c:pt>
                <c:pt idx="312">
                  <c:v>1413.9599415469579</c:v>
                </c:pt>
                <c:pt idx="313">
                  <c:v>1409.9206358859315</c:v>
                </c:pt>
                <c:pt idx="314">
                  <c:v>1405.880669312889</c:v>
                </c:pt>
                <c:pt idx="315">
                  <c:v>1401.8422124366141</c:v>
                </c:pt>
                <c:pt idx="316">
                  <c:v>1397.8015378888324</c:v>
                </c:pt>
                <c:pt idx="317">
                  <c:v>1393.7608229105051</c:v>
                </c:pt>
                <c:pt idx="318">
                  <c:v>1389.7221973032242</c:v>
                </c:pt>
                <c:pt idx="319">
                  <c:v>1385.6819942987474</c:v>
                </c:pt>
                <c:pt idx="320">
                  <c:v>1381.6423502326627</c:v>
                </c:pt>
                <c:pt idx="321">
                  <c:v>1377.6015659894063</c:v>
                </c:pt>
                <c:pt idx="322">
                  <c:v>1373.5617507003069</c:v>
                </c:pt>
                <c:pt idx="323">
                  <c:v>1369.5212226159515</c:v>
                </c:pt>
                <c:pt idx="324">
                  <c:v>1365.482063791774</c:v>
                </c:pt>
                <c:pt idx="325">
                  <c:v>1361.4426097143109</c:v>
                </c:pt>
                <c:pt idx="326">
                  <c:v>1357.4030764357092</c:v>
                </c:pt>
                <c:pt idx="327">
                  <c:v>1353.361849336299</c:v>
                </c:pt>
                <c:pt idx="328">
                  <c:v>1349.3228065450667</c:v>
                </c:pt>
                <c:pt idx="329">
                  <c:v>1345.2825110632646</c:v>
                </c:pt>
                <c:pt idx="330">
                  <c:v>1341.2429968109416</c:v>
                </c:pt>
                <c:pt idx="331">
                  <c:v>1337.2026823026022</c:v>
                </c:pt>
                <c:pt idx="332">
                  <c:v>1333.1635745152325</c:v>
                </c:pt>
                <c:pt idx="333">
                  <c:v>1329.1241082859151</c:v>
                </c:pt>
                <c:pt idx="334">
                  <c:v>1325.0845112489696</c:v>
                </c:pt>
                <c:pt idx="335">
                  <c:v>1321.04326644139</c:v>
                </c:pt>
                <c:pt idx="336">
                  <c:v>1317.004090383281</c:v>
                </c:pt>
                <c:pt idx="337">
                  <c:v>1312.9637293507878</c:v>
                </c:pt>
                <c:pt idx="338">
                  <c:v>1308.9241417941898</c:v>
                </c:pt>
                <c:pt idx="339">
                  <c:v>1304.8838420605978</c:v>
                </c:pt>
                <c:pt idx="340">
                  <c:v>1300.8447617871677</c:v>
                </c:pt>
                <c:pt idx="341">
                  <c:v>1296.8037522059881</c:v>
                </c:pt>
                <c:pt idx="342">
                  <c:v>1292.7644176797578</c:v>
                </c:pt>
                <c:pt idx="343">
                  <c:v>1288.7236454752324</c:v>
                </c:pt>
                <c:pt idx="344">
                  <c:v>1284.6849923216002</c:v>
                </c:pt>
                <c:pt idx="345">
                  <c:v>1280.6453812589173</c:v>
                </c:pt>
                <c:pt idx="346">
                  <c:v>1276.6050683628041</c:v>
                </c:pt>
                <c:pt idx="347">
                  <c:v>1272.5643065835152</c:v>
                </c:pt>
                <c:pt idx="348">
                  <c:v>1268.5249518577457</c:v>
                </c:pt>
                <c:pt idx="349">
                  <c:v>1264.4856243365334</c:v>
                </c:pt>
                <c:pt idx="350">
                  <c:v>1260.4465676843313</c:v>
                </c:pt>
                <c:pt idx="351">
                  <c:v>1256.4048712884605</c:v>
                </c:pt>
                <c:pt idx="352">
                  <c:v>1252.3655296272648</c:v>
                </c:pt>
                <c:pt idx="353">
                  <c:v>1248.3256357884443</c:v>
                </c:pt>
                <c:pt idx="354">
                  <c:v>1244.2854509799677</c:v>
                </c:pt>
                <c:pt idx="355">
                  <c:v>1240.2452330869253</c:v>
                </c:pt>
                <c:pt idx="356">
                  <c:v>1236.2067619896081</c:v>
                </c:pt>
                <c:pt idx="357">
                  <c:v>1232.1657129702626</c:v>
                </c:pt>
                <c:pt idx="358">
                  <c:v>1228.1254044568</c:v>
                </c:pt>
                <c:pt idx="359">
                  <c:v>1224.086080942295</c:v>
                </c:pt>
                <c:pt idx="360">
                  <c:v>1220.0464978979476</c:v>
                </c:pt>
                <c:pt idx="361">
                  <c:v>1216.0069226403232</c:v>
                </c:pt>
                <c:pt idx="362">
                  <c:v>1211.9661528787474</c:v>
                </c:pt>
                <c:pt idx="363">
                  <c:v>1207.9259344971151</c:v>
                </c:pt>
                <c:pt idx="364">
                  <c:v>1203.886524157592</c:v>
                </c:pt>
                <c:pt idx="365">
                  <c:v>1199.8467380925333</c:v>
                </c:pt>
                <c:pt idx="366">
                  <c:v>1195.8068549072891</c:v>
                </c:pt>
                <c:pt idx="367">
                  <c:v>1191.7671494933982</c:v>
                </c:pt>
                <c:pt idx="368">
                  <c:v>1187.7278930287757</c:v>
                </c:pt>
                <c:pt idx="369">
                  <c:v>1183.6879545067798</c:v>
                </c:pt>
                <c:pt idx="370">
                  <c:v>1179.6476262656486</c:v>
                </c:pt>
                <c:pt idx="371">
                  <c:v>1175.6071967344808</c:v>
                </c:pt>
                <c:pt idx="372">
                  <c:v>1171.568320410182</c:v>
                </c:pt>
                <c:pt idx="373">
                  <c:v>1167.5285285134948</c:v>
                </c:pt>
                <c:pt idx="374">
                  <c:v>1163.488126039281</c:v>
                </c:pt>
                <c:pt idx="375">
                  <c:v>1159.447413879006</c:v>
                </c:pt>
                <c:pt idx="376">
                  <c:v>1155.4080212629574</c:v>
                </c:pt>
                <c:pt idx="377">
                  <c:v>1151.3688898230951</c:v>
                </c:pt>
                <c:pt idx="378">
                  <c:v>1147.3276804793777</c:v>
                </c:pt>
                <c:pt idx="379">
                  <c:v>1143.2886471364041</c:v>
                </c:pt>
                <c:pt idx="380">
                  <c:v>1139.2494515798949</c:v>
                </c:pt>
                <c:pt idx="381">
                  <c:v>1135.2091113166141</c:v>
                </c:pt>
                <c:pt idx="382">
                  <c:v>1131.1692303630869</c:v>
                </c:pt>
                <c:pt idx="383">
                  <c:v>1127.1288357734384</c:v>
                </c:pt>
                <c:pt idx="384">
                  <c:v>1123.0895044892688</c:v>
                </c:pt>
                <c:pt idx="385">
                  <c:v>1119.0490230745536</c:v>
                </c:pt>
                <c:pt idx="386">
                  <c:v>1115.0089685524931</c:v>
                </c:pt>
                <c:pt idx="387">
                  <c:v>1110.9696454293576</c:v>
                </c:pt>
                <c:pt idx="388">
                  <c:v>1106.9301307376404</c:v>
                </c:pt>
                <c:pt idx="389">
                  <c:v>1102.8895326546669</c:v>
                </c:pt>
                <c:pt idx="390">
                  <c:v>1098.8494005602427</c:v>
                </c:pt>
                <c:pt idx="391">
                  <c:v>1094.8100472193696</c:v>
                </c:pt>
                <c:pt idx="392">
                  <c:v>1090.7705931748849</c:v>
                </c:pt>
                <c:pt idx="393">
                  <c:v>1086.7301893975114</c:v>
                </c:pt>
                <c:pt idx="394">
                  <c:v>1082.6903569715232</c:v>
                </c:pt>
                <c:pt idx="395">
                  <c:v>1078.6502544593941</c:v>
                </c:pt>
                <c:pt idx="396">
                  <c:v>1074.6102228734383</c:v>
                </c:pt>
                <c:pt idx="397">
                  <c:v>1070.5705981433052</c:v>
                </c:pt>
                <c:pt idx="398">
                  <c:v>1066.5305757773738</c:v>
                </c:pt>
                <c:pt idx="399">
                  <c:v>1062.4905072948688</c:v>
                </c:pt>
                <c:pt idx="400">
                  <c:v>1058.4507389369051</c:v>
                </c:pt>
                <c:pt idx="401">
                  <c:v>1054.4105019846627</c:v>
                </c:pt>
                <c:pt idx="402">
                  <c:v>1050.371258779523</c:v>
                </c:pt>
                <c:pt idx="403">
                  <c:v>1046.3311541497051</c:v>
                </c:pt>
                <c:pt idx="404">
                  <c:v>1042.2916479774142</c:v>
                </c:pt>
                <c:pt idx="405">
                  <c:v>1038.2509331290587</c:v>
                </c:pt>
                <c:pt idx="406">
                  <c:v>1034.2115341438061</c:v>
                </c:pt>
                <c:pt idx="407">
                  <c:v>1030.1716661081455</c:v>
                </c:pt>
                <c:pt idx="408">
                  <c:v>1026.1317068817696</c:v>
                </c:pt>
                <c:pt idx="409">
                  <c:v>1022.0920284602748</c:v>
                </c:pt>
                <c:pt idx="410">
                  <c:v>1018.0519625026182</c:v>
                </c:pt>
                <c:pt idx="411">
                  <c:v>1014.011893857196</c:v>
                </c:pt>
                <c:pt idx="412">
                  <c:v>1009.972201312307</c:v>
                </c:pt>
                <c:pt idx="413">
                  <c:v>1005.9322476082102</c:v>
                </c:pt>
                <c:pt idx="414">
                  <c:v>1001.8924237018101</c:v>
                </c:pt>
                <c:pt idx="415">
                  <c:v>998.51743477228297</c:v>
                </c:pt>
                <c:pt idx="416">
                  <c:v>995.13545396935751</c:v>
                </c:pt>
                <c:pt idx="417">
                  <c:v>991.75667052900201</c:v>
                </c:pt>
                <c:pt idx="418">
                  <c:v>988.38125198715147</c:v>
                </c:pt>
                <c:pt idx="419">
                  <c:v>985.00936321628285</c:v>
                </c:pt>
                <c:pt idx="420">
                  <c:v>981.63154853994354</c:v>
                </c:pt>
                <c:pt idx="421">
                  <c:v>978.25771725297773</c:v>
                </c:pt>
                <c:pt idx="422">
                  <c:v>974.87853937570924</c:v>
                </c:pt>
                <c:pt idx="423">
                  <c:v>971.50378529769694</c:v>
                </c:pt>
                <c:pt idx="424">
                  <c:v>968.12424986647272</c:v>
                </c:pt>
                <c:pt idx="425">
                  <c:v>964.74956543265466</c:v>
                </c:pt>
                <c:pt idx="426">
                  <c:v>961.37065077178181</c:v>
                </c:pt>
                <c:pt idx="427">
                  <c:v>957.9970011109092</c:v>
                </c:pt>
                <c:pt idx="428">
                  <c:v>954.61965822644049</c:v>
                </c:pt>
                <c:pt idx="429">
                  <c:v>951.23894963381031</c:v>
                </c:pt>
                <c:pt idx="430">
                  <c:v>947.86416622687682</c:v>
                </c:pt>
                <c:pt idx="431">
                  <c:v>944.48653227041621</c:v>
                </c:pt>
                <c:pt idx="432">
                  <c:v>941.10636367222639</c:v>
                </c:pt>
                <c:pt idx="433">
                  <c:v>937.73274901425452</c:v>
                </c:pt>
                <c:pt idx="434">
                  <c:v>934.35709301844042</c:v>
                </c:pt>
                <c:pt idx="435">
                  <c:v>930.97969995615369</c:v>
                </c:pt>
                <c:pt idx="436">
                  <c:v>927.60087002176977</c:v>
                </c:pt>
                <c:pt idx="437">
                  <c:v>924.22089932273127</c:v>
                </c:pt>
                <c:pt idx="438">
                  <c:v>920.84854339740605</c:v>
                </c:pt>
                <c:pt idx="439">
                  <c:v>917.46710106207661</c:v>
                </c:pt>
                <c:pt idx="440">
                  <c:v>914.09372172967278</c:v>
                </c:pt>
                <c:pt idx="441">
                  <c:v>910.71194388049298</c:v>
                </c:pt>
                <c:pt idx="442">
                  <c:v>907.33866175982234</c:v>
                </c:pt>
                <c:pt idx="443">
                  <c:v>903.95765171500625</c:v>
                </c:pt>
                <c:pt idx="444">
                  <c:v>900.58555465830295</c:v>
                </c:pt>
                <c:pt idx="445">
                  <c:v>897.20638294033142</c:v>
                </c:pt>
                <c:pt idx="446">
                  <c:v>893.82855179035971</c:v>
                </c:pt>
                <c:pt idx="447">
                  <c:v>890.45231631498984</c:v>
                </c:pt>
                <c:pt idx="448">
                  <c:v>887.07792754027469</c:v>
                </c:pt>
                <c:pt idx="449">
                  <c:v>883.69783788472728</c:v>
                </c:pt>
                <c:pt idx="450">
                  <c:v>880.32020358651323</c:v>
                </c:pt>
                <c:pt idx="451">
                  <c:v>876.94526267576566</c:v>
                </c:pt>
                <c:pt idx="452">
                  <c:v>873.57324913619391</c:v>
                </c:pt>
                <c:pt idx="453">
                  <c:v>870.18927667678383</c:v>
                </c:pt>
                <c:pt idx="454">
                  <c:v>866.81642084200405</c:v>
                </c:pt>
                <c:pt idx="455">
                  <c:v>863.43984461740604</c:v>
                </c:pt>
                <c:pt idx="456">
                  <c:v>860.05993913848079</c:v>
                </c:pt>
                <c:pt idx="457">
                  <c:v>856.68441530723226</c:v>
                </c:pt>
                <c:pt idx="458">
                  <c:v>853.30621285701829</c:v>
                </c:pt>
                <c:pt idx="459">
                  <c:v>849.93291739988695</c:v>
                </c:pt>
                <c:pt idx="460">
                  <c:v>846.55757437900604</c:v>
                </c:pt>
                <c:pt idx="461">
                  <c:v>843.1805489693171</c:v>
                </c:pt>
                <c:pt idx="462">
                  <c:v>839.80220090511534</c:v>
                </c:pt>
                <c:pt idx="463">
                  <c:v>836.42288446758789</c:v>
                </c:pt>
                <c:pt idx="464">
                  <c:v>833.04987503061011</c:v>
                </c:pt>
                <c:pt idx="465">
                  <c:v>829.66960673562824</c:v>
                </c:pt>
                <c:pt idx="466">
                  <c:v>826.28940034128493</c:v>
                </c:pt>
                <c:pt idx="467">
                  <c:v>822.91634732261821</c:v>
                </c:pt>
                <c:pt idx="468">
                  <c:v>819.53720108777372</c:v>
                </c:pt>
                <c:pt idx="469">
                  <c:v>816.15909781259791</c:v>
                </c:pt>
                <c:pt idx="470">
                  <c:v>812.78235351052126</c:v>
                </c:pt>
                <c:pt idx="471">
                  <c:v>809.40727874375773</c:v>
                </c:pt>
                <c:pt idx="472">
                  <c:v>806.03417863523896</c:v>
                </c:pt>
                <c:pt idx="473">
                  <c:v>802.65692241897705</c:v>
                </c:pt>
                <c:pt idx="474">
                  <c:v>799.27596625593526</c:v>
                </c:pt>
                <c:pt idx="475">
                  <c:v>795.89808209419562</c:v>
                </c:pt>
                <c:pt idx="476">
                  <c:v>792.52355178994742</c:v>
                </c:pt>
                <c:pt idx="477">
                  <c:v>789.14643601620605</c:v>
                </c:pt>
                <c:pt idx="478">
                  <c:v>785.76716497534619</c:v>
                </c:pt>
                <c:pt idx="479">
                  <c:v>782.39227183773824</c:v>
                </c:pt>
                <c:pt idx="480">
                  <c:v>779.01595809176251</c:v>
                </c:pt>
                <c:pt idx="481">
                  <c:v>775.63863412697617</c:v>
                </c:pt>
                <c:pt idx="482">
                  <c:v>772.26070351240242</c:v>
                </c:pt>
                <c:pt idx="483">
                  <c:v>768.88256298823194</c:v>
                </c:pt>
                <c:pt idx="484">
                  <c:v>765.51045141070404</c:v>
                </c:pt>
                <c:pt idx="485">
                  <c:v>762.13300245842106</c:v>
                </c:pt>
                <c:pt idx="486">
                  <c:v>758.75649306429341</c:v>
                </c:pt>
                <c:pt idx="487">
                  <c:v>755.37559746810098</c:v>
                </c:pt>
                <c:pt idx="488">
                  <c:v>752.00211941891155</c:v>
                </c:pt>
                <c:pt idx="489">
                  <c:v>748.62507468509898</c:v>
                </c:pt>
                <c:pt idx="490">
                  <c:v>745.24496325578741</c:v>
                </c:pt>
                <c:pt idx="491">
                  <c:v>741.8677702345916</c:v>
                </c:pt>
                <c:pt idx="492">
                  <c:v>738.49382952509825</c:v>
                </c:pt>
                <c:pt idx="493">
                  <c:v>735.11807447488081</c:v>
                </c:pt>
                <c:pt idx="494">
                  <c:v>731.74097364267561</c:v>
                </c:pt>
                <c:pt idx="495">
                  <c:v>728.36298740990151</c:v>
                </c:pt>
                <c:pt idx="496">
                  <c:v>724.98456796686946</c:v>
                </c:pt>
                <c:pt idx="497">
                  <c:v>721.60615930468862</c:v>
                </c:pt>
                <c:pt idx="498">
                  <c:v>718.23334602335285</c:v>
                </c:pt>
                <c:pt idx="499">
                  <c:v>714.85620978631596</c:v>
                </c:pt>
                <c:pt idx="500">
                  <c:v>711.48036735489461</c:v>
                </c:pt>
                <c:pt idx="501">
                  <c:v>708.10122531755962</c:v>
                </c:pt>
                <c:pt idx="502">
                  <c:v>704.72428654958628</c:v>
                </c:pt>
                <c:pt idx="503">
                  <c:v>701.34503559730342</c:v>
                </c:pt>
                <c:pt idx="504">
                  <c:v>697.968862301326</c:v>
                </c:pt>
                <c:pt idx="505">
                  <c:v>694.59132825516519</c:v>
                </c:pt>
                <c:pt idx="506">
                  <c:v>691.21771121784309</c:v>
                </c:pt>
                <c:pt idx="507">
                  <c:v>687.83892659642106</c:v>
                </c:pt>
                <c:pt idx="508">
                  <c:v>684.46027975830543</c:v>
                </c:pt>
                <c:pt idx="509">
                  <c:v>681.08688100897052</c:v>
                </c:pt>
                <c:pt idx="510">
                  <c:v>677.70989528989423</c:v>
                </c:pt>
                <c:pt idx="511">
                  <c:v>674.32992118633945</c:v>
                </c:pt>
                <c:pt idx="512">
                  <c:v>670.9565329532727</c:v>
                </c:pt>
                <c:pt idx="513">
                  <c:v>667.57669207671677</c:v>
                </c:pt>
                <c:pt idx="514">
                  <c:v>664.19990698997333</c:v>
                </c:pt>
                <c:pt idx="515">
                  <c:v>660.82224064019238</c:v>
                </c:pt>
                <c:pt idx="516">
                  <c:v>657.44855254038305</c:v>
                </c:pt>
                <c:pt idx="517">
                  <c:v>654.07070447571812</c:v>
                </c:pt>
                <c:pt idx="518">
                  <c:v>650.69357855066505</c:v>
                </c:pt>
                <c:pt idx="519">
                  <c:v>647.31768730411397</c:v>
                </c:pt>
                <c:pt idx="520">
                  <c:v>643.93939359193212</c:v>
                </c:pt>
                <c:pt idx="521">
                  <c:v>640.56341344548616</c:v>
                </c:pt>
                <c:pt idx="522">
                  <c:v>637.18617354809305</c:v>
                </c:pt>
                <c:pt idx="523">
                  <c:v>633.80827056891712</c:v>
                </c:pt>
                <c:pt idx="524">
                  <c:v>630.43028888499725</c:v>
                </c:pt>
                <c:pt idx="525">
                  <c:v>627.05280057443156</c:v>
                </c:pt>
                <c:pt idx="526">
                  <c:v>623.67636542010268</c:v>
                </c:pt>
                <c:pt idx="527">
                  <c:v>620.30153092356534</c:v>
                </c:pt>
                <c:pt idx="528">
                  <c:v>616.92503352923632</c:v>
                </c:pt>
                <c:pt idx="529">
                  <c:v>613.54752056205984</c:v>
                </c:pt>
                <c:pt idx="530">
                  <c:v>610.16962569919122</c:v>
                </c:pt>
                <c:pt idx="531">
                  <c:v>606.79196895569464</c:v>
                </c:pt>
                <c:pt idx="532">
                  <c:v>603.41515668303759</c:v>
                </c:pt>
                <c:pt idx="533">
                  <c:v>600.03978157992412</c:v>
                </c:pt>
                <c:pt idx="534">
                  <c:v>596.66286935242351</c:v>
                </c:pt>
                <c:pt idx="535">
                  <c:v>593.28510570243486</c:v>
                </c:pt>
                <c:pt idx="536">
                  <c:v>589.90716131266424</c:v>
                </c:pt>
                <c:pt idx="537">
                  <c:v>586.53312552794512</c:v>
                </c:pt>
                <c:pt idx="538">
                  <c:v>583.15333789379633</c:v>
                </c:pt>
                <c:pt idx="539">
                  <c:v>579.77872510318787</c:v>
                </c:pt>
                <c:pt idx="540">
                  <c:v>576.39983183760978</c:v>
                </c:pt>
                <c:pt idx="541">
                  <c:v>573.02404082623605</c:v>
                </c:pt>
                <c:pt idx="542">
                  <c:v>569.64545354890583</c:v>
                </c:pt>
                <c:pt idx="543">
                  <c:v>566.27126497887025</c:v>
                </c:pt>
                <c:pt idx="544">
                  <c:v>562.89253536817534</c:v>
                </c:pt>
                <c:pt idx="545">
                  <c:v>559.51638727037016</c:v>
                </c:pt>
                <c:pt idx="546">
                  <c:v>556.14036208614709</c:v>
                </c:pt>
                <c:pt idx="547">
                  <c:v>552.76213432227803</c:v>
                </c:pt>
                <c:pt idx="548">
                  <c:v>549.38553442078864</c:v>
                </c:pt>
                <c:pt idx="549">
                  <c:v>546.00827476746667</c:v>
                </c:pt>
                <c:pt idx="550">
                  <c:v>542.63113569499717</c:v>
                </c:pt>
                <c:pt idx="551">
                  <c:v>539.25487841339566</c:v>
                </c:pt>
                <c:pt idx="552">
                  <c:v>535.87737878714745</c:v>
                </c:pt>
                <c:pt idx="553">
                  <c:v>532.49946781636606</c:v>
                </c:pt>
                <c:pt idx="554">
                  <c:v>529.1247504353413</c:v>
                </c:pt>
                <c:pt idx="555">
                  <c:v>525.74839225556366</c:v>
                </c:pt>
                <c:pt idx="556">
                  <c:v>522.37126946814374</c:v>
                </c:pt>
                <c:pt idx="557">
                  <c:v>518.99423642250019</c:v>
                </c:pt>
                <c:pt idx="558">
                  <c:v>515.61812561529052</c:v>
                </c:pt>
                <c:pt idx="559">
                  <c:v>512.23850979943597</c:v>
                </c:pt>
                <c:pt idx="560">
                  <c:v>508.86413783562983</c:v>
                </c:pt>
                <c:pt idx="561">
                  <c:v>505.48547138393536</c:v>
                </c:pt>
                <c:pt idx="562">
                  <c:v>502.10859324426826</c:v>
                </c:pt>
                <c:pt idx="563">
                  <c:v>498.73184247033936</c:v>
                </c:pt>
                <c:pt idx="564">
                  <c:v>495.35366892870218</c:v>
                </c:pt>
                <c:pt idx="565">
                  <c:v>491.97746270578102</c:v>
                </c:pt>
                <c:pt idx="566">
                  <c:v>488.60169014928567</c:v>
                </c:pt>
                <c:pt idx="567">
                  <c:v>485.22492430347478</c:v>
                </c:pt>
                <c:pt idx="568">
                  <c:v>481.84816002818991</c:v>
                </c:pt>
                <c:pt idx="569">
                  <c:v>478.4700798499556</c:v>
                </c:pt>
                <c:pt idx="570">
                  <c:v>475.09397329410831</c:v>
                </c:pt>
                <c:pt idx="571">
                  <c:v>471.71631066081051</c:v>
                </c:pt>
                <c:pt idx="572">
                  <c:v>468.34035624886224</c:v>
                </c:pt>
                <c:pt idx="573">
                  <c:v>464.96274501425449</c:v>
                </c:pt>
                <c:pt idx="574">
                  <c:v>461.58671284648727</c:v>
                </c:pt>
                <c:pt idx="575">
                  <c:v>458.20905343685263</c:v>
                </c:pt>
                <c:pt idx="576">
                  <c:v>454.83297107814951</c:v>
                </c:pt>
                <c:pt idx="577">
                  <c:v>451.45541227974064</c:v>
                </c:pt>
                <c:pt idx="578">
                  <c:v>448.07754259958301</c:v>
                </c:pt>
                <c:pt idx="579">
                  <c:v>444.70049344054712</c:v>
                </c:pt>
                <c:pt idx="580">
                  <c:v>441.32536206300608</c:v>
                </c:pt>
                <c:pt idx="581">
                  <c:v>437.94746850627962</c:v>
                </c:pt>
                <c:pt idx="582">
                  <c:v>434.56999136917898</c:v>
                </c:pt>
                <c:pt idx="583">
                  <c:v>431.19409850607269</c:v>
                </c:pt>
                <c:pt idx="584">
                  <c:v>427.81726727009379</c:v>
                </c:pt>
                <c:pt idx="585">
                  <c:v>424.43896602929698</c:v>
                </c:pt>
                <c:pt idx="586">
                  <c:v>421.06404630597012</c:v>
                </c:pt>
                <c:pt idx="587">
                  <c:v>417.68664455794914</c:v>
                </c:pt>
                <c:pt idx="588">
                  <c:v>414.3081608043135</c:v>
                </c:pt>
                <c:pt idx="589">
                  <c:v>410.93163680809459</c:v>
                </c:pt>
                <c:pt idx="590">
                  <c:v>407.5549866581843</c:v>
                </c:pt>
                <c:pt idx="591">
                  <c:v>404.17793149288167</c:v>
                </c:pt>
                <c:pt idx="592">
                  <c:v>400.80025590836448</c:v>
                </c:pt>
                <c:pt idx="593">
                  <c:v>397.42495862759188</c:v>
                </c:pt>
                <c:pt idx="594">
                  <c:v>394.04713486819071</c:v>
                </c:pt>
                <c:pt idx="595">
                  <c:v>390.67139670343033</c:v>
                </c:pt>
                <c:pt idx="596">
                  <c:v>387.29311174405575</c:v>
                </c:pt>
                <c:pt idx="597">
                  <c:v>383.91684116008003</c:v>
                </c:pt>
                <c:pt idx="598">
                  <c:v>380.53965850373896</c:v>
                </c:pt>
                <c:pt idx="599">
                  <c:v>377.16315138282181</c:v>
                </c:pt>
                <c:pt idx="600">
                  <c:v>373.78606236473621</c:v>
                </c:pt>
                <c:pt idx="601">
                  <c:v>370.40864812273372</c:v>
                </c:pt>
                <c:pt idx="602">
                  <c:v>367.03255060127839</c:v>
                </c:pt>
                <c:pt idx="603">
                  <c:v>363.65539178885899</c:v>
                </c:pt>
                <c:pt idx="604">
                  <c:v>360.2789130425673</c:v>
                </c:pt>
                <c:pt idx="605">
                  <c:v>356.90097738024161</c:v>
                </c:pt>
                <c:pt idx="606">
                  <c:v>353.52466071108279</c:v>
                </c:pt>
                <c:pt idx="607">
                  <c:v>350.14798091167592</c:v>
                </c:pt>
                <c:pt idx="608">
                  <c:v>346.77157126603078</c:v>
                </c:pt>
                <c:pt idx="609">
                  <c:v>343.39373314613096</c:v>
                </c:pt>
                <c:pt idx="610">
                  <c:v>340.01758768672084</c:v>
                </c:pt>
                <c:pt idx="611">
                  <c:v>336.63930155025781</c:v>
                </c:pt>
                <c:pt idx="612">
                  <c:v>333.2631776835442</c:v>
                </c:pt>
                <c:pt idx="613">
                  <c:v>329.88565492027391</c:v>
                </c:pt>
                <c:pt idx="614">
                  <c:v>326.50991976568724</c:v>
                </c:pt>
                <c:pt idx="615">
                  <c:v>323.13273205543999</c:v>
                </c:pt>
                <c:pt idx="616">
                  <c:v>319.75528233778829</c:v>
                </c:pt>
                <c:pt idx="617">
                  <c:v>316.37875541227311</c:v>
                </c:pt>
                <c:pt idx="618">
                  <c:v>313.00139450589654</c:v>
                </c:pt>
                <c:pt idx="619">
                  <c:v>309.62455496791114</c:v>
                </c:pt>
                <c:pt idx="620">
                  <c:v>306.24770326296243</c:v>
                </c:pt>
                <c:pt idx="621">
                  <c:v>302.87136672586104</c:v>
                </c:pt>
                <c:pt idx="622">
                  <c:v>299.49344412646303</c:v>
                </c:pt>
                <c:pt idx="623">
                  <c:v>296.11737902123394</c:v>
                </c:pt>
                <c:pt idx="624">
                  <c:v>292.73957805380769</c:v>
                </c:pt>
                <c:pt idx="625">
                  <c:v>289.36356969206787</c:v>
                </c:pt>
                <c:pt idx="626">
                  <c:v>285.98615121837332</c:v>
                </c:pt>
                <c:pt idx="627">
                  <c:v>282.61011517226831</c:v>
                </c:pt>
                <c:pt idx="628">
                  <c:v>279.23267532004121</c:v>
                </c:pt>
                <c:pt idx="629">
                  <c:v>275.85523581046385</c:v>
                </c:pt>
                <c:pt idx="630">
                  <c:v>272.47846691337782</c:v>
                </c:pt>
                <c:pt idx="631">
                  <c:v>269.10094617183353</c:v>
                </c:pt>
                <c:pt idx="632">
                  <c:v>265.72506006026265</c:v>
                </c:pt>
                <c:pt idx="633">
                  <c:v>262.34761484225135</c:v>
                </c:pt>
                <c:pt idx="634">
                  <c:v>258.97124740918628</c:v>
                </c:pt>
                <c:pt idx="635">
                  <c:v>255.59393031940283</c:v>
                </c:pt>
                <c:pt idx="636">
                  <c:v>252.21718777894463</c:v>
                </c:pt>
                <c:pt idx="637">
                  <c:v>248.8400928163467</c:v>
                </c:pt>
                <c:pt idx="638">
                  <c:v>245.46380335841695</c:v>
                </c:pt>
                <c:pt idx="639">
                  <c:v>242.08603523474591</c:v>
                </c:pt>
                <c:pt idx="640">
                  <c:v>238.7100704298465</c:v>
                </c:pt>
                <c:pt idx="641">
                  <c:v>235.33240717860042</c:v>
                </c:pt>
                <c:pt idx="642">
                  <c:v>231.95498008997097</c:v>
                </c:pt>
                <c:pt idx="643">
                  <c:v>228.57869557025617</c:v>
                </c:pt>
                <c:pt idx="644">
                  <c:v>225.20155088861094</c:v>
                </c:pt>
                <c:pt idx="645">
                  <c:v>221.82496611421737</c:v>
                </c:pt>
                <c:pt idx="646">
                  <c:v>218.44759609931393</c:v>
                </c:pt>
                <c:pt idx="647">
                  <c:v>215.07129535374952</c:v>
                </c:pt>
                <c:pt idx="648">
                  <c:v>211.69394974197093</c:v>
                </c:pt>
                <c:pt idx="649">
                  <c:v>208.31746326540767</c:v>
                </c:pt>
                <c:pt idx="650">
                  <c:v>204.94004015411315</c:v>
                </c:pt>
                <c:pt idx="651">
                  <c:v>201.56367917390543</c:v>
                </c:pt>
                <c:pt idx="652">
                  <c:v>198.18614955399676</c:v>
                </c:pt>
                <c:pt idx="653">
                  <c:v>194.81003470826187</c:v>
                </c:pt>
                <c:pt idx="654">
                  <c:v>191.43246288482911</c:v>
                </c:pt>
                <c:pt idx="655">
                  <c:v>188.05522579407679</c:v>
                </c:pt>
                <c:pt idx="656">
                  <c:v>184.67892898716366</c:v>
                </c:pt>
                <c:pt idx="657">
                  <c:v>181.30157085215677</c:v>
                </c:pt>
                <c:pt idx="658">
                  <c:v>177.92505455565737</c:v>
                </c:pt>
                <c:pt idx="659">
                  <c:v>174.54754295372689</c:v>
                </c:pt>
                <c:pt idx="660">
                  <c:v>171.17120046296569</c:v>
                </c:pt>
                <c:pt idx="661">
                  <c:v>167.79391350179475</c:v>
                </c:pt>
                <c:pt idx="662">
                  <c:v>164.41743269596608</c:v>
                </c:pt>
              </c:numCache>
            </c:numRef>
          </c:xVal>
          <c:yVal>
            <c:numRef>
              <c:f>'Ark1'!$C$2:$C$1243</c:f>
              <c:numCache>
                <c:formatCode>0.00</c:formatCode>
                <c:ptCount val="1242"/>
                <c:pt idx="0">
                  <c:v>6.2614500000000004E-4</c:v>
                </c:pt>
                <c:pt idx="1">
                  <c:v>6.05436E-4</c:v>
                </c:pt>
                <c:pt idx="2">
                  <c:v>5.7036599999999999E-4</c:v>
                </c:pt>
                <c:pt idx="3">
                  <c:v>5.0853300000000003E-4</c:v>
                </c:pt>
                <c:pt idx="4">
                  <c:v>4.41459E-4</c:v>
                </c:pt>
                <c:pt idx="5">
                  <c:v>3.8033000000000001E-4</c:v>
                </c:pt>
                <c:pt idx="6">
                  <c:v>3.3146400000000001E-4</c:v>
                </c:pt>
                <c:pt idx="7">
                  <c:v>2.89356E-4</c:v>
                </c:pt>
                <c:pt idx="8">
                  <c:v>2.5896900000000001E-4</c:v>
                </c:pt>
                <c:pt idx="9">
                  <c:v>2.4025300000000001E-4</c:v>
                </c:pt>
                <c:pt idx="10">
                  <c:v>2.3601699999999999E-4</c:v>
                </c:pt>
                <c:pt idx="11">
                  <c:v>2.4851799999999998E-4</c:v>
                </c:pt>
                <c:pt idx="12">
                  <c:v>2.71597E-4</c:v>
                </c:pt>
                <c:pt idx="13">
                  <c:v>2.78366E-4</c:v>
                </c:pt>
                <c:pt idx="14">
                  <c:v>2.6927100000000002E-4</c:v>
                </c:pt>
                <c:pt idx="15">
                  <c:v>2.7025600000000002E-4</c:v>
                </c:pt>
                <c:pt idx="16">
                  <c:v>2.8264499999999999E-4</c:v>
                </c:pt>
                <c:pt idx="17">
                  <c:v>2.9412600000000002E-4</c:v>
                </c:pt>
                <c:pt idx="18">
                  <c:v>3.0315600000000001E-4</c:v>
                </c:pt>
                <c:pt idx="19">
                  <c:v>3.1712E-4</c:v>
                </c:pt>
                <c:pt idx="20">
                  <c:v>3.3235200000000001E-4</c:v>
                </c:pt>
                <c:pt idx="21">
                  <c:v>3.4318499999999997E-4</c:v>
                </c:pt>
                <c:pt idx="22">
                  <c:v>3.6339100000000002E-4</c:v>
                </c:pt>
                <c:pt idx="23">
                  <c:v>3.6439300000000002E-4</c:v>
                </c:pt>
                <c:pt idx="24">
                  <c:v>3.6295099999999997E-4</c:v>
                </c:pt>
                <c:pt idx="25">
                  <c:v>4.7613899999999999E-4</c:v>
                </c:pt>
                <c:pt idx="26">
                  <c:v>5.5576400000000004E-4</c:v>
                </c:pt>
                <c:pt idx="27">
                  <c:v>6.5094199999999995E-4</c:v>
                </c:pt>
                <c:pt idx="28">
                  <c:v>6.2671500000000002E-4</c:v>
                </c:pt>
                <c:pt idx="29">
                  <c:v>7.7405900000000001E-4</c:v>
                </c:pt>
                <c:pt idx="30">
                  <c:v>1.1234000000000001E-3</c:v>
                </c:pt>
                <c:pt idx="31">
                  <c:v>1.4300000000000001E-3</c:v>
                </c:pt>
                <c:pt idx="32">
                  <c:v>1.85939E-3</c:v>
                </c:pt>
                <c:pt idx="33">
                  <c:v>2.3619100000000001E-3</c:v>
                </c:pt>
                <c:pt idx="34">
                  <c:v>3.1659800000000001E-3</c:v>
                </c:pt>
                <c:pt idx="35">
                  <c:v>4.0923499999999998E-3</c:v>
                </c:pt>
                <c:pt idx="36">
                  <c:v>5.4468399999999997E-3</c:v>
                </c:pt>
                <c:pt idx="37">
                  <c:v>6.9949599999999997E-3</c:v>
                </c:pt>
                <c:pt idx="38">
                  <c:v>8.8744500000000007E-3</c:v>
                </c:pt>
                <c:pt idx="39">
                  <c:v>1.1402499999999999E-2</c:v>
                </c:pt>
                <c:pt idx="40">
                  <c:v>1.42758E-2</c:v>
                </c:pt>
                <c:pt idx="41">
                  <c:v>1.74279E-2</c:v>
                </c:pt>
                <c:pt idx="42">
                  <c:v>2.13146E-2</c:v>
                </c:pt>
                <c:pt idx="43">
                  <c:v>2.51147E-2</c:v>
                </c:pt>
                <c:pt idx="44">
                  <c:v>2.9505E-2</c:v>
                </c:pt>
                <c:pt idx="45">
                  <c:v>3.4331E-2</c:v>
                </c:pt>
                <c:pt idx="46">
                  <c:v>3.9390000000000001E-2</c:v>
                </c:pt>
                <c:pt idx="47">
                  <c:v>4.4722900000000003E-2</c:v>
                </c:pt>
                <c:pt idx="48">
                  <c:v>5.0041500000000003E-2</c:v>
                </c:pt>
                <c:pt idx="49">
                  <c:v>5.5415100000000002E-2</c:v>
                </c:pt>
                <c:pt idx="50">
                  <c:v>6.0935999999999997E-2</c:v>
                </c:pt>
                <c:pt idx="51">
                  <c:v>6.6726199999999999E-2</c:v>
                </c:pt>
                <c:pt idx="52">
                  <c:v>7.1319400000000005E-2</c:v>
                </c:pt>
                <c:pt idx="53">
                  <c:v>7.5943999999999998E-2</c:v>
                </c:pt>
                <c:pt idx="54">
                  <c:v>7.9039600000000002E-2</c:v>
                </c:pt>
                <c:pt idx="55">
                  <c:v>8.0510799999999993E-2</c:v>
                </c:pt>
                <c:pt idx="56">
                  <c:v>8.07287E-2</c:v>
                </c:pt>
                <c:pt idx="57">
                  <c:v>7.98455E-2</c:v>
                </c:pt>
                <c:pt idx="58">
                  <c:v>7.8164200000000003E-2</c:v>
                </c:pt>
                <c:pt idx="59">
                  <c:v>7.54195E-2</c:v>
                </c:pt>
                <c:pt idx="60">
                  <c:v>7.2091100000000005E-2</c:v>
                </c:pt>
                <c:pt idx="61">
                  <c:v>6.8589800000000006E-2</c:v>
                </c:pt>
                <c:pt idx="62">
                  <c:v>6.4291500000000001E-2</c:v>
                </c:pt>
                <c:pt idx="63">
                  <c:v>5.9787E-2</c:v>
                </c:pt>
                <c:pt idx="64">
                  <c:v>5.4907299999999999E-2</c:v>
                </c:pt>
                <c:pt idx="65">
                  <c:v>4.9619400000000001E-2</c:v>
                </c:pt>
                <c:pt idx="66">
                  <c:v>4.4693099999999999E-2</c:v>
                </c:pt>
                <c:pt idx="67">
                  <c:v>4.0057200000000001E-2</c:v>
                </c:pt>
                <c:pt idx="68">
                  <c:v>3.5443000000000002E-2</c:v>
                </c:pt>
                <c:pt idx="69">
                  <c:v>3.1389399999999998E-2</c:v>
                </c:pt>
                <c:pt idx="70">
                  <c:v>2.77372E-2</c:v>
                </c:pt>
                <c:pt idx="71">
                  <c:v>2.4589699999999999E-2</c:v>
                </c:pt>
                <c:pt idx="72">
                  <c:v>2.17929E-2</c:v>
                </c:pt>
                <c:pt idx="73">
                  <c:v>1.92949E-2</c:v>
                </c:pt>
                <c:pt idx="74">
                  <c:v>1.7223800000000001E-2</c:v>
                </c:pt>
                <c:pt idx="75">
                  <c:v>1.5503299999999999E-2</c:v>
                </c:pt>
                <c:pt idx="76">
                  <c:v>1.4069099999999999E-2</c:v>
                </c:pt>
                <c:pt idx="77">
                  <c:v>1.2885000000000001E-2</c:v>
                </c:pt>
                <c:pt idx="78">
                  <c:v>1.19224E-2</c:v>
                </c:pt>
                <c:pt idx="79">
                  <c:v>1.1319900000000001E-2</c:v>
                </c:pt>
                <c:pt idx="80">
                  <c:v>1.10335E-2</c:v>
                </c:pt>
                <c:pt idx="81">
                  <c:v>1.1214500000000001E-2</c:v>
                </c:pt>
                <c:pt idx="82">
                  <c:v>1.22506E-2</c:v>
                </c:pt>
                <c:pt idx="83">
                  <c:v>1.5335400000000001E-2</c:v>
                </c:pt>
                <c:pt idx="84">
                  <c:v>2.5824E-2</c:v>
                </c:pt>
                <c:pt idx="85">
                  <c:v>7.2919899999999996E-2</c:v>
                </c:pt>
                <c:pt idx="86">
                  <c:v>7.4397199999999997E-2</c:v>
                </c:pt>
                <c:pt idx="87">
                  <c:v>3.4298000000000002E-2</c:v>
                </c:pt>
                <c:pt idx="88">
                  <c:v>3.35699E-2</c:v>
                </c:pt>
                <c:pt idx="89">
                  <c:v>4.1174599999999999E-2</c:v>
                </c:pt>
                <c:pt idx="90">
                  <c:v>3.9804399999999997E-2</c:v>
                </c:pt>
                <c:pt idx="91">
                  <c:v>4.0838800000000001E-2</c:v>
                </c:pt>
                <c:pt idx="92">
                  <c:v>4.7274999999999998E-2</c:v>
                </c:pt>
                <c:pt idx="93">
                  <c:v>4.888E-2</c:v>
                </c:pt>
                <c:pt idx="94">
                  <c:v>4.3537199999999998E-2</c:v>
                </c:pt>
                <c:pt idx="95">
                  <c:v>3.1083800000000002E-2</c:v>
                </c:pt>
                <c:pt idx="96">
                  <c:v>2.4118899999999999E-2</c:v>
                </c:pt>
                <c:pt idx="97">
                  <c:v>2.0253E-2</c:v>
                </c:pt>
                <c:pt idx="98">
                  <c:v>1.68682E-2</c:v>
                </c:pt>
                <c:pt idx="99">
                  <c:v>1.4729900000000001E-2</c:v>
                </c:pt>
                <c:pt idx="100">
                  <c:v>1.2041400000000001E-2</c:v>
                </c:pt>
                <c:pt idx="101">
                  <c:v>1.02235E-2</c:v>
                </c:pt>
                <c:pt idx="102">
                  <c:v>9.3663900000000005E-3</c:v>
                </c:pt>
                <c:pt idx="103">
                  <c:v>9.0844199999999993E-3</c:v>
                </c:pt>
                <c:pt idx="104">
                  <c:v>9.19998E-3</c:v>
                </c:pt>
                <c:pt idx="105">
                  <c:v>8.9363499999999992E-3</c:v>
                </c:pt>
                <c:pt idx="106">
                  <c:v>8.5239800000000004E-3</c:v>
                </c:pt>
                <c:pt idx="107">
                  <c:v>7.5483800000000004E-3</c:v>
                </c:pt>
                <c:pt idx="108">
                  <c:v>6.8679800000000001E-3</c:v>
                </c:pt>
                <c:pt idx="109">
                  <c:v>5.8719799999999997E-3</c:v>
                </c:pt>
                <c:pt idx="110">
                  <c:v>4.9740100000000001E-3</c:v>
                </c:pt>
                <c:pt idx="111">
                  <c:v>4.3176000000000004E-3</c:v>
                </c:pt>
                <c:pt idx="112">
                  <c:v>3.9807999999999996E-3</c:v>
                </c:pt>
                <c:pt idx="113">
                  <c:v>3.8544E-3</c:v>
                </c:pt>
                <c:pt idx="114">
                  <c:v>3.7659999999999998E-3</c:v>
                </c:pt>
                <c:pt idx="115">
                  <c:v>3.6024E-3</c:v>
                </c:pt>
                <c:pt idx="116">
                  <c:v>3.3792000000000002E-3</c:v>
                </c:pt>
                <c:pt idx="117">
                  <c:v>3.3011999999999998E-3</c:v>
                </c:pt>
                <c:pt idx="118">
                  <c:v>3.41202E-3</c:v>
                </c:pt>
                <c:pt idx="119">
                  <c:v>3.2720000000000002E-3</c:v>
                </c:pt>
                <c:pt idx="120">
                  <c:v>3.5483899999999998E-3</c:v>
                </c:pt>
                <c:pt idx="121">
                  <c:v>3.8887800000000001E-3</c:v>
                </c:pt>
                <c:pt idx="122">
                  <c:v>3.8672300000000001E-3</c:v>
                </c:pt>
                <c:pt idx="123">
                  <c:v>3.6284199999999998E-3</c:v>
                </c:pt>
                <c:pt idx="124">
                  <c:v>3.5760000000000002E-3</c:v>
                </c:pt>
                <c:pt idx="125">
                  <c:v>3.4164099999999999E-3</c:v>
                </c:pt>
                <c:pt idx="126">
                  <c:v>3.0623999999999998E-3</c:v>
                </c:pt>
                <c:pt idx="127">
                  <c:v>2.6428300000000001E-3</c:v>
                </c:pt>
                <c:pt idx="128">
                  <c:v>2.2159800000000002E-3</c:v>
                </c:pt>
                <c:pt idx="129">
                  <c:v>1.8299799999999999E-3</c:v>
                </c:pt>
                <c:pt idx="130">
                  <c:v>1.7799999999999999E-3</c:v>
                </c:pt>
                <c:pt idx="131">
                  <c:v>1.9863799999999998E-3</c:v>
                </c:pt>
                <c:pt idx="132">
                  <c:v>2.1728199999999998E-3</c:v>
                </c:pt>
                <c:pt idx="133">
                  <c:v>1.9208300000000001E-3</c:v>
                </c:pt>
                <c:pt idx="134">
                  <c:v>1.5719499999999999E-3</c:v>
                </c:pt>
                <c:pt idx="135">
                  <c:v>1.3804100000000001E-3</c:v>
                </c:pt>
                <c:pt idx="136">
                  <c:v>1.0579700000000001E-3</c:v>
                </c:pt>
                <c:pt idx="137">
                  <c:v>1.0150700000000001E-3</c:v>
                </c:pt>
                <c:pt idx="138">
                  <c:v>7.0915300000000002E-4</c:v>
                </c:pt>
                <c:pt idx="139">
                  <c:v>8.6042599999999996E-4</c:v>
                </c:pt>
                <c:pt idx="140">
                  <c:v>9.0441299999999996E-4</c:v>
                </c:pt>
                <c:pt idx="141">
                  <c:v>9.3477299999999996E-4</c:v>
                </c:pt>
                <c:pt idx="142">
                  <c:v>9.2630200000000005E-4</c:v>
                </c:pt>
                <c:pt idx="143">
                  <c:v>1.05477E-3</c:v>
                </c:pt>
                <c:pt idx="144">
                  <c:v>1.3720399999999999E-3</c:v>
                </c:pt>
                <c:pt idx="145">
                  <c:v>1.5872099999999999E-3</c:v>
                </c:pt>
                <c:pt idx="146">
                  <c:v>1.31128E-3</c:v>
                </c:pt>
                <c:pt idx="147">
                  <c:v>1.2158500000000001E-3</c:v>
                </c:pt>
                <c:pt idx="148">
                  <c:v>1.1536700000000001E-3</c:v>
                </c:pt>
                <c:pt idx="149">
                  <c:v>1.2518799999999999E-3</c:v>
                </c:pt>
                <c:pt idx="150">
                  <c:v>1.1800000000000001E-3</c:v>
                </c:pt>
                <c:pt idx="151">
                  <c:v>1.2244599999999999E-3</c:v>
                </c:pt>
                <c:pt idx="152">
                  <c:v>1.1980599999999999E-3</c:v>
                </c:pt>
                <c:pt idx="153">
                  <c:v>1.1991899999999999E-3</c:v>
                </c:pt>
                <c:pt idx="154">
                  <c:v>1.3700100000000001E-3</c:v>
                </c:pt>
                <c:pt idx="155">
                  <c:v>1.62739E-3</c:v>
                </c:pt>
                <c:pt idx="156">
                  <c:v>1.2568200000000001E-3</c:v>
                </c:pt>
                <c:pt idx="157">
                  <c:v>1.1185100000000001E-3</c:v>
                </c:pt>
                <c:pt idx="158">
                  <c:v>1.1663699999999999E-3</c:v>
                </c:pt>
                <c:pt idx="159">
                  <c:v>1.0839199999999999E-3</c:v>
                </c:pt>
                <c:pt idx="160">
                  <c:v>9.7956699999999998E-4</c:v>
                </c:pt>
                <c:pt idx="161">
                  <c:v>8.1169599999999999E-4</c:v>
                </c:pt>
                <c:pt idx="162">
                  <c:v>7.2446999999999995E-4</c:v>
                </c:pt>
                <c:pt idx="163">
                  <c:v>6.9855999999999998E-4</c:v>
                </c:pt>
                <c:pt idx="164">
                  <c:v>7.5170900000000004E-4</c:v>
                </c:pt>
                <c:pt idx="165">
                  <c:v>8.3287300000000003E-4</c:v>
                </c:pt>
                <c:pt idx="166">
                  <c:v>8.6729199999999998E-4</c:v>
                </c:pt>
                <c:pt idx="167">
                  <c:v>8.0777599999999996E-4</c:v>
                </c:pt>
                <c:pt idx="168">
                  <c:v>8.9189100000000002E-4</c:v>
                </c:pt>
                <c:pt idx="169">
                  <c:v>1.0011499999999999E-3</c:v>
                </c:pt>
                <c:pt idx="170">
                  <c:v>1.1774000000000001E-3</c:v>
                </c:pt>
                <c:pt idx="171">
                  <c:v>1.1509199999999999E-3</c:v>
                </c:pt>
                <c:pt idx="172">
                  <c:v>1.25E-3</c:v>
                </c:pt>
                <c:pt idx="173">
                  <c:v>1.1745099999999999E-3</c:v>
                </c:pt>
                <c:pt idx="174">
                  <c:v>1.36141E-3</c:v>
                </c:pt>
                <c:pt idx="175">
                  <c:v>1.2458700000000001E-3</c:v>
                </c:pt>
                <c:pt idx="176">
                  <c:v>1.2444999999999999E-3</c:v>
                </c:pt>
                <c:pt idx="177">
                  <c:v>1.3476199999999999E-3</c:v>
                </c:pt>
                <c:pt idx="178">
                  <c:v>1.3821599999999999E-3</c:v>
                </c:pt>
                <c:pt idx="179">
                  <c:v>1.4596500000000001E-3</c:v>
                </c:pt>
                <c:pt idx="180">
                  <c:v>1.61618E-3</c:v>
                </c:pt>
                <c:pt idx="181">
                  <c:v>2.04433E-3</c:v>
                </c:pt>
                <c:pt idx="182">
                  <c:v>2.5424000000000002E-3</c:v>
                </c:pt>
                <c:pt idx="183">
                  <c:v>3.2629099999999999E-3</c:v>
                </c:pt>
                <c:pt idx="184">
                  <c:v>3.81753E-3</c:v>
                </c:pt>
                <c:pt idx="185">
                  <c:v>3.8477099999999998E-3</c:v>
                </c:pt>
                <c:pt idx="186">
                  <c:v>3.3023499999999999E-3</c:v>
                </c:pt>
                <c:pt idx="187">
                  <c:v>2.7441599999999998E-3</c:v>
                </c:pt>
                <c:pt idx="188">
                  <c:v>2.2719099999999998E-3</c:v>
                </c:pt>
                <c:pt idx="189">
                  <c:v>2.0342799999999999E-3</c:v>
                </c:pt>
                <c:pt idx="190">
                  <c:v>1.7338399999999999E-3</c:v>
                </c:pt>
                <c:pt idx="191">
                  <c:v>1.54751E-3</c:v>
                </c:pt>
                <c:pt idx="192">
                  <c:v>1.4492400000000001E-3</c:v>
                </c:pt>
                <c:pt idx="193">
                  <c:v>1.4103500000000001E-3</c:v>
                </c:pt>
                <c:pt idx="194">
                  <c:v>1.3686799999999999E-3</c:v>
                </c:pt>
                <c:pt idx="195">
                  <c:v>1.29463E-3</c:v>
                </c:pt>
                <c:pt idx="196">
                  <c:v>1.27549E-3</c:v>
                </c:pt>
                <c:pt idx="197">
                  <c:v>1.2534200000000001E-3</c:v>
                </c:pt>
                <c:pt idx="198">
                  <c:v>1.2150799999999999E-3</c:v>
                </c:pt>
                <c:pt idx="199">
                  <c:v>1.1902900000000001E-3</c:v>
                </c:pt>
                <c:pt idx="200">
                  <c:v>1.20918E-3</c:v>
                </c:pt>
                <c:pt idx="201">
                  <c:v>1.18326E-3</c:v>
                </c:pt>
                <c:pt idx="202">
                  <c:v>1.1759100000000001E-3</c:v>
                </c:pt>
                <c:pt idx="203">
                  <c:v>1.12779E-3</c:v>
                </c:pt>
                <c:pt idx="204">
                  <c:v>1.16343E-3</c:v>
                </c:pt>
                <c:pt idx="205">
                  <c:v>1.1099599999999999E-3</c:v>
                </c:pt>
                <c:pt idx="206">
                  <c:v>1.18322E-3</c:v>
                </c:pt>
                <c:pt idx="207">
                  <c:v>1.1194899999999999E-3</c:v>
                </c:pt>
                <c:pt idx="208">
                  <c:v>1.08234E-3</c:v>
                </c:pt>
                <c:pt idx="209">
                  <c:v>1.2606799999999999E-3</c:v>
                </c:pt>
                <c:pt idx="210">
                  <c:v>1.2981799999999999E-3</c:v>
                </c:pt>
                <c:pt idx="211">
                  <c:v>1.36052E-3</c:v>
                </c:pt>
                <c:pt idx="212">
                  <c:v>1.3518499999999999E-3</c:v>
                </c:pt>
                <c:pt idx="213">
                  <c:v>1.24902E-3</c:v>
                </c:pt>
                <c:pt idx="214">
                  <c:v>1.43334E-3</c:v>
                </c:pt>
                <c:pt idx="215">
                  <c:v>1.41117E-3</c:v>
                </c:pt>
                <c:pt idx="216">
                  <c:v>1.5337E-3</c:v>
                </c:pt>
                <c:pt idx="217">
                  <c:v>1.5841E-3</c:v>
                </c:pt>
                <c:pt idx="218">
                  <c:v>1.66311E-3</c:v>
                </c:pt>
                <c:pt idx="219">
                  <c:v>1.80401E-3</c:v>
                </c:pt>
                <c:pt idx="220">
                  <c:v>1.75969E-3</c:v>
                </c:pt>
                <c:pt idx="221">
                  <c:v>1.88849E-3</c:v>
                </c:pt>
                <c:pt idx="222">
                  <c:v>1.9758499999999999E-3</c:v>
                </c:pt>
                <c:pt idx="223">
                  <c:v>2.0939000000000001E-3</c:v>
                </c:pt>
                <c:pt idx="224">
                  <c:v>2.2604600000000002E-3</c:v>
                </c:pt>
                <c:pt idx="225">
                  <c:v>2.2659400000000001E-3</c:v>
                </c:pt>
                <c:pt idx="226">
                  <c:v>2.3655799999999999E-3</c:v>
                </c:pt>
                <c:pt idx="227">
                  <c:v>2.3407699999999998E-3</c:v>
                </c:pt>
                <c:pt idx="228">
                  <c:v>2.2772199999999999E-3</c:v>
                </c:pt>
                <c:pt idx="229">
                  <c:v>2.1124300000000002E-3</c:v>
                </c:pt>
                <c:pt idx="230">
                  <c:v>2.1369000000000002E-3</c:v>
                </c:pt>
                <c:pt idx="231">
                  <c:v>2.0822100000000001E-3</c:v>
                </c:pt>
                <c:pt idx="232">
                  <c:v>1.92307E-3</c:v>
                </c:pt>
                <c:pt idx="233">
                  <c:v>2.15956E-3</c:v>
                </c:pt>
                <c:pt idx="234">
                  <c:v>2.1514400000000001E-3</c:v>
                </c:pt>
                <c:pt idx="235">
                  <c:v>2.20448E-3</c:v>
                </c:pt>
                <c:pt idx="236">
                  <c:v>2.09107E-3</c:v>
                </c:pt>
                <c:pt idx="237">
                  <c:v>2.36213E-3</c:v>
                </c:pt>
                <c:pt idx="238">
                  <c:v>2.45122E-3</c:v>
                </c:pt>
                <c:pt idx="239">
                  <c:v>2.43904E-3</c:v>
                </c:pt>
                <c:pt idx="240">
                  <c:v>2.5837999999999998E-3</c:v>
                </c:pt>
                <c:pt idx="241">
                  <c:v>2.6583100000000001E-3</c:v>
                </c:pt>
                <c:pt idx="242">
                  <c:v>2.9757899999999999E-3</c:v>
                </c:pt>
                <c:pt idx="243">
                  <c:v>2.9596700000000002E-3</c:v>
                </c:pt>
                <c:pt idx="244">
                  <c:v>2.8133899999999998E-3</c:v>
                </c:pt>
                <c:pt idx="245">
                  <c:v>3.1464399999999999E-3</c:v>
                </c:pt>
                <c:pt idx="246">
                  <c:v>3.3672699999999999E-3</c:v>
                </c:pt>
                <c:pt idx="247">
                  <c:v>3.36412E-3</c:v>
                </c:pt>
                <c:pt idx="248">
                  <c:v>3.4501000000000002E-3</c:v>
                </c:pt>
                <c:pt idx="249">
                  <c:v>3.66855E-3</c:v>
                </c:pt>
                <c:pt idx="250">
                  <c:v>3.6837200000000001E-3</c:v>
                </c:pt>
                <c:pt idx="251">
                  <c:v>3.7089699999999998E-3</c:v>
                </c:pt>
                <c:pt idx="252">
                  <c:v>3.3451700000000002E-3</c:v>
                </c:pt>
                <c:pt idx="253">
                  <c:v>3.6777899999999998E-3</c:v>
                </c:pt>
                <c:pt idx="254">
                  <c:v>3.6282599999999999E-3</c:v>
                </c:pt>
                <c:pt idx="255">
                  <c:v>3.74698E-3</c:v>
                </c:pt>
                <c:pt idx="256">
                  <c:v>3.5057600000000001E-3</c:v>
                </c:pt>
                <c:pt idx="257">
                  <c:v>3.5476399999999999E-3</c:v>
                </c:pt>
                <c:pt idx="258">
                  <c:v>3.53178E-3</c:v>
                </c:pt>
                <c:pt idx="259">
                  <c:v>3.6237399999999999E-3</c:v>
                </c:pt>
                <c:pt idx="260">
                  <c:v>3.68286E-3</c:v>
                </c:pt>
                <c:pt idx="261">
                  <c:v>3.47329E-3</c:v>
                </c:pt>
                <c:pt idx="262">
                  <c:v>3.7034199999999998E-3</c:v>
                </c:pt>
                <c:pt idx="263">
                  <c:v>3.82088E-3</c:v>
                </c:pt>
                <c:pt idx="264">
                  <c:v>3.8485400000000001E-3</c:v>
                </c:pt>
                <c:pt idx="265">
                  <c:v>3.7840199999999999E-3</c:v>
                </c:pt>
                <c:pt idx="266">
                  <c:v>3.8850299999999998E-3</c:v>
                </c:pt>
                <c:pt idx="267">
                  <c:v>4.0428499999999997E-3</c:v>
                </c:pt>
                <c:pt idx="268">
                  <c:v>3.9699999999999996E-3</c:v>
                </c:pt>
                <c:pt idx="269">
                  <c:v>4.2900000000000004E-3</c:v>
                </c:pt>
                <c:pt idx="270">
                  <c:v>4.35462E-3</c:v>
                </c:pt>
                <c:pt idx="271">
                  <c:v>4.0861300000000003E-3</c:v>
                </c:pt>
                <c:pt idx="272">
                  <c:v>4.7827299999999998E-3</c:v>
                </c:pt>
                <c:pt idx="273">
                  <c:v>4.8510799999999998E-3</c:v>
                </c:pt>
                <c:pt idx="274">
                  <c:v>5.08561E-3</c:v>
                </c:pt>
                <c:pt idx="275">
                  <c:v>4.8370899999999996E-3</c:v>
                </c:pt>
                <c:pt idx="276">
                  <c:v>5.3922500000000003E-3</c:v>
                </c:pt>
                <c:pt idx="277">
                  <c:v>5.6691700000000003E-3</c:v>
                </c:pt>
                <c:pt idx="278">
                  <c:v>6.1893699999999996E-3</c:v>
                </c:pt>
                <c:pt idx="279">
                  <c:v>6.4714999999999998E-3</c:v>
                </c:pt>
                <c:pt idx="280">
                  <c:v>6.09116E-3</c:v>
                </c:pt>
                <c:pt idx="281">
                  <c:v>7.0121599999999999E-3</c:v>
                </c:pt>
                <c:pt idx="282">
                  <c:v>7.5655699999999998E-3</c:v>
                </c:pt>
                <c:pt idx="283">
                  <c:v>7.9393299999999997E-3</c:v>
                </c:pt>
                <c:pt idx="284">
                  <c:v>8.3599999999999994E-3</c:v>
                </c:pt>
                <c:pt idx="285">
                  <c:v>8.7179300000000005E-3</c:v>
                </c:pt>
                <c:pt idx="286">
                  <c:v>9.5487599999999999E-3</c:v>
                </c:pt>
                <c:pt idx="287">
                  <c:v>1.02941E-2</c:v>
                </c:pt>
                <c:pt idx="288">
                  <c:v>1.10574E-2</c:v>
                </c:pt>
                <c:pt idx="289">
                  <c:v>1.24563E-2</c:v>
                </c:pt>
                <c:pt idx="290">
                  <c:v>1.38329E-2</c:v>
                </c:pt>
                <c:pt idx="291">
                  <c:v>1.5470299999999999E-2</c:v>
                </c:pt>
                <c:pt idx="292">
                  <c:v>1.88253E-2</c:v>
                </c:pt>
                <c:pt idx="293">
                  <c:v>2.3024800000000002E-2</c:v>
                </c:pt>
                <c:pt idx="294">
                  <c:v>2.47174E-2</c:v>
                </c:pt>
                <c:pt idx="295">
                  <c:v>2.52631E-2</c:v>
                </c:pt>
                <c:pt idx="296">
                  <c:v>2.6081900000000002E-2</c:v>
                </c:pt>
                <c:pt idx="297">
                  <c:v>2.80976E-2</c:v>
                </c:pt>
                <c:pt idx="298">
                  <c:v>3.1263100000000002E-2</c:v>
                </c:pt>
                <c:pt idx="299">
                  <c:v>3.5370600000000002E-2</c:v>
                </c:pt>
                <c:pt idx="300">
                  <c:v>4.0673500000000001E-2</c:v>
                </c:pt>
                <c:pt idx="301">
                  <c:v>4.4377E-2</c:v>
                </c:pt>
                <c:pt idx="302">
                  <c:v>4.3290599999999999E-2</c:v>
                </c:pt>
                <c:pt idx="303">
                  <c:v>4.29808E-2</c:v>
                </c:pt>
                <c:pt idx="304">
                  <c:v>4.0807599999999999E-2</c:v>
                </c:pt>
                <c:pt idx="305">
                  <c:v>3.9819300000000002E-2</c:v>
                </c:pt>
                <c:pt idx="306">
                  <c:v>4.04616E-2</c:v>
                </c:pt>
                <c:pt idx="307">
                  <c:v>4.1571200000000003E-2</c:v>
                </c:pt>
                <c:pt idx="308">
                  <c:v>4.2566699999999999E-2</c:v>
                </c:pt>
                <c:pt idx="309">
                  <c:v>4.3064699999999997E-2</c:v>
                </c:pt>
                <c:pt idx="310">
                  <c:v>4.2869900000000002E-2</c:v>
                </c:pt>
                <c:pt idx="311">
                  <c:v>4.25723E-2</c:v>
                </c:pt>
                <c:pt idx="312">
                  <c:v>4.1616399999999998E-2</c:v>
                </c:pt>
                <c:pt idx="313">
                  <c:v>4.0486399999999999E-2</c:v>
                </c:pt>
                <c:pt idx="314">
                  <c:v>3.9478300000000001E-2</c:v>
                </c:pt>
                <c:pt idx="315">
                  <c:v>3.8912799999999997E-2</c:v>
                </c:pt>
                <c:pt idx="316">
                  <c:v>3.9586200000000002E-2</c:v>
                </c:pt>
                <c:pt idx="317">
                  <c:v>4.1737900000000001E-2</c:v>
                </c:pt>
                <c:pt idx="318">
                  <c:v>4.7618099999999997E-2</c:v>
                </c:pt>
                <c:pt idx="319">
                  <c:v>5.5609899999999997E-2</c:v>
                </c:pt>
                <c:pt idx="320">
                  <c:v>5.7941699999999999E-2</c:v>
                </c:pt>
                <c:pt idx="321">
                  <c:v>5.2418100000000002E-2</c:v>
                </c:pt>
                <c:pt idx="322">
                  <c:v>4.3059100000000003E-2</c:v>
                </c:pt>
                <c:pt idx="323">
                  <c:v>3.30914E-2</c:v>
                </c:pt>
                <c:pt idx="324">
                  <c:v>2.91674E-2</c:v>
                </c:pt>
                <c:pt idx="325">
                  <c:v>2.8931700000000001E-2</c:v>
                </c:pt>
                <c:pt idx="326">
                  <c:v>2.9364700000000001E-2</c:v>
                </c:pt>
                <c:pt idx="327">
                  <c:v>3.0080099999999999E-2</c:v>
                </c:pt>
                <c:pt idx="328">
                  <c:v>3.1244600000000001E-2</c:v>
                </c:pt>
                <c:pt idx="329">
                  <c:v>3.2878400000000002E-2</c:v>
                </c:pt>
                <c:pt idx="330">
                  <c:v>3.4255000000000001E-2</c:v>
                </c:pt>
                <c:pt idx="331">
                  <c:v>3.5354200000000002E-2</c:v>
                </c:pt>
                <c:pt idx="332">
                  <c:v>3.5770700000000002E-2</c:v>
                </c:pt>
                <c:pt idx="333">
                  <c:v>3.5543400000000003E-2</c:v>
                </c:pt>
                <c:pt idx="334">
                  <c:v>3.4902799999999998E-2</c:v>
                </c:pt>
                <c:pt idx="335">
                  <c:v>3.37229E-2</c:v>
                </c:pt>
                <c:pt idx="336">
                  <c:v>3.23361E-2</c:v>
                </c:pt>
                <c:pt idx="337">
                  <c:v>3.0488899999999999E-2</c:v>
                </c:pt>
                <c:pt idx="338">
                  <c:v>2.8494999999999999E-2</c:v>
                </c:pt>
                <c:pt idx="339">
                  <c:v>2.6135100000000001E-2</c:v>
                </c:pt>
                <c:pt idx="340">
                  <c:v>2.4240500000000002E-2</c:v>
                </c:pt>
                <c:pt idx="341">
                  <c:v>2.27259E-2</c:v>
                </c:pt>
                <c:pt idx="342">
                  <c:v>2.2172999999999998E-2</c:v>
                </c:pt>
                <c:pt idx="343">
                  <c:v>2.2157099999999999E-2</c:v>
                </c:pt>
                <c:pt idx="344">
                  <c:v>2.35205E-2</c:v>
                </c:pt>
                <c:pt idx="345">
                  <c:v>2.6410400000000001E-2</c:v>
                </c:pt>
                <c:pt idx="346">
                  <c:v>2.8097299999999999E-2</c:v>
                </c:pt>
                <c:pt idx="347">
                  <c:v>2.5904300000000002E-2</c:v>
                </c:pt>
                <c:pt idx="348">
                  <c:v>2.19747E-2</c:v>
                </c:pt>
                <c:pt idx="349">
                  <c:v>1.88696E-2</c:v>
                </c:pt>
                <c:pt idx="350">
                  <c:v>1.6644300000000001E-2</c:v>
                </c:pt>
                <c:pt idx="351">
                  <c:v>1.4988899999999999E-2</c:v>
                </c:pt>
                <c:pt idx="352">
                  <c:v>1.40783E-2</c:v>
                </c:pt>
                <c:pt idx="353">
                  <c:v>1.33574E-2</c:v>
                </c:pt>
                <c:pt idx="354">
                  <c:v>1.29491E-2</c:v>
                </c:pt>
                <c:pt idx="355">
                  <c:v>1.2230899999999999E-2</c:v>
                </c:pt>
                <c:pt idx="356">
                  <c:v>1.16495E-2</c:v>
                </c:pt>
                <c:pt idx="357">
                  <c:v>1.1346E-2</c:v>
                </c:pt>
                <c:pt idx="358">
                  <c:v>1.13533E-2</c:v>
                </c:pt>
                <c:pt idx="359">
                  <c:v>1.1027E-2</c:v>
                </c:pt>
                <c:pt idx="360">
                  <c:v>1.09327E-2</c:v>
                </c:pt>
                <c:pt idx="361">
                  <c:v>1.0379599999999999E-2</c:v>
                </c:pt>
                <c:pt idx="362">
                  <c:v>1.04907E-2</c:v>
                </c:pt>
                <c:pt idx="363">
                  <c:v>1.0089900000000001E-2</c:v>
                </c:pt>
                <c:pt idx="364">
                  <c:v>1.0331399999999999E-2</c:v>
                </c:pt>
                <c:pt idx="365">
                  <c:v>1.02726E-2</c:v>
                </c:pt>
                <c:pt idx="366">
                  <c:v>1.0107400000000001E-2</c:v>
                </c:pt>
                <c:pt idx="367">
                  <c:v>1.0117599999999999E-2</c:v>
                </c:pt>
                <c:pt idx="368">
                  <c:v>1.0145400000000001E-2</c:v>
                </c:pt>
                <c:pt idx="369">
                  <c:v>1.04125E-2</c:v>
                </c:pt>
                <c:pt idx="370">
                  <c:v>1.05402E-2</c:v>
                </c:pt>
                <c:pt idx="371">
                  <c:v>1.07554E-2</c:v>
                </c:pt>
                <c:pt idx="372">
                  <c:v>1.1275500000000001E-2</c:v>
                </c:pt>
                <c:pt idx="373">
                  <c:v>1.22363E-2</c:v>
                </c:pt>
                <c:pt idx="374">
                  <c:v>1.3181699999999999E-2</c:v>
                </c:pt>
                <c:pt idx="375">
                  <c:v>1.45489E-2</c:v>
                </c:pt>
                <c:pt idx="376">
                  <c:v>1.54497E-2</c:v>
                </c:pt>
                <c:pt idx="377">
                  <c:v>1.5911499999999999E-2</c:v>
                </c:pt>
                <c:pt idx="378">
                  <c:v>1.6583899999999999E-2</c:v>
                </c:pt>
                <c:pt idx="379">
                  <c:v>1.70546E-2</c:v>
                </c:pt>
                <c:pt idx="380">
                  <c:v>1.8333200000000001E-2</c:v>
                </c:pt>
                <c:pt idx="381">
                  <c:v>1.9273800000000001E-2</c:v>
                </c:pt>
                <c:pt idx="382">
                  <c:v>2.1367400000000002E-2</c:v>
                </c:pt>
                <c:pt idx="383">
                  <c:v>2.3126500000000001E-2</c:v>
                </c:pt>
                <c:pt idx="384">
                  <c:v>2.4616699999999998E-2</c:v>
                </c:pt>
                <c:pt idx="385">
                  <c:v>2.7021699999999999E-2</c:v>
                </c:pt>
                <c:pt idx="386">
                  <c:v>3.1676099999999999E-2</c:v>
                </c:pt>
                <c:pt idx="387">
                  <c:v>4.0436199999999999E-2</c:v>
                </c:pt>
                <c:pt idx="388">
                  <c:v>5.7017400000000003E-2</c:v>
                </c:pt>
                <c:pt idx="389">
                  <c:v>9.0507699999999996E-2</c:v>
                </c:pt>
                <c:pt idx="390">
                  <c:v>0.14499500000000001</c:v>
                </c:pt>
                <c:pt idx="391">
                  <c:v>0.18851999999999999</c:v>
                </c:pt>
                <c:pt idx="392">
                  <c:v>0.19844200000000001</c:v>
                </c:pt>
                <c:pt idx="393">
                  <c:v>0.165688</c:v>
                </c:pt>
                <c:pt idx="394">
                  <c:v>0.13133500000000001</c:v>
                </c:pt>
                <c:pt idx="395">
                  <c:v>0.10179199999999999</c:v>
                </c:pt>
                <c:pt idx="396">
                  <c:v>8.4966899999999998E-2</c:v>
                </c:pt>
                <c:pt idx="397">
                  <c:v>7.8121800000000005E-2</c:v>
                </c:pt>
                <c:pt idx="398">
                  <c:v>8.7435799999999994E-2</c:v>
                </c:pt>
                <c:pt idx="399">
                  <c:v>0.12368700000000001</c:v>
                </c:pt>
                <c:pt idx="400">
                  <c:v>0.22921900000000001</c:v>
                </c:pt>
                <c:pt idx="401">
                  <c:v>0.352906</c:v>
                </c:pt>
                <c:pt idx="402">
                  <c:v>0.37536599999999998</c:v>
                </c:pt>
                <c:pt idx="403">
                  <c:v>0.26610600000000001</c:v>
                </c:pt>
                <c:pt idx="404">
                  <c:v>0.158332</c:v>
                </c:pt>
                <c:pt idx="405">
                  <c:v>9.4527E-2</c:v>
                </c:pt>
                <c:pt idx="406">
                  <c:v>6.14935E-2</c:v>
                </c:pt>
                <c:pt idx="407">
                  <c:v>4.2993200000000002E-2</c:v>
                </c:pt>
                <c:pt idx="408">
                  <c:v>2.92041E-2</c:v>
                </c:pt>
                <c:pt idx="409">
                  <c:v>2.4841100000000001E-2</c:v>
                </c:pt>
                <c:pt idx="410">
                  <c:v>1.8624000000000002E-2</c:v>
                </c:pt>
                <c:pt idx="411">
                  <c:v>1.5394700000000001E-2</c:v>
                </c:pt>
                <c:pt idx="412">
                  <c:v>1.3634800000000001E-2</c:v>
                </c:pt>
                <c:pt idx="413">
                  <c:v>1.22238E-2</c:v>
                </c:pt>
                <c:pt idx="414">
                  <c:v>1.10753E-2</c:v>
                </c:pt>
                <c:pt idx="415">
                  <c:v>8.7923900000000006E-3</c:v>
                </c:pt>
                <c:pt idx="416">
                  <c:v>6.5552600000000003E-3</c:v>
                </c:pt>
                <c:pt idx="417">
                  <c:v>5.9849600000000001E-3</c:v>
                </c:pt>
                <c:pt idx="418">
                  <c:v>5.5152600000000001E-3</c:v>
                </c:pt>
                <c:pt idx="419">
                  <c:v>5.1193100000000002E-3</c:v>
                </c:pt>
                <c:pt idx="420">
                  <c:v>4.70763E-3</c:v>
                </c:pt>
                <c:pt idx="421">
                  <c:v>4.3420899999999998E-3</c:v>
                </c:pt>
                <c:pt idx="422">
                  <c:v>4.0933599999999999E-3</c:v>
                </c:pt>
                <c:pt idx="423">
                  <c:v>3.8593199999999999E-3</c:v>
                </c:pt>
                <c:pt idx="424">
                  <c:v>3.6330999999999998E-3</c:v>
                </c:pt>
                <c:pt idx="425">
                  <c:v>3.4900999999999999E-3</c:v>
                </c:pt>
                <c:pt idx="426">
                  <c:v>3.4028399999999999E-3</c:v>
                </c:pt>
                <c:pt idx="427">
                  <c:v>3.3645900000000002E-3</c:v>
                </c:pt>
                <c:pt idx="428">
                  <c:v>3.3003300000000002E-3</c:v>
                </c:pt>
                <c:pt idx="429">
                  <c:v>3.1836799999999999E-3</c:v>
                </c:pt>
                <c:pt idx="430">
                  <c:v>3.0729300000000002E-3</c:v>
                </c:pt>
                <c:pt idx="431">
                  <c:v>3.1847199999999998E-3</c:v>
                </c:pt>
                <c:pt idx="432">
                  <c:v>3.2265200000000001E-3</c:v>
                </c:pt>
                <c:pt idx="433">
                  <c:v>3.30832E-3</c:v>
                </c:pt>
                <c:pt idx="434">
                  <c:v>3.4199999999999999E-3</c:v>
                </c:pt>
                <c:pt idx="435">
                  <c:v>3.7179399999999999E-3</c:v>
                </c:pt>
                <c:pt idx="436">
                  <c:v>3.97971E-3</c:v>
                </c:pt>
                <c:pt idx="437">
                  <c:v>4.3913600000000004E-3</c:v>
                </c:pt>
                <c:pt idx="438">
                  <c:v>5.0046200000000004E-3</c:v>
                </c:pt>
                <c:pt idx="439">
                  <c:v>5.4882400000000001E-3</c:v>
                </c:pt>
                <c:pt idx="440">
                  <c:v>6.3185799999999999E-3</c:v>
                </c:pt>
                <c:pt idx="441">
                  <c:v>7.3849900000000001E-3</c:v>
                </c:pt>
                <c:pt idx="442">
                  <c:v>8.98032E-3</c:v>
                </c:pt>
                <c:pt idx="443">
                  <c:v>1.13364E-2</c:v>
                </c:pt>
                <c:pt idx="444">
                  <c:v>1.5071599999999999E-2</c:v>
                </c:pt>
                <c:pt idx="445">
                  <c:v>2.1714199999999999E-2</c:v>
                </c:pt>
                <c:pt idx="446">
                  <c:v>3.5183899999999997E-2</c:v>
                </c:pt>
                <c:pt idx="447">
                  <c:v>6.2400499999999998E-2</c:v>
                </c:pt>
                <c:pt idx="448">
                  <c:v>0.104934</c:v>
                </c:pt>
                <c:pt idx="449">
                  <c:v>0.14424400000000001</c:v>
                </c:pt>
                <c:pt idx="450">
                  <c:v>0.123394</c:v>
                </c:pt>
                <c:pt idx="451">
                  <c:v>6.7807400000000004E-2</c:v>
                </c:pt>
                <c:pt idx="452">
                  <c:v>3.5388900000000001E-2</c:v>
                </c:pt>
                <c:pt idx="453">
                  <c:v>2.0854399999999999E-2</c:v>
                </c:pt>
                <c:pt idx="454">
                  <c:v>1.4684600000000001E-2</c:v>
                </c:pt>
                <c:pt idx="455">
                  <c:v>1.1922200000000001E-2</c:v>
                </c:pt>
                <c:pt idx="456">
                  <c:v>1.09893E-2</c:v>
                </c:pt>
                <c:pt idx="457">
                  <c:v>1.0637799999999999E-2</c:v>
                </c:pt>
                <c:pt idx="458">
                  <c:v>1.06555E-2</c:v>
                </c:pt>
                <c:pt idx="459">
                  <c:v>1.08302E-2</c:v>
                </c:pt>
                <c:pt idx="460">
                  <c:v>1.13195E-2</c:v>
                </c:pt>
                <c:pt idx="461">
                  <c:v>1.1797200000000001E-2</c:v>
                </c:pt>
                <c:pt idx="462">
                  <c:v>1.2441799999999999E-2</c:v>
                </c:pt>
                <c:pt idx="463">
                  <c:v>1.3214999999999999E-2</c:v>
                </c:pt>
                <c:pt idx="464">
                  <c:v>1.3858199999999999E-2</c:v>
                </c:pt>
                <c:pt idx="465">
                  <c:v>1.4783299999999999E-2</c:v>
                </c:pt>
                <c:pt idx="466">
                  <c:v>1.58224E-2</c:v>
                </c:pt>
                <c:pt idx="467">
                  <c:v>1.7104100000000001E-2</c:v>
                </c:pt>
                <c:pt idx="468">
                  <c:v>1.8534200000000001E-2</c:v>
                </c:pt>
                <c:pt idx="469">
                  <c:v>2.0899899999999999E-2</c:v>
                </c:pt>
                <c:pt idx="470">
                  <c:v>2.4095499999999999E-2</c:v>
                </c:pt>
                <c:pt idx="471">
                  <c:v>2.8535700000000001E-2</c:v>
                </c:pt>
                <c:pt idx="472">
                  <c:v>3.2194300000000002E-2</c:v>
                </c:pt>
                <c:pt idx="473">
                  <c:v>3.0998700000000001E-2</c:v>
                </c:pt>
                <c:pt idx="474">
                  <c:v>2.7935499999999999E-2</c:v>
                </c:pt>
                <c:pt idx="475">
                  <c:v>2.5989000000000002E-2</c:v>
                </c:pt>
                <c:pt idx="476">
                  <c:v>2.5641600000000001E-2</c:v>
                </c:pt>
                <c:pt idx="477">
                  <c:v>2.5908400000000002E-2</c:v>
                </c:pt>
                <c:pt idx="478">
                  <c:v>2.6272500000000001E-2</c:v>
                </c:pt>
                <c:pt idx="479">
                  <c:v>2.7002000000000002E-2</c:v>
                </c:pt>
                <c:pt idx="480">
                  <c:v>2.7766599999999999E-2</c:v>
                </c:pt>
                <c:pt idx="481">
                  <c:v>2.862E-2</c:v>
                </c:pt>
                <c:pt idx="482">
                  <c:v>2.9550900000000001E-2</c:v>
                </c:pt>
                <c:pt idx="483">
                  <c:v>3.0592899999999999E-2</c:v>
                </c:pt>
                <c:pt idx="484">
                  <c:v>3.15234E-2</c:v>
                </c:pt>
                <c:pt idx="485">
                  <c:v>3.2512399999999997E-2</c:v>
                </c:pt>
                <c:pt idx="486">
                  <c:v>3.3685199999999998E-2</c:v>
                </c:pt>
                <c:pt idx="487">
                  <c:v>3.4799799999999999E-2</c:v>
                </c:pt>
                <c:pt idx="488">
                  <c:v>3.57197E-2</c:v>
                </c:pt>
                <c:pt idx="489">
                  <c:v>3.6849899999999998E-2</c:v>
                </c:pt>
                <c:pt idx="490">
                  <c:v>3.81494E-2</c:v>
                </c:pt>
                <c:pt idx="491">
                  <c:v>3.92845E-2</c:v>
                </c:pt>
                <c:pt idx="492">
                  <c:v>4.0441299999999999E-2</c:v>
                </c:pt>
                <c:pt idx="493">
                  <c:v>4.1482600000000001E-2</c:v>
                </c:pt>
                <c:pt idx="494">
                  <c:v>4.2842499999999999E-2</c:v>
                </c:pt>
                <c:pt idx="495">
                  <c:v>4.3843899999999998E-2</c:v>
                </c:pt>
                <c:pt idx="496">
                  <c:v>4.49979E-2</c:v>
                </c:pt>
                <c:pt idx="497">
                  <c:v>4.6104800000000001E-2</c:v>
                </c:pt>
                <c:pt idx="498">
                  <c:v>4.7440700000000002E-2</c:v>
                </c:pt>
                <c:pt idx="499">
                  <c:v>4.83595E-2</c:v>
                </c:pt>
                <c:pt idx="500">
                  <c:v>4.9561800000000003E-2</c:v>
                </c:pt>
                <c:pt idx="501">
                  <c:v>5.0617799999999998E-2</c:v>
                </c:pt>
                <c:pt idx="502">
                  <c:v>5.1641800000000002E-2</c:v>
                </c:pt>
                <c:pt idx="503">
                  <c:v>5.2736499999999999E-2</c:v>
                </c:pt>
                <c:pt idx="504">
                  <c:v>5.3757699999999999E-2</c:v>
                </c:pt>
                <c:pt idx="505">
                  <c:v>5.4806300000000002E-2</c:v>
                </c:pt>
                <c:pt idx="506">
                  <c:v>5.5620599999999999E-2</c:v>
                </c:pt>
                <c:pt idx="507">
                  <c:v>5.6657899999999997E-2</c:v>
                </c:pt>
                <c:pt idx="508">
                  <c:v>5.7532E-2</c:v>
                </c:pt>
                <c:pt idx="509">
                  <c:v>5.8496100000000002E-2</c:v>
                </c:pt>
                <c:pt idx="510">
                  <c:v>5.9352500000000002E-2</c:v>
                </c:pt>
                <c:pt idx="511">
                  <c:v>5.9943900000000001E-2</c:v>
                </c:pt>
                <c:pt idx="512">
                  <c:v>5.97793E-2</c:v>
                </c:pt>
                <c:pt idx="513">
                  <c:v>6.1727499999999998E-2</c:v>
                </c:pt>
                <c:pt idx="514">
                  <c:v>6.1911000000000001E-2</c:v>
                </c:pt>
                <c:pt idx="515">
                  <c:v>6.1701600000000002E-2</c:v>
                </c:pt>
                <c:pt idx="516">
                  <c:v>6.2379999999999998E-2</c:v>
                </c:pt>
                <c:pt idx="517">
                  <c:v>6.2631300000000001E-2</c:v>
                </c:pt>
                <c:pt idx="518">
                  <c:v>6.26443E-2</c:v>
                </c:pt>
                <c:pt idx="519">
                  <c:v>6.2525800000000006E-2</c:v>
                </c:pt>
                <c:pt idx="520">
                  <c:v>6.2518599999999994E-2</c:v>
                </c:pt>
                <c:pt idx="521">
                  <c:v>6.2310400000000002E-2</c:v>
                </c:pt>
                <c:pt idx="522">
                  <c:v>6.1909600000000002E-2</c:v>
                </c:pt>
                <c:pt idx="523">
                  <c:v>6.1792100000000003E-2</c:v>
                </c:pt>
                <c:pt idx="524">
                  <c:v>6.1178900000000001E-2</c:v>
                </c:pt>
                <c:pt idx="525">
                  <c:v>6.0738199999999999E-2</c:v>
                </c:pt>
                <c:pt idx="526">
                  <c:v>5.9877899999999998E-2</c:v>
                </c:pt>
                <c:pt idx="527">
                  <c:v>5.9264499999999998E-2</c:v>
                </c:pt>
                <c:pt idx="528">
                  <c:v>5.9268800000000003E-2</c:v>
                </c:pt>
                <c:pt idx="529">
                  <c:v>5.7810300000000002E-2</c:v>
                </c:pt>
                <c:pt idx="530">
                  <c:v>5.7424299999999998E-2</c:v>
                </c:pt>
                <c:pt idx="531">
                  <c:v>5.63023E-2</c:v>
                </c:pt>
                <c:pt idx="532">
                  <c:v>5.5363299999999997E-2</c:v>
                </c:pt>
                <c:pt idx="533">
                  <c:v>5.4236300000000001E-2</c:v>
                </c:pt>
                <c:pt idx="534">
                  <c:v>5.3341199999999998E-2</c:v>
                </c:pt>
                <c:pt idx="535">
                  <c:v>5.2003899999999999E-2</c:v>
                </c:pt>
                <c:pt idx="536">
                  <c:v>5.0714799999999997E-2</c:v>
                </c:pt>
                <c:pt idx="537">
                  <c:v>4.9987900000000002E-2</c:v>
                </c:pt>
                <c:pt idx="538">
                  <c:v>4.8583099999999997E-2</c:v>
                </c:pt>
                <c:pt idx="539">
                  <c:v>4.7677799999999999E-2</c:v>
                </c:pt>
                <c:pt idx="540">
                  <c:v>4.6412799999999997E-2</c:v>
                </c:pt>
                <c:pt idx="541">
                  <c:v>4.5364000000000002E-2</c:v>
                </c:pt>
                <c:pt idx="542">
                  <c:v>4.4318200000000002E-2</c:v>
                </c:pt>
                <c:pt idx="543">
                  <c:v>4.3413800000000002E-2</c:v>
                </c:pt>
                <c:pt idx="544">
                  <c:v>4.1991399999999998E-2</c:v>
                </c:pt>
                <c:pt idx="545">
                  <c:v>4.11107E-2</c:v>
                </c:pt>
                <c:pt idx="546">
                  <c:v>3.9924500000000002E-2</c:v>
                </c:pt>
                <c:pt idx="547">
                  <c:v>3.85273E-2</c:v>
                </c:pt>
                <c:pt idx="548">
                  <c:v>3.8003700000000001E-2</c:v>
                </c:pt>
                <c:pt idx="549">
                  <c:v>3.7044899999999999E-2</c:v>
                </c:pt>
                <c:pt idx="550">
                  <c:v>3.6107300000000002E-2</c:v>
                </c:pt>
                <c:pt idx="551">
                  <c:v>3.4812200000000001E-2</c:v>
                </c:pt>
                <c:pt idx="552">
                  <c:v>3.3951599999999998E-2</c:v>
                </c:pt>
                <c:pt idx="553">
                  <c:v>3.3309699999999998E-2</c:v>
                </c:pt>
                <c:pt idx="554">
                  <c:v>3.2024200000000003E-2</c:v>
                </c:pt>
                <c:pt idx="555">
                  <c:v>3.1209500000000001E-2</c:v>
                </c:pt>
                <c:pt idx="556">
                  <c:v>3.0171699999999999E-2</c:v>
                </c:pt>
                <c:pt idx="557">
                  <c:v>2.9182900000000001E-2</c:v>
                </c:pt>
                <c:pt idx="558">
                  <c:v>2.9044199999999999E-2</c:v>
                </c:pt>
                <c:pt idx="559">
                  <c:v>2.8074100000000001E-2</c:v>
                </c:pt>
                <c:pt idx="560">
                  <c:v>2.68737E-2</c:v>
                </c:pt>
                <c:pt idx="561">
                  <c:v>2.6765299999999999E-2</c:v>
                </c:pt>
                <c:pt idx="562">
                  <c:v>2.62691E-2</c:v>
                </c:pt>
                <c:pt idx="563">
                  <c:v>2.57352E-2</c:v>
                </c:pt>
                <c:pt idx="564">
                  <c:v>2.5169199999999999E-2</c:v>
                </c:pt>
                <c:pt idx="565">
                  <c:v>2.4450699999999999E-2</c:v>
                </c:pt>
                <c:pt idx="566">
                  <c:v>2.4452700000000001E-2</c:v>
                </c:pt>
                <c:pt idx="567">
                  <c:v>2.39405E-2</c:v>
                </c:pt>
                <c:pt idx="568">
                  <c:v>2.3508999999999999E-2</c:v>
                </c:pt>
                <c:pt idx="569">
                  <c:v>2.3565599999999999E-2</c:v>
                </c:pt>
                <c:pt idx="570">
                  <c:v>2.3064000000000001E-2</c:v>
                </c:pt>
                <c:pt idx="571">
                  <c:v>2.3659800000000002E-2</c:v>
                </c:pt>
                <c:pt idx="572">
                  <c:v>2.3422800000000001E-2</c:v>
                </c:pt>
                <c:pt idx="573">
                  <c:v>2.4368299999999999E-2</c:v>
                </c:pt>
                <c:pt idx="574">
                  <c:v>2.52719E-2</c:v>
                </c:pt>
                <c:pt idx="575">
                  <c:v>2.63439E-2</c:v>
                </c:pt>
                <c:pt idx="576">
                  <c:v>2.8520799999999999E-2</c:v>
                </c:pt>
                <c:pt idx="577">
                  <c:v>3.0110600000000001E-2</c:v>
                </c:pt>
                <c:pt idx="578">
                  <c:v>3.3207399999999998E-2</c:v>
                </c:pt>
                <c:pt idx="579">
                  <c:v>3.5935000000000002E-2</c:v>
                </c:pt>
                <c:pt idx="580">
                  <c:v>3.9438500000000001E-2</c:v>
                </c:pt>
                <c:pt idx="581">
                  <c:v>4.3604799999999999E-2</c:v>
                </c:pt>
                <c:pt idx="582">
                  <c:v>4.6807300000000003E-2</c:v>
                </c:pt>
                <c:pt idx="583">
                  <c:v>4.3177899999999998E-2</c:v>
                </c:pt>
                <c:pt idx="584">
                  <c:v>4.0841700000000002E-2</c:v>
                </c:pt>
                <c:pt idx="585">
                  <c:v>3.5153999999999998E-2</c:v>
                </c:pt>
                <c:pt idx="586">
                  <c:v>2.9696500000000001E-2</c:v>
                </c:pt>
                <c:pt idx="587">
                  <c:v>2.5034600000000001E-2</c:v>
                </c:pt>
                <c:pt idx="588">
                  <c:v>2.5040900000000001E-2</c:v>
                </c:pt>
                <c:pt idx="589">
                  <c:v>2.3826799999999999E-2</c:v>
                </c:pt>
                <c:pt idx="590">
                  <c:v>2.2401600000000001E-2</c:v>
                </c:pt>
                <c:pt idx="591">
                  <c:v>2.1474199999999999E-2</c:v>
                </c:pt>
                <c:pt idx="592">
                  <c:v>2.0556600000000001E-2</c:v>
                </c:pt>
                <c:pt idx="593">
                  <c:v>1.9541800000000002E-2</c:v>
                </c:pt>
                <c:pt idx="594">
                  <c:v>1.9916199999999998E-2</c:v>
                </c:pt>
                <c:pt idx="595">
                  <c:v>1.87079E-2</c:v>
                </c:pt>
                <c:pt idx="596">
                  <c:v>1.7527000000000001E-2</c:v>
                </c:pt>
                <c:pt idx="597">
                  <c:v>1.7420600000000001E-2</c:v>
                </c:pt>
                <c:pt idx="598">
                  <c:v>1.52975E-2</c:v>
                </c:pt>
                <c:pt idx="599">
                  <c:v>1.66719E-2</c:v>
                </c:pt>
                <c:pt idx="600">
                  <c:v>1.6241999999999999E-2</c:v>
                </c:pt>
                <c:pt idx="601">
                  <c:v>1.6012100000000001E-2</c:v>
                </c:pt>
                <c:pt idx="602">
                  <c:v>1.5629799999999999E-2</c:v>
                </c:pt>
                <c:pt idx="603">
                  <c:v>1.5030999999999999E-2</c:v>
                </c:pt>
                <c:pt idx="604">
                  <c:v>1.58716E-2</c:v>
                </c:pt>
                <c:pt idx="605">
                  <c:v>1.56752E-2</c:v>
                </c:pt>
                <c:pt idx="606">
                  <c:v>1.58529E-2</c:v>
                </c:pt>
                <c:pt idx="607">
                  <c:v>1.55788E-2</c:v>
                </c:pt>
                <c:pt idx="608">
                  <c:v>1.5755499999999999E-2</c:v>
                </c:pt>
                <c:pt idx="609">
                  <c:v>1.6440199999999999E-2</c:v>
                </c:pt>
                <c:pt idx="610">
                  <c:v>1.62992E-2</c:v>
                </c:pt>
                <c:pt idx="611">
                  <c:v>1.58166E-2</c:v>
                </c:pt>
                <c:pt idx="612">
                  <c:v>1.6340500000000001E-2</c:v>
                </c:pt>
                <c:pt idx="613">
                  <c:v>1.63646E-2</c:v>
                </c:pt>
                <c:pt idx="614">
                  <c:v>1.68109E-2</c:v>
                </c:pt>
                <c:pt idx="615">
                  <c:v>1.8337200000000001E-2</c:v>
                </c:pt>
                <c:pt idx="616">
                  <c:v>1.8112699999999999E-2</c:v>
                </c:pt>
                <c:pt idx="617">
                  <c:v>1.8636900000000001E-2</c:v>
                </c:pt>
                <c:pt idx="618">
                  <c:v>1.7735000000000001E-2</c:v>
                </c:pt>
                <c:pt idx="619">
                  <c:v>1.7999100000000001E-2</c:v>
                </c:pt>
                <c:pt idx="620">
                  <c:v>1.9484600000000001E-2</c:v>
                </c:pt>
                <c:pt idx="621">
                  <c:v>2.4785499999999999E-2</c:v>
                </c:pt>
                <c:pt idx="622">
                  <c:v>2.0989500000000001E-2</c:v>
                </c:pt>
                <c:pt idx="623">
                  <c:v>2.24993E-2</c:v>
                </c:pt>
                <c:pt idx="624">
                  <c:v>2.2734600000000001E-2</c:v>
                </c:pt>
                <c:pt idx="625">
                  <c:v>2.4008600000000001E-2</c:v>
                </c:pt>
                <c:pt idx="626">
                  <c:v>2.52175E-2</c:v>
                </c:pt>
                <c:pt idx="627">
                  <c:v>2.6103700000000001E-2</c:v>
                </c:pt>
                <c:pt idx="628">
                  <c:v>2.5876199999999999E-2</c:v>
                </c:pt>
                <c:pt idx="629">
                  <c:v>2.7632199999999999E-2</c:v>
                </c:pt>
                <c:pt idx="630">
                  <c:v>2.7126600000000001E-2</c:v>
                </c:pt>
                <c:pt idx="631">
                  <c:v>2.6811000000000001E-2</c:v>
                </c:pt>
                <c:pt idx="632">
                  <c:v>2.86609E-2</c:v>
                </c:pt>
                <c:pt idx="633">
                  <c:v>2.85154E-2</c:v>
                </c:pt>
                <c:pt idx="634">
                  <c:v>3.2493500000000002E-2</c:v>
                </c:pt>
                <c:pt idx="635">
                  <c:v>3.1936300000000001E-2</c:v>
                </c:pt>
                <c:pt idx="636">
                  <c:v>3.2505300000000001E-2</c:v>
                </c:pt>
                <c:pt idx="637">
                  <c:v>3.8160199999999998E-2</c:v>
                </c:pt>
                <c:pt idx="638">
                  <c:v>4.2099900000000003E-2</c:v>
                </c:pt>
                <c:pt idx="639">
                  <c:v>3.8839499999999999E-2</c:v>
                </c:pt>
                <c:pt idx="640">
                  <c:v>3.8647300000000002E-2</c:v>
                </c:pt>
                <c:pt idx="641">
                  <c:v>4.1459200000000002E-2</c:v>
                </c:pt>
                <c:pt idx="642">
                  <c:v>4.52247E-2</c:v>
                </c:pt>
                <c:pt idx="643">
                  <c:v>4.7799099999999997E-2</c:v>
                </c:pt>
                <c:pt idx="644">
                  <c:v>4.3066100000000003E-2</c:v>
                </c:pt>
                <c:pt idx="645">
                  <c:v>5.6578099999999999E-2</c:v>
                </c:pt>
                <c:pt idx="646">
                  <c:v>4.5305499999999999E-2</c:v>
                </c:pt>
                <c:pt idx="647">
                  <c:v>5.11823E-2</c:v>
                </c:pt>
                <c:pt idx="648">
                  <c:v>4.8256100000000003E-2</c:v>
                </c:pt>
                <c:pt idx="649">
                  <c:v>6.2242100000000002E-2</c:v>
                </c:pt>
                <c:pt idx="650">
                  <c:v>5.51735E-2</c:v>
                </c:pt>
                <c:pt idx="651">
                  <c:v>6.3785099999999997E-2</c:v>
                </c:pt>
                <c:pt idx="652">
                  <c:v>5.3633300000000002E-2</c:v>
                </c:pt>
                <c:pt idx="653">
                  <c:v>6.1372900000000001E-2</c:v>
                </c:pt>
                <c:pt idx="654">
                  <c:v>6.2637499999999999E-2</c:v>
                </c:pt>
                <c:pt idx="655">
                  <c:v>5.48586E-2</c:v>
                </c:pt>
                <c:pt idx="656">
                  <c:v>6.2822199999999995E-2</c:v>
                </c:pt>
                <c:pt idx="657">
                  <c:v>6.0759899999999999E-2</c:v>
                </c:pt>
                <c:pt idx="658">
                  <c:v>7.0244299999999996E-2</c:v>
                </c:pt>
                <c:pt idx="659">
                  <c:v>6.8181199999999997E-2</c:v>
                </c:pt>
                <c:pt idx="660">
                  <c:v>4.8739200000000003E-2</c:v>
                </c:pt>
                <c:pt idx="661">
                  <c:v>6.6288100000000003E-2</c:v>
                </c:pt>
                <c:pt idx="662">
                  <c:v>6.6210000000000005E-2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C77-4AC8-90F2-CEBB709C8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6163656"/>
        <c:axId val="606163984"/>
      </c:scatterChart>
      <c:valAx>
        <c:axId val="606163656"/>
        <c:scaling>
          <c:orientation val="maxMin"/>
          <c:max val="4015"/>
          <c:min val="16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 d'onde (cm</a:t>
                </a:r>
                <a:r>
                  <a:rPr lang="fr-FR" baseline="30000"/>
                  <a:t>-1</a:t>
                </a:r>
                <a:r>
                  <a:rPr lang="fr-FR" sz="1000" b="0" i="0" u="none" strike="noStrike" baseline="0">
                    <a:effectLst/>
                  </a:rPr>
                  <a:t>)</a:t>
                </a:r>
                <a:endParaRPr lang="fr-FR" baseline="30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6163984"/>
        <c:crosses val="autoZero"/>
        <c:crossBetween val="midCat"/>
      </c:valAx>
      <c:valAx>
        <c:axId val="606163984"/>
        <c:scaling>
          <c:orientation val="maxMin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Coefficient d'extinction 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6163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/>
              <a:t>Ondes électromagnétiques dans les milieux diélectriques.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982C184B-F847-4E0E-A014-B98FBF39A958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502004" y="153024"/>
                <a:ext cx="5263299" cy="897740"/>
              </a:xfrm>
            </p:spPr>
            <p:txBody>
              <a:bodyPr/>
              <a:lstStyle/>
              <a:p>
                <a:r>
                  <a:rPr lang="fr-FR" dirty="0"/>
                  <a:t>Susceptibilité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ba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982C184B-F847-4E0E-A014-B98FBF39A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502004" y="153024"/>
                <a:ext cx="5263299" cy="897740"/>
              </a:xfrm>
              <a:blipFill>
                <a:blip r:embed="rId2"/>
                <a:stretch>
                  <a:fillRect l="-5208" t="-21769" b="-21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 15">
            <a:extLst>
              <a:ext uri="{FF2B5EF4-FFF2-40B4-BE49-F238E27FC236}">
                <a16:creationId xmlns:a16="http://schemas.microsoft.com/office/drawing/2014/main" id="{23A357A3-FAED-430F-8645-49573473D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31455E-2151-478D-8587-AC181AD5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42021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982C184B-F847-4E0E-A014-B98FBF39A958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1502004" y="153024"/>
                <a:ext cx="5263299" cy="897740"/>
              </a:xfrm>
            </p:spPr>
            <p:txBody>
              <a:bodyPr/>
              <a:lstStyle/>
              <a:p>
                <a:r>
                  <a:rPr lang="fr-FR" dirty="0"/>
                  <a:t>Susceptibilité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ba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982C184B-F847-4E0E-A014-B98FBF39A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502004" y="153024"/>
                <a:ext cx="5263299" cy="897740"/>
              </a:xfrm>
              <a:blipFill>
                <a:blip r:embed="rId2"/>
                <a:stretch>
                  <a:fillRect l="-5208" t="-21769" b="-21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 15">
            <a:extLst>
              <a:ext uri="{FF2B5EF4-FFF2-40B4-BE49-F238E27FC236}">
                <a16:creationId xmlns:a16="http://schemas.microsoft.com/office/drawing/2014/main" id="{23A357A3-FAED-430F-8645-49573473D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B2B3979-8BCE-4E81-B9C6-AB228EB2FC10}"/>
              </a:ext>
            </a:extLst>
          </p:cNvPr>
          <p:cNvCxnSpPr/>
          <p:nvPr/>
        </p:nvCxnSpPr>
        <p:spPr>
          <a:xfrm flipH="1">
            <a:off x="1958012" y="2295939"/>
            <a:ext cx="4608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97CFF64-830A-40CE-A80F-129B564D9E7A}"/>
              </a:ext>
            </a:extLst>
          </p:cNvPr>
          <p:cNvCxnSpPr/>
          <p:nvPr/>
        </p:nvCxnSpPr>
        <p:spPr>
          <a:xfrm>
            <a:off x="2067339" y="1252330"/>
            <a:ext cx="0" cy="9640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4A747E9-CD87-4BA9-A98F-C7DA677B011C}"/>
                  </a:ext>
                </a:extLst>
              </p:cNvPr>
              <p:cNvSpPr txBox="1"/>
              <p:nvPr/>
            </p:nvSpPr>
            <p:spPr>
              <a:xfrm>
                <a:off x="2067339" y="1548558"/>
                <a:ext cx="921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or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4A747E9-CD87-4BA9-A98F-C7DA677B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39" y="1548558"/>
                <a:ext cx="921021" cy="369332"/>
              </a:xfrm>
              <a:prstGeom prst="rect">
                <a:avLst/>
              </a:prstGeom>
              <a:blipFill>
                <a:blip r:embed="rId4"/>
                <a:stretch>
                  <a:fillRect l="-728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7E74EF-2739-4344-AC09-1C55B8A91FD0}"/>
              </a:ext>
            </a:extLst>
          </p:cNvPr>
          <p:cNvCxnSpPr/>
          <p:nvPr/>
        </p:nvCxnSpPr>
        <p:spPr>
          <a:xfrm flipH="1">
            <a:off x="1958012" y="2418522"/>
            <a:ext cx="662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2D4F860-283F-4EEB-A8E4-2728369FED32}"/>
              </a:ext>
            </a:extLst>
          </p:cNvPr>
          <p:cNvCxnSpPr>
            <a:cxnSpLocks/>
          </p:cNvCxnSpPr>
          <p:nvPr/>
        </p:nvCxnSpPr>
        <p:spPr>
          <a:xfrm>
            <a:off x="1881807" y="2266121"/>
            <a:ext cx="0" cy="2020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0D5B6-4628-477C-A10B-78AAE9D5C4DF}"/>
                  </a:ext>
                </a:extLst>
              </p:cNvPr>
              <p:cNvSpPr txBox="1"/>
              <p:nvPr/>
            </p:nvSpPr>
            <p:spPr>
              <a:xfrm>
                <a:off x="1556011" y="2501157"/>
                <a:ext cx="8040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0D5B6-4628-477C-A10B-78AAE9D5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11" y="2501157"/>
                <a:ext cx="804002" cy="369332"/>
              </a:xfrm>
              <a:prstGeom prst="rect">
                <a:avLst/>
              </a:prstGeom>
              <a:blipFill>
                <a:blip r:embed="rId5"/>
                <a:stretch>
                  <a:fillRect l="-8333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7254253-B16B-4DE6-9848-FB02C6D27720}"/>
              </a:ext>
            </a:extLst>
          </p:cNvPr>
          <p:cNvCxnSpPr/>
          <p:nvPr/>
        </p:nvCxnSpPr>
        <p:spPr>
          <a:xfrm flipH="1">
            <a:off x="3933815" y="2570922"/>
            <a:ext cx="662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F70D4AA-803F-4C88-94D9-07DD62C73C91}"/>
              </a:ext>
            </a:extLst>
          </p:cNvPr>
          <p:cNvCxnSpPr>
            <a:cxnSpLocks/>
          </p:cNvCxnSpPr>
          <p:nvPr/>
        </p:nvCxnSpPr>
        <p:spPr>
          <a:xfrm>
            <a:off x="3843128" y="2418522"/>
            <a:ext cx="0" cy="2020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93EB315-ECAA-425E-9446-2D72B8B5D1EF}"/>
                  </a:ext>
                </a:extLst>
              </p:cNvPr>
              <p:cNvSpPr txBox="1"/>
              <p:nvPr/>
            </p:nvSpPr>
            <p:spPr>
              <a:xfrm>
                <a:off x="2934869" y="2468217"/>
                <a:ext cx="860107" cy="371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93EB315-ECAA-425E-9446-2D72B8B5D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69" y="2468217"/>
                <a:ext cx="860107" cy="371640"/>
              </a:xfrm>
              <a:prstGeom prst="rect">
                <a:avLst/>
              </a:prstGeom>
              <a:blipFill>
                <a:blip r:embed="rId6"/>
                <a:stretch>
                  <a:fillRect l="-7746" b="-213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236D2759-0F58-4A7A-A29E-B3F14ED1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59200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2741B77-C422-4368-9E19-34456B756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66700"/>
            <a:ext cx="8743950" cy="5829300"/>
          </a:xfrm>
          <a:prstGeom prst="rect">
            <a:avLst/>
          </a:prstGeom>
        </p:spPr>
      </p:pic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DED47B77-1F30-41C3-B2C3-16506D69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37821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4C0D6FA-5580-402C-AD34-487DAD7F4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647700"/>
            <a:ext cx="8058150" cy="53721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B22F3C-8935-41CA-B21C-21515C08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214486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163E-16EC-42AA-A908-5D4A7912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6701"/>
          </a:xfrm>
        </p:spPr>
        <p:txBody>
          <a:bodyPr/>
          <a:lstStyle/>
          <a:p>
            <a:r>
              <a:rPr lang="fr-FR" dirty="0"/>
              <a:t>Absorption dans l’IR : </a:t>
            </a:r>
            <a:r>
              <a:rPr lang="fr-FR" sz="4400" dirty="0"/>
              <a:t>exemple de l’éthanol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40A94-7981-4693-81AA-C87338521F59}"/>
              </a:ext>
            </a:extLst>
          </p:cNvPr>
          <p:cNvSpPr/>
          <p:nvPr/>
        </p:nvSpPr>
        <p:spPr>
          <a:xfrm>
            <a:off x="1023730" y="1639957"/>
            <a:ext cx="10426148" cy="175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4B3D4C-3719-4296-8BD2-E655DF4CD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57" y="1093304"/>
            <a:ext cx="9224686" cy="50851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C107B0C-685B-4F5E-9231-E2F5AAA925EB}"/>
              </a:ext>
            </a:extLst>
          </p:cNvPr>
          <p:cNvSpPr txBox="1"/>
          <p:nvPr/>
        </p:nvSpPr>
        <p:spPr>
          <a:xfrm>
            <a:off x="2971800" y="5042247"/>
            <a:ext cx="551754" cy="369332"/>
          </a:xfrm>
          <a:prstGeom prst="rect">
            <a:avLst/>
          </a:prstGeom>
          <a:solidFill>
            <a:srgbClr val="F3B56C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O-H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DCB657-34FB-4B2C-8809-F785E759C92C}"/>
              </a:ext>
            </a:extLst>
          </p:cNvPr>
          <p:cNvSpPr txBox="1"/>
          <p:nvPr/>
        </p:nvSpPr>
        <p:spPr>
          <a:xfrm>
            <a:off x="3934898" y="4672915"/>
            <a:ext cx="522900" cy="369332"/>
          </a:xfrm>
          <a:prstGeom prst="rect">
            <a:avLst/>
          </a:prstGeom>
          <a:solidFill>
            <a:srgbClr val="637052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C-H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6D8386-82F7-4109-A245-74B56A20E0F0}"/>
              </a:ext>
            </a:extLst>
          </p:cNvPr>
          <p:cNvSpPr txBox="1"/>
          <p:nvPr/>
        </p:nvSpPr>
        <p:spPr>
          <a:xfrm>
            <a:off x="7923048" y="4827763"/>
            <a:ext cx="530915" cy="369332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C-O</a:t>
            </a: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4F82E543-B7A7-4C3D-ACEE-A12F8922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111205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CC515-98B3-4F42-9259-76E5CD5F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Absorption dans l’IR : exemple de l’éthanol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9BAE84-9FBC-46CF-A825-30B07ADA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DE548A-CC31-4E8B-BE15-0C8FE862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B0C2D6F-718F-49E7-ADD6-2BC98D647F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428750"/>
          <a:ext cx="10058400" cy="444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492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11F0E-8F66-4360-A649-88950388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Équations de Maxwell dans un DLHI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BDB7A87-D366-4503-ABCE-0E9FC8ED6BEF}"/>
                  </a:ext>
                </a:extLst>
              </p:cNvPr>
              <p:cNvSpPr txBox="1"/>
              <p:nvPr/>
            </p:nvSpPr>
            <p:spPr>
              <a:xfrm>
                <a:off x="2650503" y="2069525"/>
                <a:ext cx="6890994" cy="1326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div</m:t>
                            </m:r>
                          </m:fName>
                          <m:e>
                            <m:acc>
                              <m:accPr>
                                <m:chr m:val="⃗"/>
                                <m:ctrlPr>
                                  <a:rPr lang="fr-F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rot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4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rot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BDB7A87-D366-4503-ABCE-0E9FC8ED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03" y="2069525"/>
                <a:ext cx="6890994" cy="1326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EE081387-58A4-4620-8F1E-85C35662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142455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11F0E-8F66-4360-A649-88950388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Équations de Maxwell dans un DLHI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BDB7A87-D366-4503-ABCE-0E9FC8ED6BEF}"/>
                  </a:ext>
                </a:extLst>
              </p:cNvPr>
              <p:cNvSpPr txBox="1"/>
              <p:nvPr/>
            </p:nvSpPr>
            <p:spPr>
              <a:xfrm>
                <a:off x="2650503" y="2069525"/>
                <a:ext cx="6890994" cy="1359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div</m:t>
                            </m:r>
                          </m:fName>
                          <m:e>
                            <m:acc>
                              <m:accPr>
                                <m:chr m:val="⃗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4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rot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4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rot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BDB7A87-D366-4503-ABCE-0E9FC8ED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03" y="2069525"/>
                <a:ext cx="6890994" cy="135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0E3B8087-8B05-454C-AFEF-0AFB0AC1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191745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11F0E-8F66-4360-A649-88950388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Équations de Maxwell dans un DLHI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B12D7E-BEFF-4DA2-811E-AF43F4324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35014"/>
                <a:ext cx="10058400" cy="2334080"/>
              </a:xfrm>
            </p:spPr>
            <p:txBody>
              <a:bodyPr>
                <a:normAutofit/>
              </a:bodyPr>
              <a:lstStyle/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2400" dirty="0">
                  <a:latin typeface="Cambria Math" panose="02040503050406030204" pitchFamily="18" charset="0"/>
                </a:endParaRPr>
              </a:p>
              <a:p>
                <a:r>
                  <a:rPr lang="fr-FR" sz="2400" dirty="0">
                    <a:latin typeface="Cambria Math" panose="02040503050406030204" pitchFamily="18" charset="0"/>
                  </a:rPr>
                  <a:t>Pour une OPPH dans un DLHI,</a:t>
                </a:r>
                <a:endParaRPr lang="fr-FR" sz="24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bar>
                      <m:bar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ba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ba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400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4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bar>
                            <m:r>
                              <a:rPr lang="fr-FR" sz="2400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0B12D7E-BEFF-4DA2-811E-AF43F4324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35014"/>
                <a:ext cx="10058400" cy="2334080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BDB7A87-D366-4503-ABCE-0E9FC8ED6BEF}"/>
                  </a:ext>
                </a:extLst>
              </p:cNvPr>
              <p:cNvSpPr txBox="1"/>
              <p:nvPr/>
            </p:nvSpPr>
            <p:spPr>
              <a:xfrm>
                <a:off x="2650503" y="2069525"/>
                <a:ext cx="5588524" cy="1133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rot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400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rot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num>
                      <m:den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CBDB7A87-D366-4503-ABCE-0E9FC8ED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03" y="2069525"/>
                <a:ext cx="5588524" cy="1133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986225F7-23EF-466D-8B1A-3C2D6F07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12572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11F0E-8F66-4360-A649-88950388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OPPH dans un DLHI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2A47176-0A8C-4315-A240-FEAC4153D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668946"/>
              </a:xfrm>
            </p:spPr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ba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</m:oMath>
                </a14:m>
                <a:endParaRPr lang="fr-FR" sz="24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</m:oMath>
                </a14:m>
                <a:endParaRPr lang="fr-FR" sz="2400" dirty="0"/>
              </a:p>
              <a:p>
                <a:pPr marL="0" indent="0">
                  <a:buNone/>
                </a:pPr>
                <a:endParaRPr lang="fr-FR" sz="8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Relation de dispersion				</a:t>
                </a:r>
              </a:p>
              <a:p>
                <a:pPr marL="0" indent="0">
                  <a:buNone/>
                </a:pPr>
                <a:r>
                  <a:rPr lang="fr-FR" sz="2400" b="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fr-FR" sz="2400" dirty="0"/>
                  <a:t>	</a:t>
                </a:r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2A47176-0A8C-4315-A240-FEAC4153D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668946"/>
              </a:xfrm>
              <a:blipFill>
                <a:blip r:embed="rId2"/>
                <a:stretch>
                  <a:fillRect l="-1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E5929B-E292-4BF8-B7A3-1EDB7F93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283954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11F0E-8F66-4360-A649-88950388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OPPH dans un DLHI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2A47176-0A8C-4315-A240-FEAC4153D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6707" y="1845734"/>
                <a:ext cx="10058400" cy="3668946"/>
              </a:xfrm>
            </p:spPr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ba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</m:oMath>
                </a14:m>
                <a:endParaRPr lang="fr-FR" sz="24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num>
                          <m:den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</m:oMath>
                </a14:m>
                <a:endParaRPr lang="fr-FR" sz="2400" dirty="0"/>
              </a:p>
              <a:p>
                <a:pPr marL="0" indent="0">
                  <a:buNone/>
                </a:pPr>
                <a:endParaRPr lang="fr-FR" sz="8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Relation de dispersion				</a:t>
                </a:r>
              </a:p>
              <a:p>
                <a:pPr marL="0" indent="0">
                  <a:buNone/>
                </a:pPr>
                <a:r>
                  <a:rPr lang="fr-FR" sz="24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fr-FR" sz="2400" dirty="0"/>
                  <a:t>	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fr-FR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fr-FR" sz="2400" dirty="0"/>
                  <a:t>	</a:t>
                </a:r>
              </a:p>
              <a:p>
                <a:pPr marL="0" indent="0">
                  <a:buNone/>
                </a:pPr>
                <a:r>
                  <a:rPr lang="fr-FR" sz="2400" b="0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2A47176-0A8C-4315-A240-FEAC4153D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707" y="1845734"/>
                <a:ext cx="10058400" cy="3668946"/>
              </a:xfrm>
              <a:blipFill>
                <a:blip r:embed="rId2"/>
                <a:stretch>
                  <a:fillRect l="-1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89B0F46-9929-4113-B7C6-168785D9BDB5}"/>
                  </a:ext>
                </a:extLst>
              </p:cNvPr>
              <p:cNvSpPr txBox="1"/>
              <p:nvPr/>
            </p:nvSpPr>
            <p:spPr>
              <a:xfrm>
                <a:off x="7860419" y="3429000"/>
                <a:ext cx="3295261" cy="98815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b="1" u="sng" dirty="0"/>
                  <a:t>Indice complexe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orderBox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89B0F46-9929-4113-B7C6-168785D9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419" y="3429000"/>
                <a:ext cx="3295261" cy="988156"/>
              </a:xfrm>
              <a:prstGeom prst="rect">
                <a:avLst/>
              </a:prstGeom>
              <a:blipFill>
                <a:blip r:embed="rId3"/>
                <a:stretch>
                  <a:fillRect t="-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F09FF935-670D-47DE-ABEB-99404B31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19064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11F0E-8F66-4360-A649-88950388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OPPH dans un DLHI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2A47176-0A8C-4315-A240-FEAC4153D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6707" y="1845734"/>
                <a:ext cx="10058400" cy="4432518"/>
              </a:xfrm>
            </p:spPr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ba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</m:oMath>
                </a14:m>
                <a:endParaRPr lang="fr-FR" sz="24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bar>
                      <m:bar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ba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</m:oMath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800" b="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fr-FR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fr-FR" sz="2400" b="0" dirty="0"/>
                  <a:t>Vecteur de </a:t>
                </a:r>
                <a:r>
                  <a:rPr lang="fr-FR" sz="2400" b="0" dirty="0" err="1"/>
                  <a:t>Poynting</a:t>
                </a:r>
                <a:endParaRPr lang="fr-FR" sz="2400" b="0" dirty="0"/>
              </a:p>
              <a:p>
                <a:pPr marL="0" indent="0">
                  <a:buNone/>
                </a:pPr>
                <a:r>
                  <a:rPr lang="fr-FR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</m:d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fr-FR" sz="2400" b="0" i="0" dirty="0" smtClean="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⃗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</m:ba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</m:ba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</m:oMath>
                </a14:m>
                <a:endParaRPr lang="fr-FR" sz="2400" b="0" dirty="0"/>
              </a:p>
              <a:p>
                <a:pPr marL="0" indent="0">
                  <a:buNone/>
                </a:pPr>
                <a:r>
                  <a:rPr lang="fr-FR" sz="2400" dirty="0"/>
                  <a:t>		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borderBox>
                      <m:borderBox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</m:d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Sup>
                          <m:sSub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func>
                          <m:func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num>
                                  <m:den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e>
                    </m:borderBox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2A47176-0A8C-4315-A240-FEAC4153D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707" y="1845734"/>
                <a:ext cx="10058400" cy="4432518"/>
              </a:xfrm>
              <a:blipFill>
                <a:blip r:embed="rId2"/>
                <a:stretch>
                  <a:fillRect l="-1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89B0F46-9929-4113-B7C6-168785D9BDB5}"/>
                  </a:ext>
                </a:extLst>
              </p:cNvPr>
              <p:cNvSpPr txBox="1"/>
              <p:nvPr/>
            </p:nvSpPr>
            <p:spPr>
              <a:xfrm>
                <a:off x="7860419" y="3429000"/>
                <a:ext cx="3295261" cy="98815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b="1" u="sng" dirty="0"/>
                  <a:t>Indice complexe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borderBox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89B0F46-9929-4113-B7C6-168785D9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419" y="3429000"/>
                <a:ext cx="3295261" cy="988156"/>
              </a:xfrm>
              <a:prstGeom prst="rect">
                <a:avLst/>
              </a:prstGeom>
              <a:blipFill>
                <a:blip r:embed="rId3"/>
                <a:stretch>
                  <a:fillRect t="-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3D64DE62-45C4-48CE-8B01-435C8D8E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348468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5CC24-6E8D-4868-8006-80C2DFA9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17432"/>
            <a:ext cx="10058400" cy="1450757"/>
          </a:xfrm>
        </p:spPr>
        <p:txBody>
          <a:bodyPr/>
          <a:lstStyle/>
          <a:p>
            <a:r>
              <a:rPr lang="fr-FR" dirty="0"/>
              <a:t>Modèle de l’électron élastiquement lié</a:t>
            </a:r>
          </a:p>
        </p:txBody>
      </p:sp>
      <p:sp>
        <p:nvSpPr>
          <p:cNvPr id="37" name="Espace réservé du contenu 36">
            <a:extLst>
              <a:ext uri="{FF2B5EF4-FFF2-40B4-BE49-F238E27FC236}">
                <a16:creationId xmlns:a16="http://schemas.microsoft.com/office/drawing/2014/main" id="{FDC08033-CF06-40D8-BA66-18DFA0C251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Atome de Thomson</a:t>
            </a:r>
          </a:p>
        </p:txBody>
      </p:sp>
      <p:sp>
        <p:nvSpPr>
          <p:cNvPr id="46" name="Espace réservé du contenu 45">
            <a:extLst>
              <a:ext uri="{FF2B5EF4-FFF2-40B4-BE49-F238E27FC236}">
                <a16:creationId xmlns:a16="http://schemas.microsoft.com/office/drawing/2014/main" id="{956AAA52-B24E-4D76-B2C8-4673C685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600" u="sng" dirty="0"/>
          </a:p>
          <a:p>
            <a:r>
              <a:rPr lang="fr-FR" sz="1600" u="sng" dirty="0"/>
              <a:t>Equilibre :</a:t>
            </a:r>
          </a:p>
          <a:p>
            <a:pPr>
              <a:spcBef>
                <a:spcPts val="0"/>
              </a:spcBef>
            </a:pPr>
            <a:r>
              <a:rPr lang="fr-FR" sz="1600" dirty="0"/>
              <a:t>Barycentres confondus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31D5F27-2EB1-44A9-B61B-E3F732003294}"/>
              </a:ext>
            </a:extLst>
          </p:cNvPr>
          <p:cNvSpPr/>
          <p:nvPr/>
        </p:nvSpPr>
        <p:spPr>
          <a:xfrm>
            <a:off x="2196445" y="2356227"/>
            <a:ext cx="2520000" cy="25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17B7930-8252-42B0-80CD-F577329E15ED}"/>
              </a:ext>
            </a:extLst>
          </p:cNvPr>
          <p:cNvSpPr/>
          <p:nvPr/>
        </p:nvSpPr>
        <p:spPr>
          <a:xfrm>
            <a:off x="2736445" y="2896227"/>
            <a:ext cx="1440000" cy="1440000"/>
          </a:xfrm>
          <a:prstGeom prst="ellipse">
            <a:avLst/>
          </a:prstGeom>
          <a:noFill/>
          <a:ln w="12700">
            <a:solidFill>
              <a:schemeClr val="bg2">
                <a:lumMod val="1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150F65-1482-4B47-9AEB-70CF72511108}"/>
              </a:ext>
            </a:extLst>
          </p:cNvPr>
          <p:cNvSpPr/>
          <p:nvPr/>
        </p:nvSpPr>
        <p:spPr>
          <a:xfrm>
            <a:off x="3726416" y="2896227"/>
            <a:ext cx="216000" cy="216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E049538-FF1B-40A7-B4BC-BE53CC1DE521}"/>
                  </a:ext>
                </a:extLst>
              </p:cNvPr>
              <p:cNvSpPr txBox="1"/>
              <p:nvPr/>
            </p:nvSpPr>
            <p:spPr>
              <a:xfrm>
                <a:off x="837942" y="4336227"/>
                <a:ext cx="1485984" cy="696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fr-F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f>
                            <m:fPr>
                              <m:ctrlP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fr-F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E049538-FF1B-40A7-B4BC-BE53CC1D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42" y="4336227"/>
                <a:ext cx="1485984" cy="696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CAD6019B-5E95-49DC-9138-868BD6FFEFC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23926" y="4024774"/>
            <a:ext cx="201764" cy="659882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4260821-C2B8-4EC3-806A-734CFD137E2A}"/>
                  </a:ext>
                </a:extLst>
              </p:cNvPr>
              <p:cNvSpPr txBox="1"/>
              <p:nvPr/>
            </p:nvSpPr>
            <p:spPr>
              <a:xfrm>
                <a:off x="4497065" y="2462371"/>
                <a:ext cx="344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4260821-C2B8-4EC3-806A-734CFD13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65" y="2462371"/>
                <a:ext cx="344902" cy="276999"/>
              </a:xfrm>
              <a:prstGeom prst="rect">
                <a:avLst/>
              </a:prstGeom>
              <a:blipFill>
                <a:blip r:embed="rId3"/>
                <a:stretch>
                  <a:fillRect l="-3571" r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749BF67C-6987-4434-9071-29500D3D9396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4222749" y="2559911"/>
            <a:ext cx="267308" cy="626226"/>
          </a:xfrm>
          <a:prstGeom prst="curvedConnector2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3E39675-AB92-48DA-82F6-11C05F81AE0E}"/>
              </a:ext>
            </a:extLst>
          </p:cNvPr>
          <p:cNvCxnSpPr>
            <a:cxnSpLocks/>
          </p:cNvCxnSpPr>
          <p:nvPr/>
        </p:nvCxnSpPr>
        <p:spPr>
          <a:xfrm flipV="1">
            <a:off x="3525624" y="3202227"/>
            <a:ext cx="212683" cy="343559"/>
          </a:xfrm>
          <a:prstGeom prst="straightConnector1">
            <a:avLst/>
          </a:prstGeom>
          <a:ln w="38100">
            <a:tailEnd type="triangle" w="med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5780479-0CD6-4768-A9D1-A4E2FB70DC66}"/>
                  </a:ext>
                </a:extLst>
              </p:cNvPr>
              <p:cNvSpPr txBox="1"/>
              <p:nvPr/>
            </p:nvSpPr>
            <p:spPr>
              <a:xfrm>
                <a:off x="3206041" y="3017957"/>
                <a:ext cx="418640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5780479-0CD6-4768-A9D1-A4E2FB70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041" y="3017957"/>
                <a:ext cx="418640" cy="345159"/>
              </a:xfrm>
              <a:prstGeom prst="rect">
                <a:avLst/>
              </a:prstGeom>
              <a:blipFill>
                <a:blip r:embed="rId4"/>
                <a:stretch>
                  <a:fillRect l="-14493" r="-4348" b="-122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8FE17D6-8D82-44FA-BE4E-AEE59B824185}"/>
                  </a:ext>
                </a:extLst>
              </p:cNvPr>
              <p:cNvSpPr txBox="1"/>
              <p:nvPr/>
            </p:nvSpPr>
            <p:spPr>
              <a:xfrm>
                <a:off x="2344185" y="5130340"/>
                <a:ext cx="2224520" cy="715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b>
                          </m:sSub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fr-FR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fr-FR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acc>
                        </m:e>
                      </m:borderBox>
                    </m:oMath>
                  </m:oMathPara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8FE17D6-8D82-44FA-BE4E-AEE59B82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85" y="5130340"/>
                <a:ext cx="2224520" cy="715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65F46925-0EE6-48FB-A386-AB0E361CF14A}"/>
              </a:ext>
            </a:extLst>
          </p:cNvPr>
          <p:cNvSpPr/>
          <p:nvPr/>
        </p:nvSpPr>
        <p:spPr>
          <a:xfrm>
            <a:off x="6264576" y="2526380"/>
            <a:ext cx="1800000" cy="180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1176000-6951-4ADE-9EC3-3886585D838F}"/>
              </a:ext>
            </a:extLst>
          </p:cNvPr>
          <p:cNvSpPr/>
          <p:nvPr/>
        </p:nvSpPr>
        <p:spPr>
          <a:xfrm>
            <a:off x="7056576" y="3318380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20D834D-8F76-4FEF-94EB-5169725FE3A7}"/>
              </a:ext>
            </a:extLst>
          </p:cNvPr>
          <p:cNvSpPr/>
          <p:nvPr/>
        </p:nvSpPr>
        <p:spPr>
          <a:xfrm>
            <a:off x="7128576" y="3390380"/>
            <a:ext cx="72000" cy="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2233911-AB06-4F27-A2A2-69A635A5FF2B}"/>
              </a:ext>
            </a:extLst>
          </p:cNvPr>
          <p:cNvSpPr/>
          <p:nvPr/>
        </p:nvSpPr>
        <p:spPr>
          <a:xfrm>
            <a:off x="9214355" y="2526380"/>
            <a:ext cx="1800000" cy="180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96C466F-5350-4F6F-BEC5-CE777D7437E3}"/>
              </a:ext>
            </a:extLst>
          </p:cNvPr>
          <p:cNvSpPr/>
          <p:nvPr/>
        </p:nvSpPr>
        <p:spPr>
          <a:xfrm>
            <a:off x="9530867" y="3318380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C78F6E-8A71-45E1-90FD-90223A4424CB}"/>
              </a:ext>
            </a:extLst>
          </p:cNvPr>
          <p:cNvSpPr/>
          <p:nvPr/>
        </p:nvSpPr>
        <p:spPr>
          <a:xfrm>
            <a:off x="10078355" y="3390380"/>
            <a:ext cx="72000" cy="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44537C9-59D1-49AD-9861-DFF66891DD0C}"/>
              </a:ext>
            </a:extLst>
          </p:cNvPr>
          <p:cNvCxnSpPr/>
          <p:nvPr/>
        </p:nvCxnSpPr>
        <p:spPr>
          <a:xfrm>
            <a:off x="6065520" y="1845734"/>
            <a:ext cx="0" cy="417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28EC1A0-F633-4FE3-AA07-815685E8F9A4}"/>
              </a:ext>
            </a:extLst>
          </p:cNvPr>
          <p:cNvCxnSpPr>
            <a:cxnSpLocks/>
          </p:cNvCxnSpPr>
          <p:nvPr/>
        </p:nvCxnSpPr>
        <p:spPr>
          <a:xfrm>
            <a:off x="9634233" y="3426597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E91BEF8-9BDE-4FB1-BA32-E42DC312465E}"/>
                  </a:ext>
                </a:extLst>
              </p:cNvPr>
              <p:cNvSpPr txBox="1"/>
              <p:nvPr/>
            </p:nvSpPr>
            <p:spPr>
              <a:xfrm>
                <a:off x="9784748" y="3455969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E91BEF8-9BDE-4FB1-BA32-E42DC3124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748" y="3455969"/>
                <a:ext cx="221536" cy="369332"/>
              </a:xfrm>
              <a:prstGeom prst="rect">
                <a:avLst/>
              </a:prstGeom>
              <a:blipFill>
                <a:blip r:embed="rId6"/>
                <a:stretch>
                  <a:fillRect l="-33333" t="-37705" r="-102778"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ZoneTexte 46">
            <a:extLst>
              <a:ext uri="{FF2B5EF4-FFF2-40B4-BE49-F238E27FC236}">
                <a16:creationId xmlns:a16="http://schemas.microsoft.com/office/drawing/2014/main" id="{7FFC925C-04E9-4DC6-AD9D-06937CDC8503}"/>
              </a:ext>
            </a:extLst>
          </p:cNvPr>
          <p:cNvSpPr txBox="1"/>
          <p:nvPr/>
        </p:nvSpPr>
        <p:spPr>
          <a:xfrm>
            <a:off x="9652459" y="4548003"/>
            <a:ext cx="20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nuage électronique</a:t>
            </a:r>
          </a:p>
        </p:txBody>
      </p: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ED26BEA3-EA5B-449E-BA47-1FD45DC1AA0C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V="1">
            <a:off x="10168844" y="4061965"/>
            <a:ext cx="582985" cy="389091"/>
          </a:xfrm>
          <a:prstGeom prst="curvedConnector3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F1BD193-FBAD-40A8-9128-28CAC0C7D73B}"/>
              </a:ext>
            </a:extLst>
          </p:cNvPr>
          <p:cNvSpPr txBox="1"/>
          <p:nvPr/>
        </p:nvSpPr>
        <p:spPr>
          <a:xfrm>
            <a:off x="8064576" y="2371081"/>
            <a:ext cx="76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noyau</a:t>
            </a:r>
          </a:p>
        </p:txBody>
      </p:sp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688AD8D7-4C00-49F3-B680-F1D1D1E77627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7533662" y="2479328"/>
            <a:ext cx="649966" cy="1172136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F49D7E5-CB25-4BA2-9275-5B4AEC1163AA}"/>
              </a:ext>
            </a:extLst>
          </p:cNvPr>
          <p:cNvCxnSpPr/>
          <p:nvPr/>
        </p:nvCxnSpPr>
        <p:spPr>
          <a:xfrm flipH="1">
            <a:off x="9634233" y="2139885"/>
            <a:ext cx="102064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2FF1851-0623-4EEE-B443-790E11F04CCE}"/>
                  </a:ext>
                </a:extLst>
              </p:cNvPr>
              <p:cNvSpPr txBox="1"/>
              <p:nvPr/>
            </p:nvSpPr>
            <p:spPr>
              <a:xfrm>
                <a:off x="10735065" y="1932841"/>
                <a:ext cx="27334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fr-FR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E2FF1851-0623-4EEE-B443-790E11F04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065" y="1932841"/>
                <a:ext cx="273344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space réservé du pied de page 3">
            <a:extLst>
              <a:ext uri="{FF2B5EF4-FFF2-40B4-BE49-F238E27FC236}">
                <a16:creationId xmlns:a16="http://schemas.microsoft.com/office/drawing/2014/main" id="{E0C4BF1B-97CF-4586-A093-4A10C227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416714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36728-344A-49AA-B99A-5C48AE8694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0"/>
            <a:ext cx="10058400" cy="1065229"/>
          </a:xfrm>
        </p:spPr>
        <p:txBody>
          <a:bodyPr/>
          <a:lstStyle/>
          <a:p>
            <a:r>
              <a:rPr lang="fr-FR" dirty="0"/>
              <a:t>Polarisabilité électronique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9D821D-AC93-46A5-ADA4-21D2027F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694"/>
            <a:ext cx="12192000" cy="609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70152CD-2AED-41D9-AF61-34BD4F0B8D44}"/>
                  </a:ext>
                </a:extLst>
              </p:cNvPr>
              <p:cNvSpPr txBox="1"/>
              <p:nvPr/>
            </p:nvSpPr>
            <p:spPr>
              <a:xfrm>
                <a:off x="5983661" y="5963478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70152CD-2AED-41D9-AF61-34BD4F0B8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61" y="5963478"/>
                <a:ext cx="224677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93A244D4-0F92-4D7D-88C3-061A7B86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</a:p>
        </p:txBody>
      </p:sp>
    </p:spTree>
    <p:extLst>
      <p:ext uri="{BB962C8B-B14F-4D97-AF65-F5344CB8AC3E}">
        <p14:creationId xmlns:p14="http://schemas.microsoft.com/office/powerpoint/2010/main" val="31241441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1048</TotalTime>
  <Words>263</Words>
  <Application>Microsoft Office PowerPoint</Application>
  <PresentationFormat>Grand écran</PresentationFormat>
  <Paragraphs>88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Courier New</vt:lpstr>
      <vt:lpstr>Rétrospective</vt:lpstr>
      <vt:lpstr>Ondes électromagnétiques dans les milieux diélectriques.</vt:lpstr>
      <vt:lpstr>Équations de Maxwell dans un DLHI</vt:lpstr>
      <vt:lpstr>Équations de Maxwell dans un DLHI</vt:lpstr>
      <vt:lpstr>Équations de Maxwell dans un DLHI</vt:lpstr>
      <vt:lpstr>OPPH dans un DLHI</vt:lpstr>
      <vt:lpstr>OPPH dans un DLHI</vt:lpstr>
      <vt:lpstr>OPPH dans un DLHI</vt:lpstr>
      <vt:lpstr>Modèle de l’électron élastiquement lié</vt:lpstr>
      <vt:lpstr>Polarisabilité électronique</vt:lpstr>
      <vt:lpstr>Susceptibilité ▁χ (ω)</vt:lpstr>
      <vt:lpstr>Susceptibilité ▁χ (ω)</vt:lpstr>
      <vt:lpstr>Présentation PowerPoint</vt:lpstr>
      <vt:lpstr>Présentation PowerPoint</vt:lpstr>
      <vt:lpstr>Absorption dans l’IR : exemple de l’éthanol</vt:lpstr>
      <vt:lpstr>Absorption dans l’IR : exemple de l’éthanol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77</cp:revision>
  <dcterms:created xsi:type="dcterms:W3CDTF">2019-04-06T14:18:31Z</dcterms:created>
  <dcterms:modified xsi:type="dcterms:W3CDTF">2019-06-17T16:33:17Z</dcterms:modified>
</cp:coreProperties>
</file>