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Rayonnement dipolaire électrique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F3437-687C-47E5-804D-35FFA498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coordonnées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34204A-E7E4-44D8-BB65-1BDFA7BD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2517373E-38F6-441F-92E4-07C0448341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r="1215" b="2363"/>
          <a:stretch/>
        </p:blipFill>
        <p:spPr>
          <a:xfrm>
            <a:off x="2923540" y="1379023"/>
            <a:ext cx="6344919" cy="49716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E51478-B25D-4DEE-8C21-B833DE81E499}"/>
              </a:ext>
            </a:extLst>
          </p:cNvPr>
          <p:cNvSpPr/>
          <p:nvPr/>
        </p:nvSpPr>
        <p:spPr>
          <a:xfrm>
            <a:off x="2544417" y="4015409"/>
            <a:ext cx="974035" cy="152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6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367A6-E742-4171-87D9-421BEE0F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du champ rayonné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1365E7-3160-4380-9DF8-58970E09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4D7D80-4DBE-4D57-ADB1-E7A4175D1F1F}"/>
                  </a:ext>
                </a:extLst>
              </p:cNvPr>
              <p:cNvSpPr/>
              <p:nvPr/>
            </p:nvSpPr>
            <p:spPr>
              <a:xfrm>
                <a:off x="208725" y="1649404"/>
                <a:ext cx="6256264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d>
                        <m:d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̇"/>
                                  <m:ctrlPr>
                                    <a:rPr lang="fr-FR" sz="24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4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sz="24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2400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sz="2400" i="1" dirty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400" i="1" dirty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fr-FR" sz="2400" i="1" dirty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r-FR" sz="2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̈"/>
                                  <m:ctrlP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fr-FR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fr-F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fr-F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acc>
                        <m:accPr>
                          <m:chr m:val="⃗"/>
                          <m:ctrlPr>
                            <a:rPr lang="fr-F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4D7D80-4DBE-4D57-ADB1-E7A4175D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5" y="1649404"/>
                <a:ext cx="6256264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E151AB-5191-469D-BEBA-126CAD5D375D}"/>
                  </a:ext>
                </a:extLst>
              </p:cNvPr>
              <p:cNvSpPr/>
              <p:nvPr/>
            </p:nvSpPr>
            <p:spPr>
              <a:xfrm>
                <a:off x="208725" y="3164243"/>
                <a:ext cx="7910627" cy="2623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fr-F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2400" dirty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fr-FR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 dirty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400" i="1" dirty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fr-FR" sz="24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sz="24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fr-FR" sz="2400" i="1" dirty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400" i="1" dirty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400" i="1" dirty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sz="24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fr-FR" sz="24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sz="240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2400" i="1" dirty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2400" i="1" dirty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sz="2400" i="1" dirty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i="1" dirty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sz="2400" i="1" dirty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fr-FR" sz="2400" i="1" dirty="0">
                                                  <a:solidFill>
                                                    <a:schemeClr val="accent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400" i="1" dirty="0">
                                                  <a:solidFill>
                                                    <a:schemeClr val="accent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400" i="1" dirty="0">
                                                  <a:solidFill>
                                                    <a:schemeClr val="accent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sz="24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fr-FR" sz="24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fr-FR" sz="24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r-F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2400" dirty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fr-F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 dirty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sz="24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400" i="1" dirty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fr-FR" sz="2400" b="0" i="1" dirty="0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b="0" i="1" dirty="0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sz="2400" b="0" i="1" dirty="0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fr-FR" sz="2400" b="0" i="1" dirty="0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400" b="0" i="1" dirty="0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400" b="0" i="1" dirty="0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sz="24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fr-FR" sz="2400" i="1" dirty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sz="240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2400" i="1" dirty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2400" i="1" dirty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sz="2400" b="0" i="1" dirty="0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b="0" i="1" dirty="0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sz="2400" b="0" i="1" dirty="0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fr-FR" sz="2400" b="0" i="1" dirty="0" smtClean="0">
                                                  <a:solidFill>
                                                    <a:schemeClr val="accent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400" b="0" i="1" dirty="0" smtClean="0">
                                                  <a:solidFill>
                                                    <a:schemeClr val="accent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400" b="0" i="1" dirty="0" smtClean="0">
                                                  <a:solidFill>
                                                    <a:schemeClr val="accent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sz="24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fr-FR" sz="24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fr-FR" sz="24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̈"/>
                                          <m:ctrlP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fr-FR" sz="24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4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4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fr-FR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sSup>
                                        <m:sSupPr>
                                          <m:ctrlP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fr-FR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sz="2400" i="1" dirty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E151AB-5191-469D-BEBA-126CAD5D3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5" y="3164243"/>
                <a:ext cx="7910627" cy="2623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9B20B57A-F9BB-47FF-ADA7-AECB7B18A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770127"/>
                  </p:ext>
                </p:extLst>
              </p:nvPr>
            </p:nvGraphicFramePr>
            <p:xfrm>
              <a:off x="8031126" y="1528318"/>
              <a:ext cx="4160874" cy="4022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0437">
                      <a:extLst>
                        <a:ext uri="{9D8B030D-6E8A-4147-A177-3AD203B41FA5}">
                          <a16:colId xmlns:a16="http://schemas.microsoft.com/office/drawing/2014/main" val="3445660723"/>
                        </a:ext>
                      </a:extLst>
                    </a:gridCol>
                    <a:gridCol w="2080437">
                      <a:extLst>
                        <a:ext uri="{9D8B030D-6E8A-4147-A177-3AD203B41FA5}">
                          <a16:colId xmlns:a16="http://schemas.microsoft.com/office/drawing/2014/main" val="1561562743"/>
                        </a:ext>
                      </a:extLst>
                    </a:gridCol>
                  </a:tblGrid>
                  <a:tr h="491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Terme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Ordre de grandeur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8562341"/>
                      </a:ext>
                    </a:extLst>
                  </a:tr>
                  <a:tr h="11767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fr-FR" sz="2000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sz="2000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fr-FR" sz="2000" i="1" dirty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sz="2000" i="1" dirty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num>
                                          <m:den>
                                            <m:r>
                                              <a:rPr lang="fr-FR" sz="2000" i="1" dirty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2000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sz="2000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2298706"/>
                      </a:ext>
                    </a:extLst>
                  </a:tr>
                  <a:tr h="11767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̇"/>
                                        <m:ctrlPr>
                                          <a:rPr lang="fr-FR" sz="2000" i="1" dirty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 dirty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fr-FR" sz="2000" i="1" dirty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 dirty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sz="2000" i="1" dirty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fr-FR" sz="2000" i="1" dirty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sz="2000" i="1" dirty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num>
                                          <m:den>
                                            <m:r>
                                              <a:rPr lang="fr-FR" sz="2000" i="1" dirty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2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sz="2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20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725786"/>
                      </a:ext>
                    </a:extLst>
                  </a:tr>
                  <a:tr h="11767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̈"/>
                                        <m:ctrlPr>
                                          <a:rPr lang="fr-FR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fr-FR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fr-FR" sz="2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sz="2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num>
                                          <m:den>
                                            <m:r>
                                              <a:rPr lang="fr-FR" sz="2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num>
                                          <m:den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11321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9B20B57A-F9BB-47FF-ADA7-AECB7B18A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770127"/>
                  </p:ext>
                </p:extLst>
              </p:nvPr>
            </p:nvGraphicFramePr>
            <p:xfrm>
              <a:off x="8031126" y="1528318"/>
              <a:ext cx="4160874" cy="4022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0437">
                      <a:extLst>
                        <a:ext uri="{9D8B030D-6E8A-4147-A177-3AD203B41FA5}">
                          <a16:colId xmlns:a16="http://schemas.microsoft.com/office/drawing/2014/main" val="3445660723"/>
                        </a:ext>
                      </a:extLst>
                    </a:gridCol>
                    <a:gridCol w="2080437">
                      <a:extLst>
                        <a:ext uri="{9D8B030D-6E8A-4147-A177-3AD203B41FA5}">
                          <a16:colId xmlns:a16="http://schemas.microsoft.com/office/drawing/2014/main" val="1561562743"/>
                        </a:ext>
                      </a:extLst>
                    </a:gridCol>
                  </a:tblGrid>
                  <a:tr h="491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Terme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Ordre de grandeur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8562341"/>
                      </a:ext>
                    </a:extLst>
                  </a:tr>
                  <a:tr h="117676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2" t="-42487" r="-101170" b="-2015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87" t="-42487" r="-1466" b="-2015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2298706"/>
                      </a:ext>
                    </a:extLst>
                  </a:tr>
                  <a:tr h="117676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2" t="-141753" r="-101170" b="-100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87" t="-141753" r="-1466" b="-100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725786"/>
                      </a:ext>
                    </a:extLst>
                  </a:tr>
                  <a:tr h="117676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2" t="-243005" r="-101170" b="-1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87" t="-243005" r="-1466" b="-10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11321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481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EBEBE-C88D-4DA9-BA83-5115C45F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Indicatrice de rayonnement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893EA4-0849-4A02-B211-0F8D99F4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ACD6A4-0428-4B5F-B4DB-8805D6A7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8815" y="1363102"/>
            <a:ext cx="7371643" cy="51525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206390-9FF1-4520-8065-15BE1516F460}"/>
              </a:ext>
            </a:extLst>
          </p:cNvPr>
          <p:cNvSpPr/>
          <p:nvPr/>
        </p:nvSpPr>
        <p:spPr>
          <a:xfrm>
            <a:off x="8208335" y="1942214"/>
            <a:ext cx="1623237" cy="1034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1C6DF31-A28F-490F-9F52-A8F8527F279D}"/>
                  </a:ext>
                </a:extLst>
              </p:cNvPr>
              <p:cNvSpPr txBox="1"/>
              <p:nvPr/>
            </p:nvSpPr>
            <p:spPr>
              <a:xfrm>
                <a:off x="7992140" y="2334482"/>
                <a:ext cx="13885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00008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3200" b="0" i="1" smtClean="0">
                          <a:solidFill>
                            <a:srgbClr val="00008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200" b="0" i="1" smtClean="0">
                          <a:solidFill>
                            <a:srgbClr val="00008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3200" b="0" i="1" smtClean="0">
                          <a:solidFill>
                            <a:srgbClr val="00008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200" b="0" i="1" smtClean="0">
                          <a:solidFill>
                            <a:srgbClr val="00008F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3200" b="0" i="1" smtClean="0">
                          <a:solidFill>
                            <a:srgbClr val="00008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200" dirty="0">
                  <a:solidFill>
                    <a:srgbClr val="00008F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1C6DF31-A28F-490F-9F52-A8F8527F2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40" y="2334482"/>
                <a:ext cx="13885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57927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1044</TotalTime>
  <Words>54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Rétrospective</vt:lpstr>
      <vt:lpstr>Rayonnement dipolaire électrique</vt:lpstr>
      <vt:lpstr>Système de coordonnées</vt:lpstr>
      <vt:lpstr>Expression du champ rayonné</vt:lpstr>
      <vt:lpstr>Indicatrice de rayonnement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82</cp:revision>
  <dcterms:created xsi:type="dcterms:W3CDTF">2019-04-06T14:18:31Z</dcterms:created>
  <dcterms:modified xsi:type="dcterms:W3CDTF">2019-06-17T17:07:48Z</dcterms:modified>
</cp:coreProperties>
</file>