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6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1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62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6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5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1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A7A61E-29FA-44C5-B58F-D68943125A80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E70A0-4E5B-4689-832D-62A53D305B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6A417-CAB6-4F72-87BF-C45ED15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9875"/>
            <a:ext cx="9144000" cy="2387600"/>
          </a:xfrm>
        </p:spPr>
        <p:txBody>
          <a:bodyPr/>
          <a:lstStyle/>
          <a:p>
            <a:r>
              <a:rPr lang="fr-FR" dirty="0"/>
              <a:t>Interférences à deux ondes en optique</a:t>
            </a:r>
          </a:p>
        </p:txBody>
      </p:sp>
    </p:spTree>
    <p:extLst>
      <p:ext uri="{BB962C8B-B14F-4D97-AF65-F5344CB8AC3E}">
        <p14:creationId xmlns:p14="http://schemas.microsoft.com/office/powerpoint/2010/main" val="415853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2B20F-7C28-497F-9AE8-BBB6063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Contraste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06FD8E6-9223-4F88-9ED3-C538640A3CEF}"/>
              </a:ext>
            </a:extLst>
          </p:cNvPr>
          <p:cNvGrpSpPr/>
          <p:nvPr/>
        </p:nvGrpSpPr>
        <p:grpSpPr>
          <a:xfrm>
            <a:off x="3212280" y="1830628"/>
            <a:ext cx="6334056" cy="4082799"/>
            <a:chOff x="3351269" y="1581911"/>
            <a:chExt cx="6334056" cy="408279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6D269BB-BBF8-4930-A2EA-C00BAA46A149}"/>
                </a:ext>
              </a:extLst>
            </p:cNvPr>
            <p:cNvGrpSpPr/>
            <p:nvPr/>
          </p:nvGrpSpPr>
          <p:grpSpPr>
            <a:xfrm>
              <a:off x="3351269" y="1581911"/>
              <a:ext cx="6185923" cy="4082799"/>
              <a:chOff x="3351269" y="1581911"/>
              <a:chExt cx="6185923" cy="4082799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2E442D6A-DFD3-4086-ADCB-BEFCAAC675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000" b="39750"/>
              <a:stretch/>
            </p:blipFill>
            <p:spPr>
              <a:xfrm>
                <a:off x="3352794" y="1581911"/>
                <a:ext cx="5486411" cy="777241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6217501A-C013-4BCA-9503-8B3284EA80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000" b="39750"/>
              <a:stretch/>
            </p:blipFill>
            <p:spPr>
              <a:xfrm>
                <a:off x="3351269" y="3234688"/>
                <a:ext cx="5486411" cy="777242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0DB3E6EB-9910-412A-AB2A-B6E69533A5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250" b="39500"/>
              <a:stretch/>
            </p:blipFill>
            <p:spPr>
              <a:xfrm>
                <a:off x="3351270" y="4887467"/>
                <a:ext cx="5486411" cy="777243"/>
              </a:xfrm>
              <a:prstGeom prst="rect">
                <a:avLst/>
              </a:prstGeom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E0BEC4C-3C42-41D3-9CD1-10E49046B41A}"/>
                  </a:ext>
                </a:extLst>
              </p:cNvPr>
              <p:cNvSpPr txBox="1"/>
              <p:nvPr/>
            </p:nvSpPr>
            <p:spPr>
              <a:xfrm flipH="1">
                <a:off x="8645652" y="1764337"/>
                <a:ext cx="891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 = 1</a:t>
                </a:r>
                <a:endParaRPr lang="fr-FR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4CEC16E-849E-4F1C-8E36-43D2A25CC6C7}"/>
                </a:ext>
              </a:extLst>
            </p:cNvPr>
            <p:cNvSpPr txBox="1"/>
            <p:nvPr/>
          </p:nvSpPr>
          <p:spPr>
            <a:xfrm flipH="1">
              <a:off x="8645651" y="3438643"/>
              <a:ext cx="89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 = 0,7</a:t>
              </a:r>
              <a:endPara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7EC134A-0BA7-4F35-9710-E91366B85C11}"/>
                </a:ext>
              </a:extLst>
            </p:cNvPr>
            <p:cNvSpPr txBox="1"/>
            <p:nvPr/>
          </p:nvSpPr>
          <p:spPr>
            <a:xfrm flipH="1">
              <a:off x="8645652" y="5091422"/>
              <a:ext cx="103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 = 0,1</a:t>
              </a:r>
              <a:endPara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Interférences entre deux ondes sphériques</a:t>
            </a:r>
          </a:p>
        </p:txBody>
      </p:sp>
      <p:pic>
        <p:nvPicPr>
          <p:cNvPr id="1026" name="Picture 2" descr="http://res-nlp.univ-lemans.fr/NLP_C_M09_G01/res/Fig_09.jpg">
            <a:extLst>
              <a:ext uri="{FF2B5EF4-FFF2-40B4-BE49-F238E27FC236}">
                <a16:creationId xmlns:a16="http://schemas.microsoft.com/office/drawing/2014/main" id="{7D3A9405-B9B7-4A88-8BE1-0F5D6B9F3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 b="3631"/>
          <a:stretch/>
        </p:blipFill>
        <p:spPr bwMode="auto">
          <a:xfrm>
            <a:off x="507908" y="2550248"/>
            <a:ext cx="7353300" cy="36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8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Interférences entre deux ondes sphériques</a:t>
            </a:r>
          </a:p>
        </p:txBody>
      </p:sp>
      <p:pic>
        <p:nvPicPr>
          <p:cNvPr id="1026" name="Picture 2" descr="http://res-nlp.univ-lemans.fr/NLP_C_M09_G01/res/Fig_09.jpg">
            <a:extLst>
              <a:ext uri="{FF2B5EF4-FFF2-40B4-BE49-F238E27FC236}">
                <a16:creationId xmlns:a16="http://schemas.microsoft.com/office/drawing/2014/main" id="{7D3A9405-B9B7-4A88-8BE1-0F5D6B9F3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 b="3631"/>
          <a:stretch/>
        </p:blipFill>
        <p:spPr bwMode="auto">
          <a:xfrm>
            <a:off x="507908" y="2550248"/>
            <a:ext cx="7353300" cy="36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Ã©sultat de recherche d'images pour &quot;eye profile drawing&quot;">
            <a:extLst>
              <a:ext uri="{FF2B5EF4-FFF2-40B4-BE49-F238E27FC236}">
                <a16:creationId xmlns:a16="http://schemas.microsoft.com/office/drawing/2014/main" id="{1FB78FC5-B815-4BF2-BEE3-CFBFC1C1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3" r="55397"/>
          <a:stretch/>
        </p:blipFill>
        <p:spPr bwMode="auto">
          <a:xfrm rot="16200000">
            <a:off x="4112865" y="1989769"/>
            <a:ext cx="632173" cy="4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roirs">
            <a:extLst>
              <a:ext uri="{FF2B5EF4-FFF2-40B4-BE49-F238E27FC236}">
                <a16:creationId xmlns:a16="http://schemas.microsoft.com/office/drawing/2014/main" id="{B2F0959C-7365-4037-98BC-A1C09BF5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431" y="2837954"/>
            <a:ext cx="2438598" cy="25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3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Interférences entre deux ondes sphériques</a:t>
            </a:r>
          </a:p>
        </p:txBody>
      </p:sp>
      <p:pic>
        <p:nvPicPr>
          <p:cNvPr id="1026" name="Picture 2" descr="http://res-nlp.univ-lemans.fr/NLP_C_M09_G01/res/Fig_09.jpg">
            <a:extLst>
              <a:ext uri="{FF2B5EF4-FFF2-40B4-BE49-F238E27FC236}">
                <a16:creationId xmlns:a16="http://schemas.microsoft.com/office/drawing/2014/main" id="{7D3A9405-B9B7-4A88-8BE1-0F5D6B9F3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 b="3631"/>
          <a:stretch/>
        </p:blipFill>
        <p:spPr bwMode="auto">
          <a:xfrm>
            <a:off x="507908" y="2550248"/>
            <a:ext cx="7353300" cy="36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eye profile drawing&quot;">
            <a:extLst>
              <a:ext uri="{FF2B5EF4-FFF2-40B4-BE49-F238E27FC236}">
                <a16:creationId xmlns:a16="http://schemas.microsoft.com/office/drawing/2014/main" id="{7802804B-4FE0-44CF-9DA8-968F4B41C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3" r="55397"/>
          <a:stretch/>
        </p:blipFill>
        <p:spPr bwMode="auto">
          <a:xfrm>
            <a:off x="7545121" y="4109038"/>
            <a:ext cx="632173" cy="4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umb.ccsd.cnrs.fr/5224605/large">
            <a:extLst>
              <a:ext uri="{FF2B5EF4-FFF2-40B4-BE49-F238E27FC236}">
                <a16:creationId xmlns:a16="http://schemas.microsoft.com/office/drawing/2014/main" id="{B76F4A04-DDDA-47ED-83DB-5CA12A171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50000" r="33402"/>
          <a:stretch/>
        </p:blipFill>
        <p:spPr bwMode="auto">
          <a:xfrm>
            <a:off x="8700939" y="2837954"/>
            <a:ext cx="2539583" cy="25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666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31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Interférences à deux ondes en optique</vt:lpstr>
      <vt:lpstr>Contraste</vt:lpstr>
      <vt:lpstr>Interférences entre deux ondes sphériques</vt:lpstr>
      <vt:lpstr>Interférences entre deux ondes sphériques</vt:lpstr>
      <vt:lpstr>Interférences entre deux ondes sphériques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Interférences à deux ondes en optique</dc:title>
  <dc:creator>Hugo Roussille</dc:creator>
  <cp:lastModifiedBy>Hugo Roussille</cp:lastModifiedBy>
  <cp:revision>4</cp:revision>
  <dcterms:created xsi:type="dcterms:W3CDTF">2019-01-25T15:48:40Z</dcterms:created>
  <dcterms:modified xsi:type="dcterms:W3CDTF">2019-06-17T17:12:18Z</dcterms:modified>
</cp:coreProperties>
</file>