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74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Interférométrie à division d’amplitude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3D7DB42-7AEA-49BA-825E-E3645CF72DA8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33D4718-6BB1-45E5-8D7B-7910D46AA3ED}"/>
              </a:ext>
            </a:extLst>
          </p:cNvPr>
          <p:cNvGrpSpPr/>
          <p:nvPr/>
        </p:nvGrpSpPr>
        <p:grpSpPr>
          <a:xfrm>
            <a:off x="2046892" y="274198"/>
            <a:ext cx="5818447" cy="5608723"/>
            <a:chOff x="2575839" y="0"/>
            <a:chExt cx="7040321" cy="678655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A060504-C76F-4BB1-B6F9-08BF499D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56"/>
            <a:stretch/>
          </p:blipFill>
          <p:spPr>
            <a:xfrm>
              <a:off x="2575839" y="0"/>
              <a:ext cx="7040321" cy="6718271"/>
            </a:xfrm>
            <a:prstGeom prst="rect">
              <a:avLst/>
            </a:prstGeom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B87554C-A9DF-4D9B-8852-540DDAD080DB}"/>
                </a:ext>
              </a:extLst>
            </p:cNvPr>
            <p:cNvGrpSpPr/>
            <p:nvPr/>
          </p:nvGrpSpPr>
          <p:grpSpPr>
            <a:xfrm>
              <a:off x="5144945" y="4033778"/>
              <a:ext cx="462989" cy="2684493"/>
              <a:chOff x="5144945" y="4033778"/>
              <a:chExt cx="462989" cy="2684493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CC4178E-E7A1-413C-9973-03D35BB6CC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4945" y="4033778"/>
                <a:ext cx="462989" cy="2684493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50D5AC7-A64F-400A-99E5-B2CA31EBA934}"/>
                  </a:ext>
                </a:extLst>
              </p:cNvPr>
              <p:cNvGrpSpPr/>
              <p:nvPr/>
            </p:nvGrpSpPr>
            <p:grpSpPr>
              <a:xfrm rot="197902" flipV="1">
                <a:off x="5349634" y="5279987"/>
                <a:ext cx="65184" cy="291534"/>
                <a:chOff x="4935078" y="4566216"/>
                <a:chExt cx="65184" cy="291534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D4EEF1AE-5C7E-4BF8-9DAD-743C94FDD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0864" y="4566216"/>
                  <a:ext cx="59398" cy="291534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44BABC2-5D6A-4B13-A76A-53265FBFA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5078" y="4677261"/>
                  <a:ext cx="47060" cy="180489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2FC5300-545F-40F4-88D7-D5DF3A16A1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1959" y="1365813"/>
              <a:ext cx="462627" cy="2640112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C312AA-B1BB-4821-B9AF-9BFC065B6BE9}"/>
                </a:ext>
              </a:extLst>
            </p:cNvPr>
            <p:cNvSpPr/>
            <p:nvPr/>
          </p:nvSpPr>
          <p:spPr>
            <a:xfrm>
              <a:off x="5023052" y="5804452"/>
              <a:ext cx="204932" cy="98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8391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3D7DB42-7AEA-49BA-825E-E3645CF72DA8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41886D1-673D-4390-A54F-472B2BE45567}"/>
              </a:ext>
            </a:extLst>
          </p:cNvPr>
          <p:cNvGrpSpPr/>
          <p:nvPr/>
        </p:nvGrpSpPr>
        <p:grpSpPr>
          <a:xfrm>
            <a:off x="3208729" y="361507"/>
            <a:ext cx="3387494" cy="5309482"/>
            <a:chOff x="3180376" y="191386"/>
            <a:chExt cx="3387494" cy="530948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67D6ABE-0E2D-4E10-A089-5E6658A62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62"/>
            <a:stretch/>
          </p:blipFill>
          <p:spPr>
            <a:xfrm>
              <a:off x="3180376" y="191386"/>
              <a:ext cx="3387494" cy="530564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DCDED-EB7A-4BDE-9682-1579F31C5A44}"/>
                </a:ext>
              </a:extLst>
            </p:cNvPr>
            <p:cNvSpPr/>
            <p:nvPr/>
          </p:nvSpPr>
          <p:spPr>
            <a:xfrm>
              <a:off x="4982901" y="4734046"/>
              <a:ext cx="243069" cy="762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60292F3-210A-40A8-A917-BD7386968F25}"/>
                </a:ext>
              </a:extLst>
            </p:cNvPr>
            <p:cNvGrpSpPr/>
            <p:nvPr/>
          </p:nvGrpSpPr>
          <p:grpSpPr>
            <a:xfrm>
              <a:off x="5009825" y="3234053"/>
              <a:ext cx="472046" cy="2266815"/>
              <a:chOff x="5140417" y="4226455"/>
              <a:chExt cx="472046" cy="2266815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2E250F04-5F14-4090-9901-6E2F7F548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0417" y="4226455"/>
                <a:ext cx="472046" cy="2266815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B2B5BF2-4F71-4602-8E30-63C01667EF04}"/>
                  </a:ext>
                </a:extLst>
              </p:cNvPr>
              <p:cNvGrpSpPr/>
              <p:nvPr/>
            </p:nvGrpSpPr>
            <p:grpSpPr>
              <a:xfrm rot="197902" flipV="1">
                <a:off x="5349634" y="5279987"/>
                <a:ext cx="65184" cy="291534"/>
                <a:chOff x="4935078" y="4566216"/>
                <a:chExt cx="65184" cy="291534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4D522E82-F5F6-46A8-B04F-B1798CCDC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0864" y="4566216"/>
                  <a:ext cx="59398" cy="291534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1753C9CD-802F-44E8-A757-60E8FC22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5078" y="4677261"/>
                  <a:ext cx="47060" cy="180489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9E4CB49-F0A9-4452-8A6D-3159A49FD7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1817" y="1192696"/>
              <a:ext cx="400962" cy="1987826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9CF589-A5D6-4724-80C4-3A7C33AD62BD}"/>
                </a:ext>
              </a:extLst>
            </p:cNvPr>
            <p:cNvGrpSpPr/>
            <p:nvPr/>
          </p:nvGrpSpPr>
          <p:grpSpPr>
            <a:xfrm>
              <a:off x="5104435" y="2763078"/>
              <a:ext cx="565137" cy="2703443"/>
              <a:chOff x="5410743" y="4368800"/>
              <a:chExt cx="565137" cy="2703443"/>
            </a:xfrm>
          </p:grpSpPr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505585DA-99AE-4F74-B452-194FF9380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743" y="4368800"/>
                <a:ext cx="565137" cy="2703443"/>
              </a:xfrm>
              <a:prstGeom prst="line">
                <a:avLst/>
              </a:prstGeom>
              <a:ln w="28575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7D53A04-2C5B-4B60-8ABD-B9C51001E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473" y="5778640"/>
                <a:ext cx="31750" cy="225425"/>
              </a:xfrm>
              <a:prstGeom prst="line">
                <a:avLst/>
              </a:prstGeom>
              <a:ln w="28575">
                <a:headEnd type="none" w="med" len="med"/>
                <a:tailEnd type="triangle" w="lg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DAA1F04-6D4F-4770-B32B-C3B781DFF266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91" y="297235"/>
              <a:ext cx="469344" cy="2465843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3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3D7DB42-7AEA-49BA-825E-E3645CF72DA8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7D6ABE-0E2D-4E10-A089-5E6658A62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53" y="379393"/>
            <a:ext cx="3079540" cy="588657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428843-44FC-4CCD-A86E-ECB2A10C3F9B}"/>
              </a:ext>
            </a:extLst>
          </p:cNvPr>
          <p:cNvSpPr txBox="1"/>
          <p:nvPr/>
        </p:nvSpPr>
        <p:spPr>
          <a:xfrm>
            <a:off x="6985590" y="5667154"/>
            <a:ext cx="437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Observation à l’infini</a:t>
            </a:r>
          </a:p>
          <a:p>
            <a:r>
              <a:rPr lang="fr-FR" dirty="0"/>
              <a:t>= plan focal image d’une lentille convergente</a:t>
            </a:r>
          </a:p>
        </p:txBody>
      </p:sp>
    </p:spTree>
    <p:extLst>
      <p:ext uri="{BB962C8B-B14F-4D97-AF65-F5344CB8AC3E}">
        <p14:creationId xmlns:p14="http://schemas.microsoft.com/office/powerpoint/2010/main" val="38763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6EBD41F-AAA3-48AF-962A-19DDBA902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"/>
          <a:stretch/>
        </p:blipFill>
        <p:spPr>
          <a:xfrm>
            <a:off x="2742192" y="542142"/>
            <a:ext cx="5691910" cy="577371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6AD9F07-37DC-4C00-8B31-0CE059A90F95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coin d’air »</a:t>
            </a:r>
          </a:p>
        </p:txBody>
      </p:sp>
    </p:spTree>
    <p:extLst>
      <p:ext uri="{BB962C8B-B14F-4D97-AF65-F5344CB8AC3E}">
        <p14:creationId xmlns:p14="http://schemas.microsoft.com/office/powerpoint/2010/main" val="91743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A87FB7-5445-41D9-88E0-7DB10E95536A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Interféromètre de Fabry-Pérot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649B52-EDA9-4743-BD7A-6EE472DC6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78" y="962026"/>
            <a:ext cx="6693244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A87FB7-5445-41D9-88E0-7DB10E95536A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Filtre interférentiel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649B52-EDA9-4743-BD7A-6EE472DC6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78" y="962026"/>
            <a:ext cx="6693244" cy="5366026"/>
          </a:xfrm>
          <a:prstGeom prst="rect">
            <a:avLst/>
          </a:prstGeom>
        </p:spPr>
      </p:pic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D384DAAE-B499-4896-A285-8BAF36B5FE6A}"/>
              </a:ext>
            </a:extLst>
          </p:cNvPr>
          <p:cNvSpPr/>
          <p:nvPr/>
        </p:nvSpPr>
        <p:spPr>
          <a:xfrm>
            <a:off x="6003235" y="1282148"/>
            <a:ext cx="2057400" cy="4654896"/>
          </a:xfrm>
          <a:prstGeom prst="triangl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19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rgo">
            <a:extLst>
              <a:ext uri="{FF2B5EF4-FFF2-40B4-BE49-F238E27FC236}">
                <a16:creationId xmlns:a16="http://schemas.microsoft.com/office/drawing/2014/main" id="{5C355D93-BCC2-417D-8FFA-1F21B026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33462"/>
            <a:ext cx="85725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E57C6E3-0DC9-4694-B7B8-6EE8017C09B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VIRGO</a:t>
            </a:r>
          </a:p>
        </p:txBody>
      </p:sp>
    </p:spTree>
    <p:extLst>
      <p:ext uri="{BB962C8B-B14F-4D97-AF65-F5344CB8AC3E}">
        <p14:creationId xmlns:p14="http://schemas.microsoft.com/office/powerpoint/2010/main" val="241195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45C875-4103-4741-AD72-EED3AF1B87BE}"/>
              </a:ext>
            </a:extLst>
          </p:cNvPr>
          <p:cNvGrpSpPr/>
          <p:nvPr/>
        </p:nvGrpSpPr>
        <p:grpSpPr>
          <a:xfrm>
            <a:off x="2162174" y="188117"/>
            <a:ext cx="8162926" cy="5945983"/>
            <a:chOff x="2705099" y="902492"/>
            <a:chExt cx="6543675" cy="4907757"/>
          </a:xfrm>
        </p:grpSpPr>
        <p:pic>
          <p:nvPicPr>
            <p:cNvPr id="1026" name="Picture 2" descr="https://upload.wikimedia.org/wikipedia/commons/f/f5/LISA-waves.jpg">
              <a:extLst>
                <a:ext uri="{FF2B5EF4-FFF2-40B4-BE49-F238E27FC236}">
                  <a16:creationId xmlns:a16="http://schemas.microsoft.com/office/drawing/2014/main" id="{505892B3-21BC-48F0-8AC7-363A12D81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099" y="902492"/>
              <a:ext cx="6543675" cy="490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isamission.org logo">
              <a:extLst>
                <a:ext uri="{FF2B5EF4-FFF2-40B4-BE49-F238E27FC236}">
                  <a16:creationId xmlns:a16="http://schemas.microsoft.com/office/drawing/2014/main" id="{0DB92B04-4D2A-4B74-A4C6-F3986A58F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925" y="1047751"/>
              <a:ext cx="1437031" cy="39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659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Interférences à deux ondes</a:t>
            </a:r>
          </a:p>
        </p:txBody>
      </p:sp>
      <p:pic>
        <p:nvPicPr>
          <p:cNvPr id="1026" name="Picture 2" descr="http://res-nlp.univ-lemans.fr/NLP_C_M09_G01/res/Fig_09.jpg">
            <a:extLst>
              <a:ext uri="{FF2B5EF4-FFF2-40B4-BE49-F238E27FC236}">
                <a16:creationId xmlns:a16="http://schemas.microsoft.com/office/drawing/2014/main" id="{7D3A9405-B9B7-4A88-8BE1-0F5D6B9F3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 b="3631"/>
          <a:stretch/>
        </p:blipFill>
        <p:spPr bwMode="auto">
          <a:xfrm>
            <a:off x="507908" y="2550248"/>
            <a:ext cx="7353300" cy="36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BD0D1DA-A9A0-4A42-B9CB-4083A1BFF5AF}"/>
              </a:ext>
            </a:extLst>
          </p:cNvPr>
          <p:cNvSpPr txBox="1"/>
          <p:nvPr/>
        </p:nvSpPr>
        <p:spPr>
          <a:xfrm>
            <a:off x="7623083" y="4185914"/>
            <a:ext cx="380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/>
              <a:t>Surfaces </a:t>
            </a:r>
            <a:r>
              <a:rPr lang="fr-FR" sz="2000" i="1" dirty="0" err="1"/>
              <a:t>équiphase</a:t>
            </a:r>
            <a:r>
              <a:rPr lang="fr-FR" sz="2000" i="1" dirty="0"/>
              <a:t> : hyperboloïdes</a:t>
            </a:r>
          </a:p>
        </p:txBody>
      </p:sp>
    </p:spTree>
    <p:extLst>
      <p:ext uri="{BB962C8B-B14F-4D97-AF65-F5344CB8AC3E}">
        <p14:creationId xmlns:p14="http://schemas.microsoft.com/office/powerpoint/2010/main" val="21531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Interférences à deux ondes</a:t>
            </a:r>
          </a:p>
        </p:txBody>
      </p:sp>
      <p:pic>
        <p:nvPicPr>
          <p:cNvPr id="1026" name="Picture 2" descr="http://res-nlp.univ-lemans.fr/NLP_C_M09_G01/res/Fig_09.jpg">
            <a:extLst>
              <a:ext uri="{FF2B5EF4-FFF2-40B4-BE49-F238E27FC236}">
                <a16:creationId xmlns:a16="http://schemas.microsoft.com/office/drawing/2014/main" id="{7D3A9405-B9B7-4A88-8BE1-0F5D6B9F3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 b="3631"/>
          <a:stretch/>
        </p:blipFill>
        <p:spPr bwMode="auto">
          <a:xfrm>
            <a:off x="507908" y="2550248"/>
            <a:ext cx="7353300" cy="36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Ã©sultat de recherche d'images pour &quot;eye profile drawing&quot;">
            <a:extLst>
              <a:ext uri="{FF2B5EF4-FFF2-40B4-BE49-F238E27FC236}">
                <a16:creationId xmlns:a16="http://schemas.microsoft.com/office/drawing/2014/main" id="{1FB78FC5-B815-4BF2-BEE3-CFBFC1C1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3" r="55397"/>
          <a:stretch/>
        </p:blipFill>
        <p:spPr bwMode="auto">
          <a:xfrm rot="16200000">
            <a:off x="4112865" y="1989769"/>
            <a:ext cx="632173" cy="4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roirs">
            <a:extLst>
              <a:ext uri="{FF2B5EF4-FFF2-40B4-BE49-F238E27FC236}">
                <a16:creationId xmlns:a16="http://schemas.microsoft.com/office/drawing/2014/main" id="{B2F0959C-7365-4037-98BC-A1C09BF5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431" y="2837954"/>
            <a:ext cx="2438598" cy="25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Interférences à deux ondes</a:t>
            </a:r>
          </a:p>
        </p:txBody>
      </p:sp>
      <p:pic>
        <p:nvPicPr>
          <p:cNvPr id="1026" name="Picture 2" descr="http://res-nlp.univ-lemans.fr/NLP_C_M09_G01/res/Fig_09.jpg">
            <a:extLst>
              <a:ext uri="{FF2B5EF4-FFF2-40B4-BE49-F238E27FC236}">
                <a16:creationId xmlns:a16="http://schemas.microsoft.com/office/drawing/2014/main" id="{7D3A9405-B9B7-4A88-8BE1-0F5D6B9F3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 b="3631"/>
          <a:stretch/>
        </p:blipFill>
        <p:spPr bwMode="auto">
          <a:xfrm>
            <a:off x="507908" y="2550248"/>
            <a:ext cx="7353300" cy="36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eye profile drawing&quot;">
            <a:extLst>
              <a:ext uri="{FF2B5EF4-FFF2-40B4-BE49-F238E27FC236}">
                <a16:creationId xmlns:a16="http://schemas.microsoft.com/office/drawing/2014/main" id="{7802804B-4FE0-44CF-9DA8-968F4B41C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3" r="55397"/>
          <a:stretch/>
        </p:blipFill>
        <p:spPr bwMode="auto">
          <a:xfrm>
            <a:off x="7545121" y="4109038"/>
            <a:ext cx="632173" cy="4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umb.ccsd.cnrs.fr/5224605/large">
            <a:extLst>
              <a:ext uri="{FF2B5EF4-FFF2-40B4-BE49-F238E27FC236}">
                <a16:creationId xmlns:a16="http://schemas.microsoft.com/office/drawing/2014/main" id="{B76F4A04-DDDA-47ED-83DB-5CA12A171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50000" r="33402"/>
          <a:stretch/>
        </p:blipFill>
        <p:spPr bwMode="auto">
          <a:xfrm>
            <a:off x="8700939" y="2837954"/>
            <a:ext cx="2539583" cy="25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6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84CF1-A786-406F-9A91-455D117F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Interféromètre de Michelson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48F431-54C9-40F3-9E91-8142EDE0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02479" y="476722"/>
            <a:ext cx="4398163" cy="70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9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03FB2C19-8D89-46AA-AB91-06EC8D2796A2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8E68164-7DC6-4A6D-BFA6-685639A4A903}"/>
              </a:ext>
            </a:extLst>
          </p:cNvPr>
          <p:cNvGrpSpPr/>
          <p:nvPr/>
        </p:nvGrpSpPr>
        <p:grpSpPr>
          <a:xfrm>
            <a:off x="2194408" y="588916"/>
            <a:ext cx="5818447" cy="5608723"/>
            <a:chOff x="2575839" y="0"/>
            <a:chExt cx="7040321" cy="678655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A060504-C76F-4BB1-B6F9-08BF499D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56"/>
            <a:stretch/>
          </p:blipFill>
          <p:spPr>
            <a:xfrm>
              <a:off x="2575839" y="0"/>
              <a:ext cx="7040321" cy="67182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66F167-9DD0-442B-8B12-59C151C3AAA1}"/>
                </a:ext>
              </a:extLst>
            </p:cNvPr>
            <p:cNvSpPr/>
            <p:nvPr/>
          </p:nvSpPr>
          <p:spPr>
            <a:xfrm>
              <a:off x="5023052" y="5804452"/>
              <a:ext cx="204932" cy="98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05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03FB2C19-8D89-46AA-AB91-06EC8D2796A2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520FCCE-702E-4E4F-8B0E-3A345A20DB7E}"/>
              </a:ext>
            </a:extLst>
          </p:cNvPr>
          <p:cNvGrpSpPr/>
          <p:nvPr/>
        </p:nvGrpSpPr>
        <p:grpSpPr>
          <a:xfrm>
            <a:off x="2201492" y="468414"/>
            <a:ext cx="5818447" cy="5608723"/>
            <a:chOff x="2575839" y="0"/>
            <a:chExt cx="7040321" cy="678655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A060504-C76F-4BB1-B6F9-08BF499D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56"/>
            <a:stretch/>
          </p:blipFill>
          <p:spPr>
            <a:xfrm>
              <a:off x="2575839" y="0"/>
              <a:ext cx="7040321" cy="6718271"/>
            </a:xfrm>
            <a:prstGeom prst="rect">
              <a:avLst/>
            </a:prstGeom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9EE358B-D99F-43EC-9D44-7F5AFCE366A1}"/>
                </a:ext>
              </a:extLst>
            </p:cNvPr>
            <p:cNvGrpSpPr/>
            <p:nvPr/>
          </p:nvGrpSpPr>
          <p:grpSpPr>
            <a:xfrm>
              <a:off x="4946650" y="4368800"/>
              <a:ext cx="1384300" cy="2349471"/>
              <a:chOff x="4946650" y="4368800"/>
              <a:chExt cx="1384300" cy="2349471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DDD8F4E-6DC1-4A57-9D8F-009C8A15A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7667" y="4368800"/>
                <a:ext cx="412673" cy="2349471"/>
              </a:xfrm>
              <a:prstGeom prst="line">
                <a:avLst/>
              </a:prstGeom>
              <a:ln w="28575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5B0EBCC-FF26-458D-93E4-8380C5389499}"/>
                  </a:ext>
                </a:extLst>
              </p:cNvPr>
              <p:cNvGrpSpPr/>
              <p:nvPr/>
            </p:nvGrpSpPr>
            <p:grpSpPr>
              <a:xfrm>
                <a:off x="4946650" y="4375150"/>
                <a:ext cx="1384300" cy="1092200"/>
                <a:chOff x="4946650" y="4375150"/>
                <a:chExt cx="1384300" cy="1092200"/>
              </a:xfrm>
            </p:grpSpPr>
            <p:cxnSp>
              <p:nvCxnSpPr>
                <p:cNvPr id="6" name="Connecteur droit 5">
                  <a:extLst>
                    <a:ext uri="{FF2B5EF4-FFF2-40B4-BE49-F238E27FC236}">
                      <a16:creationId xmlns:a16="http://schemas.microsoft.com/office/drawing/2014/main" id="{5E023E11-26BF-4B4C-A47F-20AD8FCB2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6650" y="4565650"/>
                  <a:ext cx="1384300" cy="2921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97789084-092B-4BD8-9FD5-A379B26A4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8300" y="4375150"/>
                  <a:ext cx="882650" cy="1778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62ABC118-2753-43D7-84CB-1123D40EF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6600" y="4616450"/>
                  <a:ext cx="234950" cy="5715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29A36A7-BB85-4BF0-9FB6-3901130718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953124" y="4467225"/>
                  <a:ext cx="234950" cy="5715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C1EC2CB6-4C3F-4AC1-AB5B-7BBA03EEC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8266" y="5241925"/>
                  <a:ext cx="31750" cy="225425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D7D612-CE58-4687-981F-996AA3841B63}"/>
                </a:ext>
              </a:extLst>
            </p:cNvPr>
            <p:cNvSpPr/>
            <p:nvPr/>
          </p:nvSpPr>
          <p:spPr>
            <a:xfrm>
              <a:off x="5023052" y="5804452"/>
              <a:ext cx="204932" cy="98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7531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3D7DB42-7AEA-49BA-825E-E3645CF72DA8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5672288-FA56-4FAE-9E66-4E2F7C8AC88B}"/>
              </a:ext>
            </a:extLst>
          </p:cNvPr>
          <p:cNvGrpSpPr/>
          <p:nvPr/>
        </p:nvGrpSpPr>
        <p:grpSpPr>
          <a:xfrm>
            <a:off x="2144785" y="297235"/>
            <a:ext cx="5818447" cy="5608723"/>
            <a:chOff x="2575839" y="0"/>
            <a:chExt cx="7040321" cy="678655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A060504-C76F-4BB1-B6F9-08BF499D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56"/>
            <a:stretch/>
          </p:blipFill>
          <p:spPr>
            <a:xfrm>
              <a:off x="2575839" y="0"/>
              <a:ext cx="7040321" cy="6718271"/>
            </a:xfrm>
            <a:prstGeom prst="rect">
              <a:avLst/>
            </a:prstGeom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9EE358B-D99F-43EC-9D44-7F5AFCE366A1}"/>
                </a:ext>
              </a:extLst>
            </p:cNvPr>
            <p:cNvGrpSpPr/>
            <p:nvPr/>
          </p:nvGrpSpPr>
          <p:grpSpPr>
            <a:xfrm>
              <a:off x="5437667" y="4368800"/>
              <a:ext cx="412673" cy="2349471"/>
              <a:chOff x="5437667" y="4368800"/>
              <a:chExt cx="412673" cy="2349471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DDD8F4E-6DC1-4A57-9D8F-009C8A15A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7667" y="4368800"/>
                <a:ext cx="412673" cy="2349471"/>
              </a:xfrm>
              <a:prstGeom prst="line">
                <a:avLst/>
              </a:prstGeom>
              <a:ln w="28575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C1EC2CB6-4C3F-4AC1-AB5B-7BBA03EEC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266" y="5241925"/>
                <a:ext cx="31750" cy="225425"/>
              </a:xfrm>
              <a:prstGeom prst="line">
                <a:avLst/>
              </a:prstGeom>
              <a:ln w="28575">
                <a:headEnd type="none" w="med" len="med"/>
                <a:tailEnd type="triangle" w="lg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6A1F0B3-CBD6-493D-A54D-F2F77B389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15123" y="270344"/>
              <a:ext cx="722544" cy="4092106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6C437D-A110-4A79-8A8F-B2DA9CB115FC}"/>
                </a:ext>
              </a:extLst>
            </p:cNvPr>
            <p:cNvSpPr/>
            <p:nvPr/>
          </p:nvSpPr>
          <p:spPr>
            <a:xfrm>
              <a:off x="5023052" y="5804452"/>
              <a:ext cx="204932" cy="98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4566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3D7DB42-7AEA-49BA-825E-E3645CF72DA8}"/>
              </a:ext>
            </a:extLst>
          </p:cNvPr>
          <p:cNvSpPr txBox="1">
            <a:spLocks/>
          </p:cNvSpPr>
          <p:nvPr/>
        </p:nvSpPr>
        <p:spPr>
          <a:xfrm>
            <a:off x="8221094" y="297235"/>
            <a:ext cx="353851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Configuration « lame d’air »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5D71A4C-F160-49A6-85FD-1A45AADBC572}"/>
              </a:ext>
            </a:extLst>
          </p:cNvPr>
          <p:cNvGrpSpPr/>
          <p:nvPr/>
        </p:nvGrpSpPr>
        <p:grpSpPr>
          <a:xfrm>
            <a:off x="2059725" y="297235"/>
            <a:ext cx="5818447" cy="5608723"/>
            <a:chOff x="2575839" y="0"/>
            <a:chExt cx="7040321" cy="678655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A060504-C76F-4BB1-B6F9-08BF499D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56"/>
            <a:stretch/>
          </p:blipFill>
          <p:spPr>
            <a:xfrm>
              <a:off x="2575839" y="0"/>
              <a:ext cx="7040321" cy="6718271"/>
            </a:xfrm>
            <a:prstGeom prst="rect">
              <a:avLst/>
            </a:prstGeom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B87554C-A9DF-4D9B-8852-540DDAD080DB}"/>
                </a:ext>
              </a:extLst>
            </p:cNvPr>
            <p:cNvGrpSpPr/>
            <p:nvPr/>
          </p:nvGrpSpPr>
          <p:grpSpPr>
            <a:xfrm>
              <a:off x="4935078" y="4033777"/>
              <a:ext cx="672856" cy="2684494"/>
              <a:chOff x="4935078" y="4033777"/>
              <a:chExt cx="672856" cy="2684494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A0E2A31B-1996-48D5-AFF4-C5C36BBC6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6650" y="4033777"/>
                <a:ext cx="192509" cy="823973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CC4178E-E7A1-413C-9973-03D35BB6CC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4945" y="4033778"/>
                <a:ext cx="462989" cy="2684493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009FE9F0-7840-4708-90DF-CC6C8CE4A9BF}"/>
                  </a:ext>
                </a:extLst>
              </p:cNvPr>
              <p:cNvGrpSpPr/>
              <p:nvPr/>
            </p:nvGrpSpPr>
            <p:grpSpPr>
              <a:xfrm>
                <a:off x="4935078" y="4566216"/>
                <a:ext cx="65184" cy="291534"/>
                <a:chOff x="4935078" y="4566216"/>
                <a:chExt cx="65184" cy="291534"/>
              </a:xfrm>
            </p:grpSpPr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38103DD3-FCDF-4D88-900A-8A505ACD8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0864" y="4566216"/>
                  <a:ext cx="59398" cy="291534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A8B65347-F97D-4033-A719-B8D1A0222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5078" y="4677261"/>
                  <a:ext cx="47060" cy="180489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50D5AC7-A64F-400A-99E5-B2CA31EBA934}"/>
                  </a:ext>
                </a:extLst>
              </p:cNvPr>
              <p:cNvGrpSpPr/>
              <p:nvPr/>
            </p:nvGrpSpPr>
            <p:grpSpPr>
              <a:xfrm rot="197902" flipV="1">
                <a:off x="5349634" y="5279987"/>
                <a:ext cx="65184" cy="291534"/>
                <a:chOff x="4935078" y="4566216"/>
                <a:chExt cx="65184" cy="291534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D4EEF1AE-5C7E-4BF8-9DAD-743C94FDD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0864" y="4566216"/>
                  <a:ext cx="59398" cy="291534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44BABC2-5D6A-4B13-A76A-53265FBFA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5078" y="4677261"/>
                  <a:ext cx="47060" cy="180489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A23B0-46D3-4911-915D-B9916767E48C}"/>
                </a:ext>
              </a:extLst>
            </p:cNvPr>
            <p:cNvSpPr/>
            <p:nvPr/>
          </p:nvSpPr>
          <p:spPr>
            <a:xfrm>
              <a:off x="5023052" y="5804452"/>
              <a:ext cx="204932" cy="98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1606216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1048</TotalTime>
  <Words>60</Words>
  <Application>Microsoft Office PowerPoint</Application>
  <PresentationFormat>Grand écran</PresentationFormat>
  <Paragraphs>22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Rétrospective</vt:lpstr>
      <vt:lpstr>Interférométrie à division d’amplitude</vt:lpstr>
      <vt:lpstr>Interférences à deux ondes</vt:lpstr>
      <vt:lpstr>Interférences à deux ondes</vt:lpstr>
      <vt:lpstr>Interférences à deux ondes</vt:lpstr>
      <vt:lpstr>Interféromètre de Michelson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88</cp:revision>
  <dcterms:created xsi:type="dcterms:W3CDTF">2019-04-06T14:18:31Z</dcterms:created>
  <dcterms:modified xsi:type="dcterms:W3CDTF">2019-06-17T17:17:15Z</dcterms:modified>
</cp:coreProperties>
</file>