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F01C-BC14-4F81-87AE-D5D26E359E8E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9472F-C389-4AF2-BA24-C1FF8F94A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88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B33F-87D8-4BFE-BCBF-731AD622E09E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5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C754-28B9-41E4-AE10-BE433397311B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3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81CE-1004-4FD8-A91E-F417EDBE9258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7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EB24-1155-4371-B688-DDAD01CF823D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3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47B3-5A91-453A-92FD-677E850FA3A5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843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60206"/>
            <a:ext cx="4937760" cy="44088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60205"/>
            <a:ext cx="4937760" cy="44088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384B-D365-439B-B9FB-A10B3FA0B79A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80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7B8B-BEB2-49C1-8BB4-8D396D554AA6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32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237-6937-4077-8416-FFF866A41361}" type="datetime1">
              <a:rPr lang="fr-FR" smtClean="0"/>
              <a:t>17/06/2019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82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E37A-26D6-4DCD-AF35-3F127425D5BF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45A67E-4DF6-4C8F-B8DA-2D1171F57B74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19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725-0123-4CE3-85B9-619490EE40F6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2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17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28237"/>
            <a:ext cx="10058400" cy="44408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3DEDF1-3E42-46F1-803C-3F81A5B34212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36925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A20284-6E28-4815-81F6-68D3A0402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662" y="758952"/>
            <a:ext cx="11045101" cy="3566160"/>
          </a:xfrm>
        </p:spPr>
        <p:txBody>
          <a:bodyPr>
            <a:normAutofit/>
          </a:bodyPr>
          <a:lstStyle/>
          <a:p>
            <a:r>
              <a:rPr lang="fr-FR" sz="7200" dirty="0"/>
              <a:t>Diffraction par des structures périodiques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CEC554-AF82-49BC-9FF3-978A8522E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AGREGATION 2019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437BC0-A1E8-4D84-AFC7-4F650B5D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08AC17-FBA1-49AF-9262-771D8578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6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104AC3-72AF-4E14-8BC8-F92AECA6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Diffraction par un ensemble de structures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8A0C4699-C9C8-445D-9153-AB7301239B4F}"/>
              </a:ext>
            </a:extLst>
          </p:cNvPr>
          <p:cNvGrpSpPr/>
          <p:nvPr/>
        </p:nvGrpSpPr>
        <p:grpSpPr>
          <a:xfrm>
            <a:off x="1543634" y="1493938"/>
            <a:ext cx="9104731" cy="4552366"/>
            <a:chOff x="1543634" y="1493938"/>
            <a:chExt cx="9104731" cy="4552366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3B3C2F16-E231-4E7E-88D8-FBD36960D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634" y="1493938"/>
              <a:ext cx="9104731" cy="4552366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50BD15-0051-482A-A21C-CFDD8F9E17FF}"/>
                </a:ext>
              </a:extLst>
            </p:cNvPr>
            <p:cNvSpPr/>
            <p:nvPr/>
          </p:nvSpPr>
          <p:spPr>
            <a:xfrm>
              <a:off x="4979504" y="1898374"/>
              <a:ext cx="496957" cy="407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Espace réservé du pied de page 3">
            <a:extLst>
              <a:ext uri="{FF2B5EF4-FFF2-40B4-BE49-F238E27FC236}">
                <a16:creationId xmlns:a16="http://schemas.microsoft.com/office/drawing/2014/main" id="{BFA31DFD-72A9-4BE3-AFB2-5F0E15BD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403136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1047</TotalTime>
  <Words>18</Words>
  <Application>Microsoft Office PowerPoint</Application>
  <PresentationFormat>Grand écran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Rétrospective</vt:lpstr>
      <vt:lpstr>Diffraction par des structures périodiques</vt:lpstr>
      <vt:lpstr>Diffraction par un ensemble de structures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Chimie durable</dc:title>
  <dc:creator>Hugo Roussille</dc:creator>
  <cp:lastModifiedBy>Hugo Roussille</cp:lastModifiedBy>
  <cp:revision>85</cp:revision>
  <dcterms:created xsi:type="dcterms:W3CDTF">2019-04-06T14:18:31Z</dcterms:created>
  <dcterms:modified xsi:type="dcterms:W3CDTF">2019-06-17T17:21:53Z</dcterms:modified>
</cp:coreProperties>
</file>