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662" y="758952"/>
            <a:ext cx="11045101" cy="3566160"/>
          </a:xfrm>
        </p:spPr>
        <p:txBody>
          <a:bodyPr>
            <a:normAutofit/>
          </a:bodyPr>
          <a:lstStyle/>
          <a:p>
            <a:r>
              <a:rPr lang="fr-FR" sz="7200" dirty="0"/>
              <a:t>Absorption et émission de la lumière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59315-1320-48DF-B15A-2FB2223D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Spectre de la lumière solaire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CDC0CF-6464-483A-AC59-07E25406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2</a:t>
            </a:fld>
            <a:endParaRPr lang="fr-FR"/>
          </a:p>
        </p:txBody>
      </p:sp>
      <p:pic>
        <p:nvPicPr>
          <p:cNvPr id="1034" name="Picture 10" descr="Une bande de couleur allant du violet sombre Ã  gauche au rouge sombre Ã  droite, des traits noirs la barrent en divers endroits.">
            <a:extLst>
              <a:ext uri="{FF2B5EF4-FFF2-40B4-BE49-F238E27FC236}">
                <a16:creationId xmlns:a16="http://schemas.microsoft.com/office/drawing/2014/main" id="{0F77647E-E3DC-4A34-BD32-B3B639977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1" y="1716765"/>
            <a:ext cx="11678478" cy="342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3">
            <a:extLst>
              <a:ext uri="{FF2B5EF4-FFF2-40B4-BE49-F238E27FC236}">
                <a16:creationId xmlns:a16="http://schemas.microsoft.com/office/drawing/2014/main" id="{B743E5EA-878E-4E1A-B8D5-6DA6A530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00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CC748-0E0F-4663-90DA-14625F63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Interactions lumière-matière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969B65-F941-4815-9421-BB7FDFF8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504BF6-2406-4D02-A0EE-574E102ADE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3" y="1958237"/>
            <a:ext cx="11903621" cy="2897098"/>
          </a:xfrm>
          <a:prstGeom prst="rect">
            <a:avLst/>
          </a:prstGeom>
        </p:spPr>
      </p:pic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5B2A86B6-4689-4201-ADFC-C6FF1365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58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1912A-349B-4E25-928D-2E96185D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du LASER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06D45B-A37A-4653-8854-2D617CE0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4</a:t>
            </a:fld>
            <a:endParaRPr lang="fr-FR"/>
          </a:p>
        </p:txBody>
      </p:sp>
      <p:pic>
        <p:nvPicPr>
          <p:cNvPr id="2050" name="Picture 2" descr="RÃ©sultat de recherche d'images pour &quot;schÃ©ma laser&quot;">
            <a:extLst>
              <a:ext uri="{FF2B5EF4-FFF2-40B4-BE49-F238E27FC236}">
                <a16:creationId xmlns:a16="http://schemas.microsoft.com/office/drawing/2014/main" id="{19404CEC-069E-4266-8F69-9A33BF657F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49" y="1816475"/>
            <a:ext cx="6746461" cy="409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3">
            <a:extLst>
              <a:ext uri="{FF2B5EF4-FFF2-40B4-BE49-F238E27FC236}">
                <a16:creationId xmlns:a16="http://schemas.microsoft.com/office/drawing/2014/main" id="{CBEC10B4-3510-49B7-B562-01E62798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19829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1047</TotalTime>
  <Words>30</Words>
  <Application>Microsoft Office PowerPoint</Application>
  <PresentationFormat>Grand écran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Rétrospective</vt:lpstr>
      <vt:lpstr>Absorption et émission de la lumière</vt:lpstr>
      <vt:lpstr>Spectre de la lumière solaire</vt:lpstr>
      <vt:lpstr>Interactions lumière-matière</vt:lpstr>
      <vt:lpstr>Principe du LASER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86</cp:revision>
  <dcterms:created xsi:type="dcterms:W3CDTF">2019-04-06T14:18:31Z</dcterms:created>
  <dcterms:modified xsi:type="dcterms:W3CDTF">2019-06-17T17:23:17Z</dcterms:modified>
</cp:coreProperties>
</file>