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Aspects corpusculaires du rayonnement. Notion de photon.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6411E-0BD0-4D65-949B-2119266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Quantification du rayonnement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79884-8F90-4D67-A7D9-B2DF89DA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E97FB1C-948A-4A2B-97B1-C4D8F38B23C7}"/>
                  </a:ext>
                </a:extLst>
              </p:cNvPr>
              <p:cNvSpPr txBox="1"/>
              <p:nvPr/>
            </p:nvSpPr>
            <p:spPr>
              <a:xfrm>
                <a:off x="1097280" y="1605169"/>
                <a:ext cx="10058400" cy="4303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avec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Définition de Boltzmann de l’entropie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r>
                  <a:rPr lang="fr-FR" sz="2000" b="1" u="sng" dirty="0"/>
                  <a:t>Hypothèse :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fr-FR" sz="2000" dirty="0"/>
                  <a:t> constituée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éléments d’énergie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r-FR" sz="2000" dirty="0"/>
                  <a:t>, d’où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éléments à distribuer dans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fr-FR" sz="2000" dirty="0"/>
                  <a:t> modes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=…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fr-FR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fr-FR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E97FB1C-948A-4A2B-97B1-C4D8F38B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605169"/>
                <a:ext cx="10058400" cy="4303486"/>
              </a:xfrm>
              <a:prstGeom prst="rect">
                <a:avLst/>
              </a:prstGeo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5C384EB-068A-47B7-9471-60B5D26EE30B}"/>
                  </a:ext>
                </a:extLst>
              </p:cNvPr>
              <p:cNvSpPr txBox="1"/>
              <p:nvPr/>
            </p:nvSpPr>
            <p:spPr>
              <a:xfrm>
                <a:off x="9720031" y="3609820"/>
                <a:ext cx="1595437" cy="61555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fr-FR" sz="4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5C384EB-068A-47B7-9471-60B5D26E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31" y="3609820"/>
                <a:ext cx="15954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86220C5-C10D-47AE-A7FF-633D4EA63F7A}"/>
              </a:ext>
            </a:extLst>
          </p:cNvPr>
          <p:cNvCxnSpPr>
            <a:cxnSpLocks/>
          </p:cNvCxnSpPr>
          <p:nvPr/>
        </p:nvCxnSpPr>
        <p:spPr>
          <a:xfrm>
            <a:off x="9223513" y="3001617"/>
            <a:ext cx="417444" cy="51683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CCAA9C-6C50-4FB3-B612-D9A7CFE494D3}"/>
              </a:ext>
            </a:extLst>
          </p:cNvPr>
          <p:cNvCxnSpPr>
            <a:cxnSpLocks/>
          </p:cNvCxnSpPr>
          <p:nvPr/>
        </p:nvCxnSpPr>
        <p:spPr>
          <a:xfrm flipV="1">
            <a:off x="9223513" y="4350775"/>
            <a:ext cx="417444" cy="70824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31C977B8-0B8D-4233-AC7D-CCAB87D7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29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F5944-5C1E-4EB2-AB3B-EDCAC8E4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photoélectrique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59684-CB15-470C-A93B-CFC9C185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BFC305-2962-4A13-B876-083A1B9B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8940" y="1346093"/>
            <a:ext cx="3264068" cy="416581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57E34DA-5C26-4DC9-9EE3-53241B7E2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07" y="2247715"/>
            <a:ext cx="3829295" cy="2597822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2DCDA0C0-7D48-4236-8AA4-3D19ADE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9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F5944-5C1E-4EB2-AB3B-EDCAC8E4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photoélectrique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59684-CB15-470C-A93B-CFC9C185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F7B8C4A-A517-48A5-9A16-AF290886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34004" y="774301"/>
            <a:ext cx="2540131" cy="38101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8158FA0-5DBC-495D-8A95-51064999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9564" y="1676042"/>
            <a:ext cx="3243061" cy="4059604"/>
          </a:xfrm>
          <a:prstGeom prst="rect">
            <a:avLst/>
          </a:prstGeom>
        </p:spPr>
      </p:pic>
      <p:pic>
        <p:nvPicPr>
          <p:cNvPr id="1026" name="Picture 2" descr="https://scontent-cdg2-1.xx.fbcdn.net/v/t1.15752-9/62499869_382941405672877_2209855730008195072_n.png?_nc_cat=111&amp;_nc_ht=scontent-cdg2-1.xx&amp;oh=50bd20ce466e93f3e005725f217d25e2&amp;oe=5D879CB7">
            <a:extLst>
              <a:ext uri="{FF2B5EF4-FFF2-40B4-BE49-F238E27FC236}">
                <a16:creationId xmlns:a16="http://schemas.microsoft.com/office/drawing/2014/main" id="{47C10808-8C90-40EE-8D16-44CC4D27C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/>
        </p:blipFill>
        <p:spPr bwMode="auto">
          <a:xfrm>
            <a:off x="6298972" y="3879891"/>
            <a:ext cx="3730694" cy="23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5962DE8F-1E83-4CBE-BE5B-B33741E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78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8D248E-6448-41AE-A4FE-943D72E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29F484-BEFA-40FA-9D37-02301A6B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56478" y="1107830"/>
            <a:ext cx="6858000" cy="464233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9D0F2FA-9AD4-4598-8A85-09144DD6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32" y="2935989"/>
            <a:ext cx="4642340" cy="986020"/>
          </a:xfrm>
        </p:spPr>
        <p:txBody>
          <a:bodyPr>
            <a:normAutofit fontScale="90000"/>
          </a:bodyPr>
          <a:lstStyle/>
          <a:p>
            <a:r>
              <a:rPr lang="fr-FR" dirty="0"/>
              <a:t>Expérience de Beth</a:t>
            </a:r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1EADF2F8-12E4-4CD4-BD61-442E7E1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37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D70CAB-8BC1-4AC3-9CCB-D1C95AB1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Photomultiplicateur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36079B-895F-4AB3-A99C-8066D2F3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 descr="RÃ©sultat de recherche d'images pour &quot;schÃ©ma photomultiplicateur&quot;">
            <a:extLst>
              <a:ext uri="{FF2B5EF4-FFF2-40B4-BE49-F238E27FC236}">
                <a16:creationId xmlns:a16="http://schemas.microsoft.com/office/drawing/2014/main" id="{079A78FC-50C9-4FE4-8A81-00D7A7A4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45" y="1922911"/>
            <a:ext cx="6363754" cy="30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5A597923-9642-4BD2-BD12-7DB0E9F8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19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D70CAB-8BC1-4AC3-9CCB-D1C95AB1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Interférences à photons uniques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36079B-895F-4AB3-A99C-8066D2F3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09D91-C4E5-47AB-B312-F2D6A394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4472" y="1363708"/>
            <a:ext cx="3550976" cy="44809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C40CB2-F419-46FA-BE1A-C6ABC3E0AF6C}"/>
              </a:ext>
            </a:extLst>
          </p:cNvPr>
          <p:cNvSpPr txBox="1"/>
          <p:nvPr/>
        </p:nvSpPr>
        <p:spPr>
          <a:xfrm>
            <a:off x="1650404" y="3106365"/>
            <a:ext cx="306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/>
              <a:t>Anneaux de Fabry-Pérot</a:t>
            </a:r>
            <a:r>
              <a:rPr lang="fr-FR" sz="2000" dirty="0"/>
              <a:t>, Université de Princeton (1968)</a:t>
            </a:r>
          </a:p>
          <a:p>
            <a:pPr algn="r"/>
            <a:r>
              <a:rPr lang="fr-FR" sz="2000" i="1" dirty="0"/>
              <a:t>200 photons/seconde</a:t>
            </a:r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322CB1C6-E655-405E-ADCA-207B1E0B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86259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</TotalTime>
  <Words>126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Rétrospective</vt:lpstr>
      <vt:lpstr>Aspects corpusculaires du rayonnement. Notion de photon.</vt:lpstr>
      <vt:lpstr>Quantification du rayonnement</vt:lpstr>
      <vt:lpstr>Effet photoélectrique</vt:lpstr>
      <vt:lpstr>Effet photoélectrique</vt:lpstr>
      <vt:lpstr>Expérience de Beth</vt:lpstr>
      <vt:lpstr>Photomultiplicateur</vt:lpstr>
      <vt:lpstr>Interférences à photons uniques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90</cp:revision>
  <dcterms:created xsi:type="dcterms:W3CDTF">2019-04-06T14:18:31Z</dcterms:created>
  <dcterms:modified xsi:type="dcterms:W3CDTF">2019-06-17T17:27:48Z</dcterms:modified>
</cp:coreProperties>
</file>