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327774-1B84-44F5-A0C2-062F40310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906A9B-7BC2-4B4C-BB9F-3C9AE010E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ED77-0E8C-446C-A7EC-B7ABA3D4DBE4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3B69B-1C3B-4EBB-A006-39C4B56F0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376E2-A7A1-4B59-91FF-523291D19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6E33-7273-4D80-A6AD-737C4BE36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93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15FDF-D88B-42B9-B882-66C7E5903E07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E72E-88D3-456B-B685-1D27B081DB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6D04-5EE1-457C-9885-BF9C9D47C0A9}" type="datetime1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39-C1FD-4699-82E3-433F4443EE20}" type="datetime1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33C8-A2CD-4D38-8D63-AFDAAB18F1AF}" type="datetime1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6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25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7745"/>
            <a:ext cx="10058400" cy="45113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9DD521-5AA6-4895-8AAE-16A9209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CBFA-D7B9-45DB-A2C2-5DA69A3D7220}" type="datetime1">
              <a:rPr lang="fr-FR" smtClean="0"/>
              <a:t>12/05/2019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8EA220-647E-4668-847D-891D4AD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AC372-4AA6-4E92-9A40-7EC44AC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7B07-1508-42AA-B295-75C6F6B3C15E}" type="datetime1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801-1EF9-4B4F-8545-43AB7FE5A89A}" type="datetime1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E6A-06D6-48E7-AC30-AD148672355E}" type="datetime1">
              <a:rPr lang="fr-FR" smtClean="0"/>
              <a:t>12/05/2019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291-E6BA-4AB2-83BF-4F0C6F2FE1A7}" type="datetime1">
              <a:rPr lang="fr-FR" smtClean="0"/>
              <a:t>12/05/2019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7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B4FB-B029-4733-B236-1403F11307EA}" type="datetime1">
              <a:rPr lang="fr-FR" smtClean="0"/>
              <a:t>12/05/2019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F68A57-0FB6-4DC1-AFBF-98CB3B0B9C99}" type="datetime1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5B22-A210-46AC-92E1-9EC6742411DB}" type="datetime1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4989"/>
            <a:ext cx="10058400" cy="953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2107"/>
            <a:ext cx="10058400" cy="4526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0FEC9-6DAC-4F66-B242-8520EDA7BD0A}" type="datetime1">
              <a:rPr lang="fr-FR" smtClean="0"/>
              <a:t>12/05/2019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2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848B-C8B5-44A3-9CE2-2FBAFC7D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828799"/>
            <a:ext cx="11524340" cy="2290749"/>
          </a:xfrm>
        </p:spPr>
        <p:txBody>
          <a:bodyPr>
            <a:noAutofit/>
          </a:bodyPr>
          <a:lstStyle/>
          <a:p>
            <a:r>
              <a:rPr lang="fr-FR" sz="6000" dirty="0"/>
              <a:t>Aspects ondulatoires de la matière. Notion de fonction d’onde.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45822-C6CB-4EB1-8093-88439FA32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471B82-DF51-4C7A-8BA8-A586C0CC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C2C4084-87AC-4A11-B85B-DF4179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98301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96D9-40AE-4982-A138-FFF7740D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de Davisson-Germer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701CF-4F47-43A1-92E6-0B883D57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83E47D-220D-4164-A6AE-47910CB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732055-5DBB-4C80-B2E2-4C3772A77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2" y="1232765"/>
            <a:ext cx="7286615" cy="51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3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AB28B-F927-4AB7-8626-F095564C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de Davisson-Germer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A3CFAC-1449-4AC4-8DD6-1DB0E3218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675439"/>
            <a:ext cx="10058400" cy="387542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8E469F-1CF4-48D3-B842-401640F5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143FC1-429D-480C-AF03-52CE3EDD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9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16FB-2967-4448-80E5-024A4CB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Fentes d’Young avec de l’hélium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8A2708-BBB4-41D2-BA90-C9EB5F5D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390C1-1D0F-47E2-88CB-B3E7912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4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93AAB37-0EC4-44C5-AD68-4AA5C178D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147" y="1669950"/>
            <a:ext cx="5804198" cy="388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316A8F2-4580-4FB6-A4DA-D0F162162868}"/>
                  </a:ext>
                </a:extLst>
              </p:cNvPr>
              <p:cNvSpPr txBox="1"/>
              <p:nvPr/>
            </p:nvSpPr>
            <p:spPr>
              <a:xfrm>
                <a:off x="1097280" y="3308483"/>
                <a:ext cx="2727877" cy="60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dirty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fr-FR" sz="3200" i="0" dirty="0">
                          <a:latin typeface="Cambria Math" panose="02040503050406030204" pitchFamily="18" charset="0"/>
                        </a:rPr>
                        <m:t>=1.03Å</m:t>
                      </m:r>
                    </m:oMath>
                  </m:oMathPara>
                </a14:m>
                <a:endParaRPr lang="fr-FR" sz="18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316A8F2-4580-4FB6-A4DA-D0F162162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08483"/>
                <a:ext cx="2727877" cy="609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97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1811</TotalTime>
  <Words>39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Aspects ondulatoires de la matière. Notion de fonction d’onde.</vt:lpstr>
      <vt:lpstr>Expérience de Davisson-Germer</vt:lpstr>
      <vt:lpstr>Expérience de Davisson-Germer</vt:lpstr>
      <vt:lpstr>Fentes d’Young avec de l’hélium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pureté́</dc:title>
  <dc:creator>Hugo Roussille</dc:creator>
  <cp:lastModifiedBy>Hugo Roussille</cp:lastModifiedBy>
  <cp:revision>94</cp:revision>
  <dcterms:created xsi:type="dcterms:W3CDTF">2019-04-13T10:12:36Z</dcterms:created>
  <dcterms:modified xsi:type="dcterms:W3CDTF">2019-05-12T10:17:18Z</dcterms:modified>
</cp:coreProperties>
</file>