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B33F-87D8-4BFE-BCBF-731AD622E09E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EB24-1155-4371-B688-DDAD01CF823D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60206"/>
            <a:ext cx="4937760" cy="44088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60205"/>
            <a:ext cx="4937760" cy="44088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0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2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8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9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8237"/>
            <a:ext cx="10058400" cy="4440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3DEDF1-3E42-46F1-803C-3F81A5B34212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92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20284-6E28-4815-81F6-68D3A0402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662" y="758952"/>
            <a:ext cx="11045101" cy="3566160"/>
          </a:xfrm>
        </p:spPr>
        <p:txBody>
          <a:bodyPr>
            <a:normAutofit/>
          </a:bodyPr>
          <a:lstStyle/>
          <a:p>
            <a:r>
              <a:rPr lang="fr-FR" sz="7200" dirty="0"/>
              <a:t>Confinement d’une particule et quantification de l’énergie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CEC554-AF82-49BC-9FF3-978A8522E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AGREGATION 2019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437BC0-A1E8-4D84-AFC7-4F650B5D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8AC17-FBA1-49AF-9262-771D8578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6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C011A-BB58-41D1-9562-36C6E0FE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Puits fini – Résolution graphique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CC7618-7548-447C-895F-460F4035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A5B5CB7-EB29-4C31-A057-969FC9492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592" y="1462927"/>
            <a:ext cx="6512814" cy="4739633"/>
          </a:xfrm>
          <a:prstGeom prst="rect">
            <a:avLst/>
          </a:prstGeom>
        </p:spPr>
      </p:pic>
      <p:sp>
        <p:nvSpPr>
          <p:cNvPr id="5" name="Espace réservé du pied de page 3">
            <a:extLst>
              <a:ext uri="{FF2B5EF4-FFF2-40B4-BE49-F238E27FC236}">
                <a16:creationId xmlns:a16="http://schemas.microsoft.com/office/drawing/2014/main" id="{F3B56C7D-30C1-4A77-8606-9463839F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168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27949-728F-4433-A16C-EF12369E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Puits fini – États stationnaires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BA8E75-BB07-4371-B822-0208B092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C92CA47-0A4A-419A-A044-2702E0CBC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88" y="1568312"/>
            <a:ext cx="10053224" cy="4535390"/>
          </a:xfrm>
          <a:prstGeom prst="rect">
            <a:avLst/>
          </a:prstGeom>
        </p:spPr>
      </p:pic>
      <p:sp>
        <p:nvSpPr>
          <p:cNvPr id="5" name="Espace réservé du pied de page 3">
            <a:extLst>
              <a:ext uri="{FF2B5EF4-FFF2-40B4-BE49-F238E27FC236}">
                <a16:creationId xmlns:a16="http://schemas.microsoft.com/office/drawing/2014/main" id="{A2979B10-FEE9-478E-B775-744518BF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971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D86FD-4586-4DBF-9BE6-F6B2D397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Atome d’hydrogène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42B165-190D-4540-95C0-A5221E8D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4</a:t>
            </a:fld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77522A46-8F2B-4B45-B89B-40DC81FA44E3}"/>
              </a:ext>
            </a:extLst>
          </p:cNvPr>
          <p:cNvGrpSpPr/>
          <p:nvPr/>
        </p:nvGrpSpPr>
        <p:grpSpPr>
          <a:xfrm>
            <a:off x="1813381" y="1454846"/>
            <a:ext cx="8565238" cy="4813547"/>
            <a:chOff x="1813381" y="1171313"/>
            <a:chExt cx="8565238" cy="4813547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09D3E40E-72BE-415A-A841-D772A5DD4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3381" y="1171313"/>
              <a:ext cx="3714941" cy="4813547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A4C857F9-64CD-4407-BF48-22EEC1FBC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9811" y="2362145"/>
              <a:ext cx="4038808" cy="213371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31BB98-5486-40D8-859A-C9B4205071E8}"/>
                </a:ext>
              </a:extLst>
            </p:cNvPr>
            <p:cNvSpPr/>
            <p:nvPr/>
          </p:nvSpPr>
          <p:spPr>
            <a:xfrm>
              <a:off x="6339811" y="2362145"/>
              <a:ext cx="1114537" cy="271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A76732CD-311B-4E1D-A692-1C237D90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694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0E8D0-1BFE-4C23-8D2C-A821FBFD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Atome d’hydrogène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EE1EF1-202D-4374-89E7-959A5451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5</a:t>
            </a:fld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91199F26-FF22-4A6F-8CD6-C2EFFA929DF7}"/>
              </a:ext>
            </a:extLst>
          </p:cNvPr>
          <p:cNvGrpSpPr/>
          <p:nvPr/>
        </p:nvGrpSpPr>
        <p:grpSpPr>
          <a:xfrm>
            <a:off x="1211781" y="1170775"/>
            <a:ext cx="10565709" cy="5070975"/>
            <a:chOff x="1211781" y="1106982"/>
            <a:chExt cx="10565709" cy="5070975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7DEE7146-E7D4-4B0F-A576-EC520B35E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1781" y="1106982"/>
              <a:ext cx="4453524" cy="5070975"/>
            </a:xfrm>
            <a:prstGeom prst="rect">
              <a:avLst/>
            </a:prstGeom>
          </p:spPr>
        </p:pic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100EE0C6-FB66-4630-BA60-9BC04B5491D2}"/>
                </a:ext>
              </a:extLst>
            </p:cNvPr>
            <p:cNvGrpSpPr/>
            <p:nvPr/>
          </p:nvGrpSpPr>
          <p:grpSpPr>
            <a:xfrm>
              <a:off x="5046144" y="3150705"/>
              <a:ext cx="6731346" cy="1765391"/>
              <a:chOff x="5046144" y="3150705"/>
              <a:chExt cx="6731346" cy="1765391"/>
            </a:xfrm>
          </p:grpSpPr>
          <p:pic>
            <p:nvPicPr>
              <p:cNvPr id="8" name="Image 7">
                <a:extLst>
                  <a:ext uri="{FF2B5EF4-FFF2-40B4-BE49-F238E27FC236}">
                    <a16:creationId xmlns:a16="http://schemas.microsoft.com/office/drawing/2014/main" id="{C4B12969-7EF7-49FE-9608-0A6AF873A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6144" y="3150705"/>
                <a:ext cx="6731346" cy="1765391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5AA0F87-3A74-4696-BCD4-54261A603BE4}"/>
                  </a:ext>
                </a:extLst>
              </p:cNvPr>
              <p:cNvSpPr/>
              <p:nvPr/>
            </p:nvSpPr>
            <p:spPr>
              <a:xfrm>
                <a:off x="5046144" y="3150705"/>
                <a:ext cx="1126056" cy="2782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2" name="Espace réservé du pied de page 3">
            <a:extLst>
              <a:ext uri="{FF2B5EF4-FFF2-40B4-BE49-F238E27FC236}">
                <a16:creationId xmlns:a16="http://schemas.microsoft.com/office/drawing/2014/main" id="{00697B8F-3A68-428A-B816-37CE9B20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369117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1050</TotalTime>
  <Words>38</Words>
  <Application>Microsoft Office PowerPoint</Application>
  <PresentationFormat>Grand écran</PresentationFormat>
  <Paragraphs>16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Rétrospective</vt:lpstr>
      <vt:lpstr>Confinement d’une particule et quantification de l’énergie</vt:lpstr>
      <vt:lpstr>Puits fini – Résolution graphique</vt:lpstr>
      <vt:lpstr>Puits fini – États stationnaires</vt:lpstr>
      <vt:lpstr>Atome d’hydrogène</vt:lpstr>
      <vt:lpstr>Atome d’hydrogène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Hugo Roussille</cp:lastModifiedBy>
  <cp:revision>89</cp:revision>
  <dcterms:created xsi:type="dcterms:W3CDTF">2019-04-06T14:18:31Z</dcterms:created>
  <dcterms:modified xsi:type="dcterms:W3CDTF">2019-06-17T17:32:11Z</dcterms:modified>
</cp:coreProperties>
</file>