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327774-1B84-44F5-A0C2-062F40310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906A9B-7BC2-4B4C-BB9F-3C9AE010E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ED77-0E8C-446C-A7EC-B7ABA3D4DBE4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3B69B-1C3B-4EBB-A006-39C4B56F0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376E2-A7A1-4B59-91FF-523291D19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6E33-7273-4D80-A6AD-737C4BE36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15FDF-D88B-42B9-B882-66C7E5903E07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E72E-88D3-456B-B685-1D27B081DB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6D04-5EE1-457C-9885-BF9C9D47C0A9}" type="datetime1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39-C1FD-4699-82E3-433F4443EE20}" type="datetime1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33C8-A2CD-4D38-8D63-AFDAAB18F1AF}" type="datetime1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6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5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7745"/>
            <a:ext cx="10058400" cy="45113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9DD521-5AA6-4895-8AAE-16A9209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CBFA-D7B9-45DB-A2C2-5DA69A3D7220}" type="datetime1">
              <a:rPr lang="fr-FR" smtClean="0"/>
              <a:t>10/06/2019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8EA220-647E-4668-847D-891D4AD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AC372-4AA6-4E92-9A40-7EC44AC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7B07-1508-42AA-B295-75C6F6B3C15E}" type="datetime1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801-1EF9-4B4F-8545-43AB7FE5A89A}" type="datetime1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E6A-06D6-48E7-AC30-AD148672355E}" type="datetime1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291-E6BA-4AB2-83BF-4F0C6F2FE1A7}" type="datetime1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B4FB-B029-4733-B236-1403F11307EA}" type="datetime1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F68A57-0FB6-4DC1-AFBF-98CB3B0B9C99}" type="datetime1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5B22-A210-46AC-92E1-9EC6742411DB}" type="datetime1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4989"/>
            <a:ext cx="10058400" cy="95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2107"/>
            <a:ext cx="10058400" cy="4526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0FEC9-6DAC-4F66-B242-8520EDA7BD0A}" type="datetime1">
              <a:rPr lang="fr-FR" smtClean="0"/>
              <a:t>10/06/2019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2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848B-C8B5-44A3-9CE2-2FBAFC7D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828799"/>
            <a:ext cx="11524340" cy="2290749"/>
          </a:xfrm>
        </p:spPr>
        <p:txBody>
          <a:bodyPr>
            <a:noAutofit/>
          </a:bodyPr>
          <a:lstStyle/>
          <a:p>
            <a:r>
              <a:rPr lang="fr-FR" sz="7200" dirty="0"/>
              <a:t>Effet tunnel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45822-C6CB-4EB1-8093-88439FA3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471B82-DF51-4C7A-8BA8-A586C0C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C2C4084-87AC-4A11-B85B-DF4179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9830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16FB-2967-4448-80E5-024A4CB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Densité de probabilité et barrière épaisse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8A2708-BBB4-41D2-BA90-C9EB5F5D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390C1-1D0F-47E2-88CB-B3E7912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2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DAE60E-361F-4852-AED4-513D2A354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52155" y="426480"/>
            <a:ext cx="3482650" cy="600504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66E041B-4162-4E26-9390-AB28F718D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3723" y="1529316"/>
            <a:ext cx="6148277" cy="40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14853-1068-4F22-804D-A8C418A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Ordres de grandeur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5">
                <a:extLst>
                  <a:ext uri="{FF2B5EF4-FFF2-40B4-BE49-F238E27FC236}">
                    <a16:creationId xmlns:a16="http://schemas.microsoft.com/office/drawing/2014/main" id="{90DD10AE-5AD9-49C5-BB9D-8AE7F08FF0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412001"/>
                  </p:ext>
                </p:extLst>
              </p:nvPr>
            </p:nvGraphicFramePr>
            <p:xfrm>
              <a:off x="650082" y="1974169"/>
              <a:ext cx="10891836" cy="30622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15306">
                      <a:extLst>
                        <a:ext uri="{9D8B030D-6E8A-4147-A177-3AD203B41FA5}">
                          <a16:colId xmlns:a16="http://schemas.microsoft.com/office/drawing/2014/main" val="88690044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87407643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166562751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300619349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11041908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318310248"/>
                        </a:ext>
                      </a:extLst>
                    </a:gridCol>
                  </a:tblGrid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Particule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oMath>
                          </a14:m>
                          <a:r>
                            <a:rPr lang="fr-FR" sz="2000" i="0" dirty="0"/>
                            <a:t> (kg)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0" smtClean="0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fr-FR" sz="2000" b="1" i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000" i="0" dirty="0"/>
                            <a:t> (eV)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fr-FR" sz="2000" dirty="0"/>
                            <a:t> (nm)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fr-FR" sz="2000" dirty="0"/>
                            <a:t> (nm)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𝓣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842304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573674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2891333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302190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0,004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6399906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0,002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5434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5">
                <a:extLst>
                  <a:ext uri="{FF2B5EF4-FFF2-40B4-BE49-F238E27FC236}">
                    <a16:creationId xmlns:a16="http://schemas.microsoft.com/office/drawing/2014/main" id="{90DD10AE-5AD9-49C5-BB9D-8AE7F08FF0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412001"/>
                  </p:ext>
                </p:extLst>
              </p:nvPr>
            </p:nvGraphicFramePr>
            <p:xfrm>
              <a:off x="650082" y="1974169"/>
              <a:ext cx="10891836" cy="30622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15306">
                      <a:extLst>
                        <a:ext uri="{9D8B030D-6E8A-4147-A177-3AD203B41FA5}">
                          <a16:colId xmlns:a16="http://schemas.microsoft.com/office/drawing/2014/main" val="88690044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87407643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1665627512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300619349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11041908"/>
                        </a:ext>
                      </a:extLst>
                    </a:gridCol>
                    <a:gridCol w="1815306">
                      <a:extLst>
                        <a:ext uri="{9D8B030D-6E8A-4147-A177-3AD203B41FA5}">
                          <a16:colId xmlns:a16="http://schemas.microsoft.com/office/drawing/2014/main" val="3318310248"/>
                        </a:ext>
                      </a:extLst>
                    </a:gridCol>
                  </a:tblGrid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Particule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1190" r="-40134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1190" r="-30134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1190" r="-20134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1190" r="-10134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1190" r="-1342" b="-5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842304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101190" r="-40134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101190" r="-30134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101190" r="-20134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101190" r="-10134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101190" r="-1342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73674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201190" r="-40134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201190" r="-30134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201190" r="-20134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201190" r="-10134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201190" r="-1342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891333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Électron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301190" r="-40134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301190" r="-30134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301190" r="-20134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301190" r="-10134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301190" r="-1342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302190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401190" r="-40134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401190" r="-30134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401190" r="-20134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401190" r="-10134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401190" r="-1342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399906"/>
                      </a:ext>
                    </a:extLst>
                  </a:tr>
                  <a:tr h="510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Proton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6" t="-501190" r="-40134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6" t="-501190" r="-30134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501190" r="-20134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501190" r="-10134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501190" r="-1342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4340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A1EDAC-4FE2-4539-9822-8B575D08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80D420-1B7D-48D4-B6E4-C72BA568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2BCE9DC-0908-4637-87C7-3D0266A6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B8345B-E507-4494-A8CC-6B590E37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2FE9CDD-FF20-41F7-85AB-AD52D6C7607D}"/>
              </a:ext>
            </a:extLst>
          </p:cNvPr>
          <p:cNvSpPr txBox="1">
            <a:spLocks/>
          </p:cNvSpPr>
          <p:nvPr/>
        </p:nvSpPr>
        <p:spPr>
          <a:xfrm>
            <a:off x="969690" y="1590864"/>
            <a:ext cx="4048878" cy="15705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Comparaison à l’expérience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74144A-FBDC-4B77-B700-D82CB388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58" y="33090"/>
            <a:ext cx="4722709" cy="62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5A35-EED1-4B5B-B01D-D5920374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Microscope à effet tunnel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92CAD55-15FD-4142-A280-7C43FED3E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66607"/>
            <a:ext cx="4624601" cy="451167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23DC25-4057-4737-927C-BFEF2DDE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74C7CC-B54F-4B5E-AFC5-756AFA8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209DB4-6319-46B3-9104-AE754CB1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88" y="1605073"/>
            <a:ext cx="4267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032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2140</TotalTime>
  <Words>83</Words>
  <Application>Microsoft Office PowerPoint</Application>
  <PresentationFormat>Grand écran</PresentationFormat>
  <Paragraphs>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Rétrospective</vt:lpstr>
      <vt:lpstr>Effet tunnel</vt:lpstr>
      <vt:lpstr>Densité de probabilité et barrière épaisse</vt:lpstr>
      <vt:lpstr>Ordres de grandeur</vt:lpstr>
      <vt:lpstr>Présentation PowerPoint</vt:lpstr>
      <vt:lpstr>Microscope à effet tunnel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pureté́</dc:title>
  <dc:creator>Hugo Roussille</dc:creator>
  <cp:lastModifiedBy>Hugo Roussille</cp:lastModifiedBy>
  <cp:revision>109</cp:revision>
  <dcterms:created xsi:type="dcterms:W3CDTF">2019-04-13T10:12:36Z</dcterms:created>
  <dcterms:modified xsi:type="dcterms:W3CDTF">2019-06-10T12:35:22Z</dcterms:modified>
</cp:coreProperties>
</file>