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 fontScale="90000"/>
          </a:bodyPr>
          <a:lstStyle/>
          <a:p>
            <a:r>
              <a:rPr lang="fr-FR" sz="7200" dirty="0"/>
              <a:t>Paramagnétisme, ferromagnétisme : approximation du champ moyen.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Aimantation et susceptibilité paramagnétique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550030-9157-45F1-BFBE-7FAFBCFD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D0B2DE-C9AE-4B7D-B94A-FDADA4335F76}"/>
              </a:ext>
            </a:extLst>
          </p:cNvPr>
          <p:cNvSpPr txBox="1"/>
          <p:nvPr/>
        </p:nvSpPr>
        <p:spPr>
          <a:xfrm>
            <a:off x="1097280" y="6394383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Physique statistique, 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Diu et al.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18BFB8-3FC6-460B-9448-01A4D79F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0" y="1564946"/>
            <a:ext cx="8337979" cy="4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3FFEE-0AB0-4434-8A10-F5E34278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expérimentaux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66AC5-70DB-4B5C-8C31-4DEA2681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18B3B1-53ED-44FA-B0BD-98DAD927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r="1791"/>
          <a:stretch/>
        </p:blipFill>
        <p:spPr>
          <a:xfrm>
            <a:off x="7259817" y="0"/>
            <a:ext cx="4793037" cy="62216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C7E8DA-9417-479E-B402-E7CFB15975C6}"/>
              </a:ext>
            </a:extLst>
          </p:cNvPr>
          <p:cNvSpPr txBox="1"/>
          <p:nvPr/>
        </p:nvSpPr>
        <p:spPr>
          <a:xfrm>
            <a:off x="1097280" y="6394383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State </a:t>
            </a:r>
            <a:r>
              <a:rPr lang="fr-FR" sz="16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fr-FR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Kittel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5027A4F-8F52-41CE-991B-36DDD8B8E726}"/>
                  </a:ext>
                </a:extLst>
              </p:cNvPr>
              <p:cNvSpPr txBox="1"/>
              <p:nvPr/>
            </p:nvSpPr>
            <p:spPr>
              <a:xfrm>
                <a:off x="1065276" y="2969862"/>
                <a:ext cx="615809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+mj-lt"/>
                  </a:rPr>
                  <a:t>Moment magnétique en fonction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>
                    <a:latin typeface="+mj-lt"/>
                  </a:rPr>
                  <a:t> pour des échantillons sphériques de :</a:t>
                </a:r>
              </a:p>
              <a:p>
                <a:pPr marL="400050" indent="-400050">
                  <a:buAutoNum type="romanUcParenBoth"/>
                </a:pPr>
                <a:r>
                  <a:rPr lang="fr-FR" dirty="0">
                    <a:latin typeface="+mj-lt"/>
                  </a:rPr>
                  <a:t>Sulfate de potassium et de chrome (III)</a:t>
                </a:r>
              </a:p>
              <a:p>
                <a:pPr marL="400050" indent="-400050">
                  <a:buAutoNum type="romanUcParenBoth"/>
                </a:pPr>
                <a:r>
                  <a:rPr lang="fr-FR" dirty="0">
                    <a:latin typeface="+mj-lt"/>
                  </a:rPr>
                  <a:t>Sulfate d’ammonium et de fer (III)</a:t>
                </a:r>
              </a:p>
              <a:p>
                <a:pPr marL="400050" indent="-400050">
                  <a:buAutoNum type="romanUcParenBoth"/>
                </a:pPr>
                <a:r>
                  <a:rPr lang="fr-FR" dirty="0">
                    <a:latin typeface="+mj-lt"/>
                  </a:rPr>
                  <a:t>Sulfate de gadolinium </a:t>
                </a:r>
                <a:r>
                  <a:rPr lang="fr-FR" dirty="0" err="1">
                    <a:latin typeface="+mj-lt"/>
                  </a:rPr>
                  <a:t>octohydraté</a:t>
                </a:r>
                <a:endParaRPr lang="fr-FR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5027A4F-8F52-41CE-991B-36DDD8B8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76" y="2969862"/>
                <a:ext cx="6158096" cy="1477328"/>
              </a:xfrm>
              <a:prstGeom prst="rect">
                <a:avLst/>
              </a:prstGeom>
              <a:blipFill>
                <a:blip r:embed="rId3"/>
                <a:stretch>
                  <a:fillRect l="-891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7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163C7-73DF-4E49-9CDB-30C224E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Ferromagnétisme : résultats expérimentaux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550030-9157-45F1-BFBE-7FAFBCFD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A06FE1-2126-4422-B844-AC736257421E}"/>
              </a:ext>
            </a:extLst>
          </p:cNvPr>
          <p:cNvSpPr txBox="1"/>
          <p:nvPr/>
        </p:nvSpPr>
        <p:spPr>
          <a:xfrm>
            <a:off x="1097280" y="6394383"/>
            <a:ext cx="421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Magnétisme I- Fondements, 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du </a:t>
            </a:r>
            <a:r>
              <a:rPr lang="fr-FR" sz="16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Tremolet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367FBE12-2A35-4168-B564-BDC77C216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1308" y="-2537531"/>
            <a:ext cx="2730446" cy="11933061"/>
          </a:xfrm>
        </p:spPr>
      </p:pic>
    </p:spTree>
    <p:extLst>
      <p:ext uri="{BB962C8B-B14F-4D97-AF65-F5344CB8AC3E}">
        <p14:creationId xmlns:p14="http://schemas.microsoft.com/office/powerpoint/2010/main" val="15120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A49AE-65B1-401F-98BC-0CE507BD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Intégrale d’échange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131895-9DD5-42BA-A42F-56D97EF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C33214B2-10EA-43A5-BA0B-441214E8F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0983" y="-222273"/>
            <a:ext cx="4690033" cy="81593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0413FE-5766-4486-B0C4-D7C492FE6F1C}"/>
              </a:ext>
            </a:extLst>
          </p:cNvPr>
          <p:cNvSpPr txBox="1"/>
          <p:nvPr/>
        </p:nvSpPr>
        <p:spPr>
          <a:xfrm>
            <a:off x="1097280" y="6394383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Physique statistique, 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Diu et al.</a:t>
            </a:r>
          </a:p>
        </p:txBody>
      </p:sp>
    </p:spTree>
    <p:extLst>
      <p:ext uri="{BB962C8B-B14F-4D97-AF65-F5344CB8AC3E}">
        <p14:creationId xmlns:p14="http://schemas.microsoft.com/office/powerpoint/2010/main" val="27922887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101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Rétrospective</vt:lpstr>
      <vt:lpstr>Paramagnétisme, ferromagnétisme : approximation du champ moyen.</vt:lpstr>
      <vt:lpstr>Aimantation et susceptibilité paramagnétique</vt:lpstr>
      <vt:lpstr>Résultats expérimentaux</vt:lpstr>
      <vt:lpstr>Ferromagnétisme : résultats expérimentaux</vt:lpstr>
      <vt:lpstr>Intégrale d’échange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86</cp:revision>
  <dcterms:created xsi:type="dcterms:W3CDTF">2019-04-06T14:18:31Z</dcterms:created>
  <dcterms:modified xsi:type="dcterms:W3CDTF">2019-06-17T17:45:45Z</dcterms:modified>
</cp:coreProperties>
</file>