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Oscillateurs ; portraits de phase et non-linéarités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de Van der Pol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4421CE6-DDBF-4B4E-B6E3-19E71DA3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" b="2850"/>
          <a:stretch/>
        </p:blipFill>
        <p:spPr>
          <a:xfrm>
            <a:off x="2000135" y="1385517"/>
            <a:ext cx="8563090" cy="4862883"/>
          </a:xfr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BA2FC46A-7478-4AE4-8E11-F4BFA61898E6}"/>
              </a:ext>
            </a:extLst>
          </p:cNvPr>
          <p:cNvGrpSpPr/>
          <p:nvPr/>
        </p:nvGrpSpPr>
        <p:grpSpPr>
          <a:xfrm>
            <a:off x="1097280" y="1738055"/>
            <a:ext cx="7742649" cy="4299711"/>
            <a:chOff x="1097280" y="1738055"/>
            <a:chExt cx="7742649" cy="4299711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D961267-1AE1-4461-B9AC-9E2C7AB3C16B}"/>
                </a:ext>
              </a:extLst>
            </p:cNvPr>
            <p:cNvGrpSpPr/>
            <p:nvPr/>
          </p:nvGrpSpPr>
          <p:grpSpPr>
            <a:xfrm>
              <a:off x="2562225" y="1738055"/>
              <a:ext cx="6277704" cy="3907552"/>
              <a:chOff x="2562225" y="1738055"/>
              <a:chExt cx="6277704" cy="3907552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65A56F8-0878-4D7B-B1DF-418BC1763D84}"/>
                  </a:ext>
                </a:extLst>
              </p:cNvPr>
              <p:cNvGrpSpPr/>
              <p:nvPr/>
            </p:nvGrpSpPr>
            <p:grpSpPr>
              <a:xfrm>
                <a:off x="2562225" y="1738055"/>
                <a:ext cx="6277704" cy="3907552"/>
                <a:chOff x="2562225" y="1738055"/>
                <a:chExt cx="6277704" cy="3907552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BE0F8BC-58EA-4C93-BFEA-9236C112C021}"/>
                    </a:ext>
                  </a:extLst>
                </p:cNvPr>
                <p:cNvSpPr txBox="1"/>
                <p:nvPr/>
              </p:nvSpPr>
              <p:spPr>
                <a:xfrm>
                  <a:off x="7943850" y="1747480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B79B9E7-50EA-4B87-B9DB-17684EB0CD76}"/>
                    </a:ext>
                  </a:extLst>
                </p:cNvPr>
                <p:cNvSpPr txBox="1"/>
                <p:nvPr/>
              </p:nvSpPr>
              <p:spPr>
                <a:xfrm>
                  <a:off x="2562225" y="1738055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111FA7A-4A1E-48AF-9821-4E773453D1CC}"/>
                    </a:ext>
                  </a:extLst>
                </p:cNvPr>
                <p:cNvSpPr txBox="1"/>
                <p:nvPr/>
              </p:nvSpPr>
              <p:spPr>
                <a:xfrm>
                  <a:off x="5270448" y="203563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A9469FD3-0CB8-4CAC-8F42-3612CDF9D373}"/>
                    </a:ext>
                  </a:extLst>
                </p:cNvPr>
                <p:cNvSpPr txBox="1"/>
                <p:nvPr/>
              </p:nvSpPr>
              <p:spPr>
                <a:xfrm>
                  <a:off x="6775398" y="2033729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687F8B2-88D6-4A98-BD4F-325368E24BFB}"/>
                    </a:ext>
                  </a:extLst>
                </p:cNvPr>
                <p:cNvSpPr txBox="1"/>
                <p:nvPr/>
              </p:nvSpPr>
              <p:spPr>
                <a:xfrm>
                  <a:off x="3975048" y="491218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CBF58A2B-CE56-4A31-945A-D8A935CCEC63}"/>
                    </a:ext>
                  </a:extLst>
                </p:cNvPr>
                <p:cNvSpPr txBox="1"/>
                <p:nvPr/>
              </p:nvSpPr>
              <p:spPr>
                <a:xfrm>
                  <a:off x="3934973" y="4178757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AF51F82-4577-4B14-BD5D-95F76EE6AB95}"/>
                    </a:ext>
                  </a:extLst>
                </p:cNvPr>
                <p:cNvSpPr txBox="1"/>
                <p:nvPr/>
              </p:nvSpPr>
              <p:spPr>
                <a:xfrm>
                  <a:off x="3753032" y="5460941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DDE20264-ECDF-470C-B743-E70FD682751D}"/>
                    </a:ext>
                  </a:extLst>
                </p:cNvPr>
                <p:cNvSpPr txBox="1"/>
                <p:nvPr/>
              </p:nvSpPr>
              <p:spPr>
                <a:xfrm>
                  <a:off x="2698698" y="3922147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</p:grp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84FB70F4-9563-42C1-8C5F-6188F7AB4AA6}"/>
                  </a:ext>
                </a:extLst>
              </p:cNvPr>
              <p:cNvCxnSpPr/>
              <p:nvPr/>
            </p:nvCxnSpPr>
            <p:spPr>
              <a:xfrm flipV="1">
                <a:off x="2819400" y="2533650"/>
                <a:ext cx="476250" cy="4191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/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/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0897FDE-D161-4209-82D9-9DAC2408BEBE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V="1">
              <a:off x="4638675" y="5096849"/>
              <a:ext cx="0" cy="65827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4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de Van der Pol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4421CE6-DDBF-4B4E-B6E3-19E71DA3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" b="2850"/>
          <a:stretch/>
        </p:blipFill>
        <p:spPr>
          <a:xfrm>
            <a:off x="2000135" y="1385517"/>
            <a:ext cx="8563090" cy="4862883"/>
          </a:xfr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BA2FC46A-7478-4AE4-8E11-F4BFA61898E6}"/>
              </a:ext>
            </a:extLst>
          </p:cNvPr>
          <p:cNvGrpSpPr/>
          <p:nvPr/>
        </p:nvGrpSpPr>
        <p:grpSpPr>
          <a:xfrm>
            <a:off x="1097280" y="1495425"/>
            <a:ext cx="8856345" cy="4542341"/>
            <a:chOff x="1097280" y="1495425"/>
            <a:chExt cx="8856345" cy="4542341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D961267-1AE1-4461-B9AC-9E2C7AB3C16B}"/>
                </a:ext>
              </a:extLst>
            </p:cNvPr>
            <p:cNvGrpSpPr/>
            <p:nvPr/>
          </p:nvGrpSpPr>
          <p:grpSpPr>
            <a:xfrm>
              <a:off x="2562225" y="1738055"/>
              <a:ext cx="6277704" cy="3907552"/>
              <a:chOff x="2562225" y="1738055"/>
              <a:chExt cx="6277704" cy="3907552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65A56F8-0878-4D7B-B1DF-418BC1763D84}"/>
                  </a:ext>
                </a:extLst>
              </p:cNvPr>
              <p:cNvGrpSpPr/>
              <p:nvPr/>
            </p:nvGrpSpPr>
            <p:grpSpPr>
              <a:xfrm>
                <a:off x="2562225" y="1738055"/>
                <a:ext cx="6277704" cy="3907552"/>
                <a:chOff x="2562225" y="1738055"/>
                <a:chExt cx="6277704" cy="3907552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BE0F8BC-58EA-4C93-BFEA-9236C112C021}"/>
                    </a:ext>
                  </a:extLst>
                </p:cNvPr>
                <p:cNvSpPr txBox="1"/>
                <p:nvPr/>
              </p:nvSpPr>
              <p:spPr>
                <a:xfrm>
                  <a:off x="7943850" y="1747480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B79B9E7-50EA-4B87-B9DB-17684EB0CD76}"/>
                    </a:ext>
                  </a:extLst>
                </p:cNvPr>
                <p:cNvSpPr txBox="1"/>
                <p:nvPr/>
              </p:nvSpPr>
              <p:spPr>
                <a:xfrm>
                  <a:off x="2562225" y="1738055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111FA7A-4A1E-48AF-9821-4E773453D1CC}"/>
                    </a:ext>
                  </a:extLst>
                </p:cNvPr>
                <p:cNvSpPr txBox="1"/>
                <p:nvPr/>
              </p:nvSpPr>
              <p:spPr>
                <a:xfrm>
                  <a:off x="5270448" y="203563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A9469FD3-0CB8-4CAC-8F42-3612CDF9D373}"/>
                    </a:ext>
                  </a:extLst>
                </p:cNvPr>
                <p:cNvSpPr txBox="1"/>
                <p:nvPr/>
              </p:nvSpPr>
              <p:spPr>
                <a:xfrm>
                  <a:off x="6775398" y="2033729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687F8B2-88D6-4A98-BD4F-325368E24BFB}"/>
                    </a:ext>
                  </a:extLst>
                </p:cNvPr>
                <p:cNvSpPr txBox="1"/>
                <p:nvPr/>
              </p:nvSpPr>
              <p:spPr>
                <a:xfrm>
                  <a:off x="3975048" y="491218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CBF58A2B-CE56-4A31-945A-D8A935CCEC63}"/>
                    </a:ext>
                  </a:extLst>
                </p:cNvPr>
                <p:cNvSpPr txBox="1"/>
                <p:nvPr/>
              </p:nvSpPr>
              <p:spPr>
                <a:xfrm>
                  <a:off x="3934973" y="4178757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AF51F82-4577-4B14-BD5D-95F76EE6AB95}"/>
                    </a:ext>
                  </a:extLst>
                </p:cNvPr>
                <p:cNvSpPr txBox="1"/>
                <p:nvPr/>
              </p:nvSpPr>
              <p:spPr>
                <a:xfrm>
                  <a:off x="3753032" y="5460941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DDE20264-ECDF-470C-B743-E70FD682751D}"/>
                    </a:ext>
                  </a:extLst>
                </p:cNvPr>
                <p:cNvSpPr txBox="1"/>
                <p:nvPr/>
              </p:nvSpPr>
              <p:spPr>
                <a:xfrm>
                  <a:off x="2698698" y="3922147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</p:grp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84FB70F4-9563-42C1-8C5F-6188F7AB4AA6}"/>
                  </a:ext>
                </a:extLst>
              </p:cNvPr>
              <p:cNvCxnSpPr/>
              <p:nvPr/>
            </p:nvCxnSpPr>
            <p:spPr>
              <a:xfrm flipV="1">
                <a:off x="2819400" y="2533650"/>
                <a:ext cx="476250" cy="4191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/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/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0897FDE-D161-4209-82D9-9DAC2408BEBE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V="1">
              <a:off x="4638675" y="5096849"/>
              <a:ext cx="0" cy="65827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6D17B9A4-679D-4835-BF94-590D6236DEDF}"/>
                </a:ext>
              </a:extLst>
            </p:cNvPr>
            <p:cNvSpPr/>
            <p:nvPr/>
          </p:nvSpPr>
          <p:spPr>
            <a:xfrm>
              <a:off x="7877918" y="1495425"/>
              <a:ext cx="2075707" cy="2247900"/>
            </a:xfrm>
            <a:prstGeom prst="roundRect">
              <a:avLst/>
            </a:prstGeom>
            <a:solidFill>
              <a:srgbClr val="E48312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27D7562-4793-4512-A8FC-5536D00D2A65}"/>
                </a:ext>
              </a:extLst>
            </p:cNvPr>
            <p:cNvSpPr txBox="1"/>
            <p:nvPr/>
          </p:nvSpPr>
          <p:spPr>
            <a:xfrm>
              <a:off x="8265755" y="3742085"/>
              <a:ext cx="14293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rgbClr val="A75F0A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Intégrateur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de Van der Pol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4421CE6-DDBF-4B4E-B6E3-19E71DA3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" b="2850"/>
          <a:stretch/>
        </p:blipFill>
        <p:spPr>
          <a:xfrm>
            <a:off x="2000135" y="1385517"/>
            <a:ext cx="8563090" cy="4862883"/>
          </a:xfr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BA2FC46A-7478-4AE4-8E11-F4BFA61898E6}"/>
              </a:ext>
            </a:extLst>
          </p:cNvPr>
          <p:cNvGrpSpPr/>
          <p:nvPr/>
        </p:nvGrpSpPr>
        <p:grpSpPr>
          <a:xfrm>
            <a:off x="1097280" y="1495425"/>
            <a:ext cx="8856345" cy="4542341"/>
            <a:chOff x="1097280" y="1495425"/>
            <a:chExt cx="8856345" cy="4542341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D961267-1AE1-4461-B9AC-9E2C7AB3C16B}"/>
                </a:ext>
              </a:extLst>
            </p:cNvPr>
            <p:cNvGrpSpPr/>
            <p:nvPr/>
          </p:nvGrpSpPr>
          <p:grpSpPr>
            <a:xfrm>
              <a:off x="2562225" y="1738055"/>
              <a:ext cx="6277704" cy="3907552"/>
              <a:chOff x="2562225" y="1738055"/>
              <a:chExt cx="6277704" cy="3907552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65A56F8-0878-4D7B-B1DF-418BC1763D84}"/>
                  </a:ext>
                </a:extLst>
              </p:cNvPr>
              <p:cNvGrpSpPr/>
              <p:nvPr/>
            </p:nvGrpSpPr>
            <p:grpSpPr>
              <a:xfrm>
                <a:off x="2562225" y="1738055"/>
                <a:ext cx="6277704" cy="3907552"/>
                <a:chOff x="2562225" y="1738055"/>
                <a:chExt cx="6277704" cy="3907552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BE0F8BC-58EA-4C93-BFEA-9236C112C021}"/>
                    </a:ext>
                  </a:extLst>
                </p:cNvPr>
                <p:cNvSpPr txBox="1"/>
                <p:nvPr/>
              </p:nvSpPr>
              <p:spPr>
                <a:xfrm>
                  <a:off x="7943850" y="1747480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B79B9E7-50EA-4B87-B9DB-17684EB0CD76}"/>
                    </a:ext>
                  </a:extLst>
                </p:cNvPr>
                <p:cNvSpPr txBox="1"/>
                <p:nvPr/>
              </p:nvSpPr>
              <p:spPr>
                <a:xfrm>
                  <a:off x="2562225" y="1738055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111FA7A-4A1E-48AF-9821-4E773453D1CC}"/>
                    </a:ext>
                  </a:extLst>
                </p:cNvPr>
                <p:cNvSpPr txBox="1"/>
                <p:nvPr/>
              </p:nvSpPr>
              <p:spPr>
                <a:xfrm>
                  <a:off x="5270448" y="203563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A9469FD3-0CB8-4CAC-8F42-3612CDF9D373}"/>
                    </a:ext>
                  </a:extLst>
                </p:cNvPr>
                <p:cNvSpPr txBox="1"/>
                <p:nvPr/>
              </p:nvSpPr>
              <p:spPr>
                <a:xfrm>
                  <a:off x="6775398" y="2033729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687F8B2-88D6-4A98-BD4F-325368E24BFB}"/>
                    </a:ext>
                  </a:extLst>
                </p:cNvPr>
                <p:cNvSpPr txBox="1"/>
                <p:nvPr/>
              </p:nvSpPr>
              <p:spPr>
                <a:xfrm>
                  <a:off x="3975048" y="491218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CBF58A2B-CE56-4A31-945A-D8A935CCEC63}"/>
                    </a:ext>
                  </a:extLst>
                </p:cNvPr>
                <p:cNvSpPr txBox="1"/>
                <p:nvPr/>
              </p:nvSpPr>
              <p:spPr>
                <a:xfrm>
                  <a:off x="3934973" y="4178757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AF51F82-4577-4B14-BD5D-95F76EE6AB95}"/>
                    </a:ext>
                  </a:extLst>
                </p:cNvPr>
                <p:cNvSpPr txBox="1"/>
                <p:nvPr/>
              </p:nvSpPr>
              <p:spPr>
                <a:xfrm>
                  <a:off x="3753032" y="5460941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DDE20264-ECDF-470C-B743-E70FD682751D}"/>
                    </a:ext>
                  </a:extLst>
                </p:cNvPr>
                <p:cNvSpPr txBox="1"/>
                <p:nvPr/>
              </p:nvSpPr>
              <p:spPr>
                <a:xfrm>
                  <a:off x="2698698" y="3922147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</p:grp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84FB70F4-9563-42C1-8C5F-6188F7AB4AA6}"/>
                  </a:ext>
                </a:extLst>
              </p:cNvPr>
              <p:cNvCxnSpPr/>
              <p:nvPr/>
            </p:nvCxnSpPr>
            <p:spPr>
              <a:xfrm flipV="1">
                <a:off x="2819400" y="2533650"/>
                <a:ext cx="476250" cy="4191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/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/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0897FDE-D161-4209-82D9-9DAC2408BEBE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V="1">
              <a:off x="4638675" y="5096849"/>
              <a:ext cx="0" cy="65827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6D17B9A4-679D-4835-BF94-590D6236DEDF}"/>
                </a:ext>
              </a:extLst>
            </p:cNvPr>
            <p:cNvSpPr/>
            <p:nvPr/>
          </p:nvSpPr>
          <p:spPr>
            <a:xfrm>
              <a:off x="7877918" y="1495425"/>
              <a:ext cx="2075707" cy="2247900"/>
            </a:xfrm>
            <a:prstGeom prst="roundRect">
              <a:avLst/>
            </a:prstGeom>
            <a:solidFill>
              <a:srgbClr val="E48312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27D7562-4793-4512-A8FC-5536D00D2A65}"/>
                </a:ext>
              </a:extLst>
            </p:cNvPr>
            <p:cNvSpPr txBox="1"/>
            <p:nvPr/>
          </p:nvSpPr>
          <p:spPr>
            <a:xfrm>
              <a:off x="8265755" y="3742085"/>
              <a:ext cx="14293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rgbClr val="A75F0A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Intégrateur</a:t>
              </a: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AC8166BA-B6BC-4806-AEDA-AC0F20AB9EBC}"/>
                </a:ext>
              </a:extLst>
            </p:cNvPr>
            <p:cNvSpPr/>
            <p:nvPr/>
          </p:nvSpPr>
          <p:spPr>
            <a:xfrm>
              <a:off x="5019676" y="1498477"/>
              <a:ext cx="2377976" cy="2247900"/>
            </a:xfrm>
            <a:prstGeom prst="roundRect">
              <a:avLst/>
            </a:prstGeom>
            <a:solidFill>
              <a:srgbClr val="C2BC80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ABD8DDF-712F-4929-B034-8B283D4520C7}"/>
                </a:ext>
              </a:extLst>
            </p:cNvPr>
            <p:cNvSpPr txBox="1"/>
            <p:nvPr/>
          </p:nvSpPr>
          <p:spPr>
            <a:xfrm>
              <a:off x="5586730" y="3742085"/>
              <a:ext cx="1243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rgbClr val="8E895C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Inverseur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3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de Van der Pol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4421CE6-DDBF-4B4E-B6E3-19E71DA3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" b="2850"/>
          <a:stretch/>
        </p:blipFill>
        <p:spPr>
          <a:xfrm>
            <a:off x="2000135" y="1385517"/>
            <a:ext cx="8563090" cy="4862883"/>
          </a:xfr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BA2FC46A-7478-4AE4-8E11-F4BFA61898E6}"/>
              </a:ext>
            </a:extLst>
          </p:cNvPr>
          <p:cNvGrpSpPr/>
          <p:nvPr/>
        </p:nvGrpSpPr>
        <p:grpSpPr>
          <a:xfrm>
            <a:off x="1097280" y="1738055"/>
            <a:ext cx="7742649" cy="4299711"/>
            <a:chOff x="1097280" y="1738055"/>
            <a:chExt cx="7742649" cy="4299711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D961267-1AE1-4461-B9AC-9E2C7AB3C16B}"/>
                </a:ext>
              </a:extLst>
            </p:cNvPr>
            <p:cNvGrpSpPr/>
            <p:nvPr/>
          </p:nvGrpSpPr>
          <p:grpSpPr>
            <a:xfrm>
              <a:off x="2562225" y="1738055"/>
              <a:ext cx="6277704" cy="3907552"/>
              <a:chOff x="2562225" y="1738055"/>
              <a:chExt cx="6277704" cy="3907552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65A56F8-0878-4D7B-B1DF-418BC1763D84}"/>
                  </a:ext>
                </a:extLst>
              </p:cNvPr>
              <p:cNvGrpSpPr/>
              <p:nvPr/>
            </p:nvGrpSpPr>
            <p:grpSpPr>
              <a:xfrm>
                <a:off x="2562225" y="1738055"/>
                <a:ext cx="6277704" cy="3907552"/>
                <a:chOff x="2562225" y="1738055"/>
                <a:chExt cx="6277704" cy="3907552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BE0F8BC-58EA-4C93-BFEA-9236C112C021}"/>
                    </a:ext>
                  </a:extLst>
                </p:cNvPr>
                <p:cNvSpPr txBox="1"/>
                <p:nvPr/>
              </p:nvSpPr>
              <p:spPr>
                <a:xfrm>
                  <a:off x="7943850" y="1747480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B79B9E7-50EA-4B87-B9DB-17684EB0CD76}"/>
                    </a:ext>
                  </a:extLst>
                </p:cNvPr>
                <p:cNvSpPr txBox="1"/>
                <p:nvPr/>
              </p:nvSpPr>
              <p:spPr>
                <a:xfrm>
                  <a:off x="2562225" y="1738055"/>
                  <a:ext cx="8960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600" dirty="0"/>
                    <a:t>R = 100 k</a:t>
                  </a:r>
                  <a:r>
                    <a:rPr lang="el-GR" sz="1600" dirty="0"/>
                    <a:t>Ω</a:t>
                  </a:r>
                  <a:endParaRPr lang="fr-FR" sz="1600" dirty="0"/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111FA7A-4A1E-48AF-9821-4E773453D1CC}"/>
                    </a:ext>
                  </a:extLst>
                </p:cNvPr>
                <p:cNvSpPr txBox="1"/>
                <p:nvPr/>
              </p:nvSpPr>
              <p:spPr>
                <a:xfrm>
                  <a:off x="5270448" y="203563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A9469FD3-0CB8-4CAC-8F42-3612CDF9D373}"/>
                    </a:ext>
                  </a:extLst>
                </p:cNvPr>
                <p:cNvSpPr txBox="1"/>
                <p:nvPr/>
              </p:nvSpPr>
              <p:spPr>
                <a:xfrm>
                  <a:off x="6775398" y="2033729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4,7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687F8B2-88D6-4A98-BD4F-325368E24BFB}"/>
                    </a:ext>
                  </a:extLst>
                </p:cNvPr>
                <p:cNvSpPr txBox="1"/>
                <p:nvPr/>
              </p:nvSpPr>
              <p:spPr>
                <a:xfrm>
                  <a:off x="3975048" y="4912182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CBF58A2B-CE56-4A31-945A-D8A935CCEC63}"/>
                    </a:ext>
                  </a:extLst>
                </p:cNvPr>
                <p:cNvSpPr txBox="1"/>
                <p:nvPr/>
              </p:nvSpPr>
              <p:spPr>
                <a:xfrm>
                  <a:off x="3934973" y="4178757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AF51F82-4577-4B14-BD5D-95F76EE6AB95}"/>
                    </a:ext>
                  </a:extLst>
                </p:cNvPr>
                <p:cNvSpPr txBox="1"/>
                <p:nvPr/>
              </p:nvSpPr>
              <p:spPr>
                <a:xfrm>
                  <a:off x="3753032" y="5460941"/>
                  <a:ext cx="44403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180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DDE20264-ECDF-470C-B743-E70FD682751D}"/>
                    </a:ext>
                  </a:extLst>
                </p:cNvPr>
                <p:cNvSpPr txBox="1"/>
                <p:nvPr/>
              </p:nvSpPr>
              <p:spPr>
                <a:xfrm>
                  <a:off x="2698698" y="3922147"/>
                  <a:ext cx="403957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fr-FR" sz="1200" dirty="0"/>
                    <a:t>1,8 k</a:t>
                  </a:r>
                  <a:r>
                    <a:rPr lang="el-GR" sz="1200" dirty="0"/>
                    <a:t>Ω</a:t>
                  </a:r>
                  <a:endParaRPr lang="fr-FR" sz="1200" dirty="0"/>
                </a:p>
              </p:txBody>
            </p:sp>
          </p:grp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84FB70F4-9563-42C1-8C5F-6188F7AB4AA6}"/>
                  </a:ext>
                </a:extLst>
              </p:cNvPr>
              <p:cNvCxnSpPr/>
              <p:nvPr/>
            </p:nvCxnSpPr>
            <p:spPr>
              <a:xfrm flipV="1">
                <a:off x="2819400" y="2533650"/>
                <a:ext cx="476250" cy="4191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/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1F337F5-BF08-4B36-8210-402FACEDF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4531565"/>
                  <a:ext cx="1339085" cy="5652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/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BE77D61-8F66-465A-B0CE-B9E0EC83C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5472483"/>
                  <a:ext cx="743537" cy="5652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0897FDE-D161-4209-82D9-9DAC2408BEBE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V="1">
              <a:off x="4638675" y="5096849"/>
              <a:ext cx="0" cy="65827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4B5EC9-12E7-4A86-9FD4-3F6F8C363CA2}"/>
              </a:ext>
            </a:extLst>
          </p:cNvPr>
          <p:cNvSpPr/>
          <p:nvPr/>
        </p:nvSpPr>
        <p:spPr>
          <a:xfrm>
            <a:off x="2333625" y="1495426"/>
            <a:ext cx="2718468" cy="231923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1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de Van der Pol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304741-4BE3-47AA-A016-12FD49DF5719}"/>
                  </a:ext>
                </a:extLst>
              </p:cNvPr>
              <p:cNvSpPr txBox="1"/>
              <p:nvPr/>
            </p:nvSpPr>
            <p:spPr>
              <a:xfrm>
                <a:off x="3019539" y="4878256"/>
                <a:ext cx="6213881" cy="1140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̈"/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sSup>
                                <m:sSup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𝜏</m:t>
                          </m:r>
                          <m:acc>
                            <m:accPr>
                              <m:chr m:val="̇"/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304741-4BE3-47AA-A016-12FD49DF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39" y="4878256"/>
                <a:ext cx="6213881" cy="1140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0156F90B-76B0-484B-9B09-8D5F91BE1566}"/>
              </a:ext>
            </a:extLst>
          </p:cNvPr>
          <p:cNvGrpSpPr/>
          <p:nvPr/>
        </p:nvGrpSpPr>
        <p:grpSpPr>
          <a:xfrm>
            <a:off x="2159310" y="1264568"/>
            <a:ext cx="7032315" cy="3557258"/>
            <a:chOff x="2159310" y="1264568"/>
            <a:chExt cx="7032315" cy="3557258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73AB7A9-5E23-495E-A829-2CA2C2B7AD6F}"/>
                </a:ext>
              </a:extLst>
            </p:cNvPr>
            <p:cNvGrpSpPr/>
            <p:nvPr/>
          </p:nvGrpSpPr>
          <p:grpSpPr>
            <a:xfrm>
              <a:off x="2159310" y="1264568"/>
              <a:ext cx="7032315" cy="3557258"/>
              <a:chOff x="1130610" y="1598024"/>
              <a:chExt cx="7032315" cy="3557258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D7CE7A54-3930-4183-8920-B043EC92CD7B}"/>
                  </a:ext>
                </a:extLst>
              </p:cNvPr>
              <p:cNvGrpSpPr/>
              <p:nvPr/>
            </p:nvGrpSpPr>
            <p:grpSpPr>
              <a:xfrm>
                <a:off x="1130610" y="1598024"/>
                <a:ext cx="7032315" cy="3557258"/>
                <a:chOff x="1130610" y="1598024"/>
                <a:chExt cx="7032315" cy="3557258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F45CA2C5-961E-48BA-BC42-F40B70F78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20"/>
                <a:stretch/>
              </p:blipFill>
              <p:spPr>
                <a:xfrm>
                  <a:off x="3889289" y="1598024"/>
                  <a:ext cx="4273636" cy="3412207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788D78F9-3934-4F09-9724-83A9C90EFD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8550" y="1743075"/>
                      <a:ext cx="635174" cy="5715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acc>
                              <m:accPr>
                                <m:chr m:val="̇"/>
                                <m:ctrlP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3600" dirty="0"/>
                    </a:p>
                  </p:txBody>
                </p:sp>
              </mc:Choice>
              <mc:Fallback xmlns=""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788D78F9-3934-4F09-9724-83A9C90EFD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8550" y="1743075"/>
                      <a:ext cx="635174" cy="5715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A06DCDFB-370D-4B2D-B673-1D1F649702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450" y="2251404"/>
                      <a:ext cx="413638" cy="5539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fr-FR" sz="3600" dirty="0"/>
                    </a:p>
                  </p:txBody>
                </p:sp>
              </mc:Choice>
              <mc:Fallback xmlns=""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A06DCDFB-370D-4B2D-B673-1D1F649702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450" y="2251404"/>
                      <a:ext cx="413638" cy="55399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F2416D9-9DD8-4AFB-A1B9-44BD0E8A8F80}"/>
                    </a:ext>
                  </a:extLst>
                </p:cNvPr>
                <p:cNvSpPr/>
                <p:nvPr/>
              </p:nvSpPr>
              <p:spPr>
                <a:xfrm>
                  <a:off x="7639050" y="3838575"/>
                  <a:ext cx="444674" cy="1316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6703143F-BCDD-46DB-81D7-CD99F05A2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0610" y="2863653"/>
                      <a:ext cx="2668679" cy="11306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oMath>
                        </m:oMathPara>
                      </a14:m>
                      <a:endParaRPr lang="fr-FR" sz="36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6703143F-BCDD-46DB-81D7-CD99F05A2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0610" y="2863653"/>
                      <a:ext cx="2668679" cy="11306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57792DA-B70E-44DC-AE54-B8E07D0C6625}"/>
                  </a:ext>
                </a:extLst>
              </p:cNvPr>
              <p:cNvSpPr/>
              <p:nvPr/>
            </p:nvSpPr>
            <p:spPr>
              <a:xfrm>
                <a:off x="3799289" y="243840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791C529-4466-49FF-A7C9-A36AA5431598}"/>
                  </a:ext>
                </a:extLst>
              </p:cNvPr>
              <p:cNvSpPr/>
              <p:nvPr/>
            </p:nvSpPr>
            <p:spPr>
              <a:xfrm>
                <a:off x="3799289" y="342900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288A234-2F75-4B2B-9DF3-691604E04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520" y="2857099"/>
              <a:ext cx="700030" cy="65754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174</Words>
  <Application>Microsoft Office PowerPoint</Application>
  <PresentationFormat>Grand écran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</vt:lpstr>
      <vt:lpstr>Cambria Math</vt:lpstr>
      <vt:lpstr>Rétrospective</vt:lpstr>
      <vt:lpstr>Oscillateurs ; portraits de phase et non-linéarités</vt:lpstr>
      <vt:lpstr>Oscillateur de Van der Pol</vt:lpstr>
      <vt:lpstr>Oscillateur de Van der Pol</vt:lpstr>
      <vt:lpstr>Oscillateur de Van der Pol</vt:lpstr>
      <vt:lpstr>Oscillateur de Van der Pol</vt:lpstr>
      <vt:lpstr>Oscillateur de Van der Pol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86</cp:revision>
  <dcterms:created xsi:type="dcterms:W3CDTF">2019-04-06T14:18:31Z</dcterms:created>
  <dcterms:modified xsi:type="dcterms:W3CDTF">2019-06-17T17:51:00Z</dcterms:modified>
</cp:coreProperties>
</file>