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01" r:id="rId2"/>
    <p:sldId id="707" r:id="rId3"/>
    <p:sldId id="754" r:id="rId4"/>
    <p:sldId id="755" r:id="rId5"/>
    <p:sldId id="759" r:id="rId6"/>
    <p:sldId id="758" r:id="rId7"/>
    <p:sldId id="761" r:id="rId8"/>
    <p:sldId id="760" r:id="rId9"/>
    <p:sldId id="762" r:id="rId10"/>
    <p:sldId id="763" r:id="rId11"/>
    <p:sldId id="765" r:id="rId12"/>
    <p:sldId id="766" r:id="rId13"/>
    <p:sldId id="764" r:id="rId14"/>
    <p:sldId id="768" r:id="rId15"/>
    <p:sldId id="767" r:id="rId16"/>
    <p:sldId id="769" r:id="rId17"/>
    <p:sldId id="770" r:id="rId18"/>
    <p:sldId id="771" r:id="rId19"/>
    <p:sldId id="772" r:id="rId20"/>
    <p:sldId id="773" r:id="rId21"/>
    <p:sldId id="774" r:id="rId22"/>
    <p:sldId id="775" r:id="rId23"/>
    <p:sldId id="776" r:id="rId24"/>
    <p:sldId id="777" r:id="rId25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4444" autoAdjust="0"/>
  </p:normalViewPr>
  <p:slideViewPr>
    <p:cSldViewPr>
      <p:cViewPr varScale="1">
        <p:scale>
          <a:sx n="65" d="100"/>
          <a:sy n="65" d="100"/>
        </p:scale>
        <p:origin x="-171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22D5D-C7B9-41BD-9B8A-2C734D148E3A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E284-F0F0-4693-BDDE-7C71B90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531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0E51E-C2D0-47C2-8769-85E4113626E3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5C7B5-457B-4164-9A57-1937C876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6603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endParaRPr lang="ko-KR" altLang="en-US" dirty="0"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1192" indent="-273535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94140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31798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9452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07111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44767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282421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20080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23AF61-3F35-4678-9FF7-F11D43820881}" type="slidenum">
              <a:rPr kumimoji="0" lang="ko-KR" altLang="en-US" smtClean="0">
                <a:solidFill>
                  <a:srgbClr val="000000"/>
                </a:solidFill>
                <a:latin typeface="Arial Narrow" panose="020B0606020202030204" pitchFamily="34" charset="0"/>
              </a:rPr>
              <a:pPr/>
              <a:t>1</a:t>
            </a:fld>
            <a:endParaRPr kumimoji="0" lang="ko-KR" altLang="en-US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804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852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80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910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배경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8" descr="바닥 라인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2640"/>
          <a:stretch>
            <a:fillRect/>
          </a:stretch>
        </p:blipFill>
        <p:spPr bwMode="auto">
          <a:xfrm>
            <a:off x="0" y="4295775"/>
            <a:ext cx="9144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10" descr="빌딩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3889" b="26387"/>
          <a:stretch>
            <a:fillRect/>
          </a:stretch>
        </p:blipFill>
        <p:spPr bwMode="auto">
          <a:xfrm>
            <a:off x="0" y="3695700"/>
            <a:ext cx="9144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2" descr="모니터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09" t="44722" r="61356" b="15829"/>
          <a:stretch>
            <a:fillRect/>
          </a:stretch>
        </p:blipFill>
        <p:spPr bwMode="auto">
          <a:xfrm>
            <a:off x="257175" y="3086100"/>
            <a:ext cx="3276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3" descr="화면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393" t="46805" r="63126" b="30415"/>
          <a:stretch>
            <a:fillRect/>
          </a:stretch>
        </p:blipFill>
        <p:spPr bwMode="auto">
          <a:xfrm>
            <a:off x="1133475" y="3209925"/>
            <a:ext cx="22383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5" descr="비행기&amp;나무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73" t="33609" r="68646" b="52084"/>
          <a:stretch>
            <a:fillRect/>
          </a:stretch>
        </p:blipFill>
        <p:spPr bwMode="auto">
          <a:xfrm>
            <a:off x="628650" y="2305050"/>
            <a:ext cx="2238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4271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하늘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나뭇잎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730" t="34164" r="16248" b="44444"/>
          <a:stretch>
            <a:fillRect/>
          </a:stretch>
        </p:blipFill>
        <p:spPr bwMode="auto">
          <a:xfrm>
            <a:off x="6486525" y="0"/>
            <a:ext cx="18383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39"/>
            <a:ext cx="8784976" cy="709885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spc="-150" dirty="0"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2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55025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852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2897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720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494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9109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894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226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45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436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wave-hackathon-ietf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shen@skku.edu" TargetMode="External"/><Relationship Id="rId2" Type="http://schemas.openxmlformats.org/officeDocument/2006/relationships/hyperlink" Target="mailto:bienaime@skku.edu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pauljeong@skku.edu" TargetMode="External"/><Relationship Id="rId4" Type="http://schemas.openxmlformats.org/officeDocument/2006/relationships/hyperlink" Target="mailto:ahnjs124@skk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etpp.org/doc/omnetpp/InstallGuide.pdf" TargetMode="External"/><Relationship Id="rId2" Type="http://schemas.openxmlformats.org/officeDocument/2006/relationships/hyperlink" Target="https://www.omnetpp.org/omnetpp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0" y="1268760"/>
            <a:ext cx="9144000" cy="107721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2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IPWAVE Basic Protocols </a:t>
            </a:r>
            <a:r>
              <a:rPr lang="en-US" altLang="ko-KR" sz="3200" b="1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@ </a:t>
            </a:r>
            <a:r>
              <a:rPr lang="en-US" altLang="ko-KR" sz="3200" b="1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IETF-10</a:t>
            </a:r>
            <a:r>
              <a:rPr lang="en-US" altLang="ko-KR" sz="32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r>
              <a:rPr lang="en-US" altLang="ko-KR" sz="3200" b="1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2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Hackathon</a:t>
            </a:r>
            <a:endParaRPr lang="en-US" altLang="ko-KR" sz="3200" b="1" spc="-150" dirty="0">
              <a:ln w="18415" cmpd="sng">
                <a:noFill/>
                <a:prstDash val="solid"/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2" y="5622339"/>
            <a:ext cx="540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altLang="ko-KR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Jaehoon Paul Jeong</a:t>
            </a:r>
            <a:br>
              <a:rPr lang="en-US" altLang="ko-KR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pauljeong@skku.edu</a:t>
            </a:r>
          </a:p>
          <a:p>
            <a:pPr algn="ctr"/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Sungkyunkwan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4" name="TextBox 11"/>
          <p:cNvSpPr txBox="1"/>
          <p:nvPr/>
        </p:nvSpPr>
        <p:spPr>
          <a:xfrm>
            <a:off x="5940152" y="5648761"/>
            <a:ext cx="3168352" cy="10926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00"/>
              </a:lnSpc>
              <a:defRPr/>
            </a:pP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IETF 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10</a:t>
            </a: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8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, Online</a:t>
            </a: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/>
            </a:r>
            <a:b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</a:b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July 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20, 2020</a:t>
            </a:r>
            <a:endParaRPr lang="en-US" altLang="ko-KR" sz="2000" b="1" spc="-150" dirty="0">
              <a:ln w="18415" cmpd="sng">
                <a:noFill/>
                <a:prstDash val="solid"/>
              </a:ln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0"/>
            <a:ext cx="2124236" cy="1126186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131840" y="3390822"/>
            <a:ext cx="5832648" cy="97428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&amp; </a:t>
            </a:r>
            <a:r>
              <a:rPr kumimoji="0" lang="x-none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Manual</a:t>
            </a:r>
            <a:endParaRPr kumimoji="0" lang="x-none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35894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7504" y="623047"/>
            <a:ext cx="8757639" cy="258992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altLang="zh-CN" dirty="0"/>
              <a:t>6)</a:t>
            </a:r>
            <a:r>
              <a:rPr lang="zh-CN" altLang="en-US" dirty="0"/>
              <a:t> </a:t>
            </a:r>
            <a:r>
              <a:rPr lang="en-US" altLang="zh-CN" dirty="0"/>
              <a:t>In the top-level </a:t>
            </a:r>
            <a:r>
              <a:rPr lang="en-US" altLang="zh-CN" dirty="0" err="1"/>
              <a:t>OMNeT</a:t>
            </a:r>
            <a:r>
              <a:rPr lang="en-US" altLang="zh-CN" dirty="0"/>
              <a:t>++ directory, type the following command: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u="sng" dirty="0"/>
              <a:t>$ ./configure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 see </a:t>
            </a:r>
            <a:r>
              <a:rPr lang="en-US" altLang="zh-CN" u="sng" dirty="0"/>
              <a:t>“Your PATH contains /YOUR PATH/, Good!”,</a:t>
            </a:r>
            <a:r>
              <a:rPr lang="en-US" altLang="zh-CN" dirty="0"/>
              <a:t> then you can continue the next step.</a:t>
            </a:r>
            <a:endParaRPr lang="zh-CN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94" y="3717032"/>
            <a:ext cx="882047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9288" y="404665"/>
            <a:ext cx="8954712" cy="36003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u="sng" dirty="0"/>
              <a:t>7) $ make</a:t>
            </a:r>
            <a:r>
              <a:rPr lang="en-US" altLang="zh-CN" dirty="0"/>
              <a:t>   (It may take over 10 minutes)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If you see </a:t>
            </a:r>
            <a:r>
              <a:rPr lang="en-US" altLang="zh-CN" u="sng" dirty="0"/>
              <a:t>“Now you can type “</a:t>
            </a:r>
            <a:r>
              <a:rPr lang="en-US" altLang="zh-CN" u="sng" dirty="0" err="1"/>
              <a:t>omnetpp</a:t>
            </a:r>
            <a:r>
              <a:rPr lang="en-US" altLang="zh-CN" u="sng" dirty="0"/>
              <a:t>” to start the IDE”</a:t>
            </a:r>
            <a:r>
              <a:rPr lang="en-US" altLang="zh-CN" dirty="0"/>
              <a:t>, then you have succeeded in installing </a:t>
            </a:r>
            <a:r>
              <a:rPr lang="en-US" altLang="zh-CN" dirty="0" err="1"/>
              <a:t>OMNeT</a:t>
            </a:r>
            <a:r>
              <a:rPr lang="en-US" altLang="zh-CN" dirty="0"/>
              <a:t>++.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8) Type “</a:t>
            </a:r>
            <a:r>
              <a:rPr lang="en-US" altLang="zh-CN" u="sng" dirty="0" err="1"/>
              <a:t>omnetpp</a:t>
            </a:r>
            <a:r>
              <a:rPr lang="en-US" altLang="zh-CN" dirty="0"/>
              <a:t>” to start the IDE: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14" y="3789040"/>
            <a:ext cx="8839200" cy="26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0" y="2852936"/>
            <a:ext cx="9144000" cy="101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Install SUMO   Version: 0.32.0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mtClean="0"/>
              <a:t>Install Required 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autoconf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libproj</a:t>
            </a:r>
            <a:r>
              <a:rPr lang="en-US" dirty="0" smtClean="0"/>
              <a:t>-dev </a:t>
            </a:r>
            <a:r>
              <a:rPr lang="en-US" dirty="0" err="1" smtClean="0"/>
              <a:t>proj</a:t>
            </a:r>
            <a:r>
              <a:rPr lang="en-US" dirty="0" smtClean="0"/>
              <a:t>-bin </a:t>
            </a:r>
            <a:r>
              <a:rPr lang="en-US" dirty="0" err="1" smtClean="0"/>
              <a:t>proj</a:t>
            </a:r>
            <a:r>
              <a:rPr lang="en-US" dirty="0" smtClean="0"/>
              <a:t>-data </a:t>
            </a:r>
            <a:r>
              <a:rPr lang="en-US" dirty="0" err="1" smtClean="0"/>
              <a:t>libtool</a:t>
            </a:r>
            <a:r>
              <a:rPr lang="en-US" dirty="0" smtClean="0"/>
              <a:t> libgdal1-dev libxerces-c3-dev libfox-1.6-0 libfox-1.6-dev python-dev </a:t>
            </a:r>
            <a:r>
              <a:rPr lang="en-US" dirty="0" smtClean="0"/>
              <a:t>python3-dev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Configure </a:t>
            </a:r>
            <a:r>
              <a:rPr lang="x-none" altLang="en-US" smtClean="0">
                <a:sym typeface="+mn-ea"/>
              </a:rPr>
              <a:t>&amp; Make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Download </a:t>
            </a:r>
            <a:r>
              <a:rPr lang="x-none" altLang="en-US" smtClean="0">
                <a:sym typeface="+mn-ea"/>
              </a:rPr>
              <a:t>source </a:t>
            </a:r>
            <a:r>
              <a:rPr lang="en-US" altLang="zh-CN" dirty="0" smtClean="0">
                <a:sym typeface="+mn-ea"/>
              </a:rPr>
              <a:t>code on  </a:t>
            </a:r>
            <a:r>
              <a:rPr lang="en-US" altLang="zh-CN" u="sng" dirty="0" smtClean="0">
                <a:sym typeface="+mn-ea"/>
                <a:hlinkClick r:id="rId2"/>
              </a:rPr>
              <a:t>https://github.com/ipwave-hackathon-ietf</a:t>
            </a:r>
          </a:p>
          <a:p>
            <a:pPr marL="0" indent="0">
              <a:buNone/>
            </a:pPr>
            <a:endParaRPr lang="x-none" altLang="en-US" smtClean="0"/>
          </a:p>
          <a:p>
            <a:pPr marL="0" indent="0">
              <a:buNone/>
            </a:pPr>
            <a:r>
              <a:rPr lang="x-none" altLang="en-US" smtClean="0"/>
              <a:t>Go to sumo-</a:t>
            </a:r>
            <a:r>
              <a:rPr lang="en-US" dirty="0" smtClean="0"/>
              <a:t>0.</a:t>
            </a:r>
            <a:r>
              <a:rPr lang="x-none" altLang="en-US" smtClean="0"/>
              <a:t>3</a:t>
            </a:r>
            <a:r>
              <a:rPr lang="en-US" dirty="0" smtClean="0"/>
              <a:t>2</a:t>
            </a:r>
            <a:r>
              <a:rPr lang="x-none" altLang="en-US" smtClean="0"/>
              <a:t>.0 folder</a:t>
            </a:r>
          </a:p>
          <a:p>
            <a:pPr marL="0" indent="0">
              <a:buNone/>
            </a:pPr>
            <a:r>
              <a:rPr lang="en-US" dirty="0" smtClean="0"/>
              <a:t>$ ./configure --prefix=</a:t>
            </a:r>
            <a:r>
              <a:rPr lang="x-none" altLang="en-US" b="1" smtClean="0"/>
              <a:t>the path of the current folder</a:t>
            </a:r>
            <a:r>
              <a:rPr lang="x-none" altLang="en-US" smtClean="0"/>
              <a:t> (e.g., </a:t>
            </a:r>
            <a:r>
              <a:rPr lang="x-none" altLang="en-US" b="1" smtClean="0"/>
              <a:t>/</a:t>
            </a:r>
            <a:r>
              <a:rPr lang="x-none" altLang="en-US" b="1" smtClean="0"/>
              <a:t>home/</a:t>
            </a:r>
            <a:r>
              <a:rPr lang="en-US" altLang="en-US" b="1" dirty="0" err="1" smtClean="0"/>
              <a:t>iotlab</a:t>
            </a:r>
            <a:r>
              <a:rPr lang="x-none" altLang="en-US" b="1" smtClean="0"/>
              <a:t>/usr/</a:t>
            </a:r>
            <a:r>
              <a:rPr lang="en-US" altLang="zh-CN" b="1" dirty="0" err="1" smtClean="0"/>
              <a:t>ipwave-hackathon-ietf</a:t>
            </a:r>
            <a:r>
              <a:rPr lang="x-none" altLang="en-US" b="1" smtClean="0"/>
              <a:t>/sumo-0.32.0</a:t>
            </a:r>
            <a:r>
              <a:rPr lang="x-none" altLang="en-US" smtClean="0"/>
              <a:t>)</a:t>
            </a:r>
          </a:p>
          <a:p>
            <a:pPr marL="0" indent="0">
              <a:buNone/>
            </a:pPr>
            <a:endParaRPr lang="x-none" altLang="en-US" smtClean="0"/>
          </a:p>
          <a:p>
            <a:pPr marL="0" indent="0">
              <a:buNone/>
            </a:pPr>
            <a:r>
              <a:rPr lang="en-US" dirty="0" smtClean="0"/>
              <a:t>$ make </a:t>
            </a:r>
          </a:p>
          <a:p>
            <a:pPr marL="0" indent="0">
              <a:buNone/>
            </a:pPr>
            <a:r>
              <a:rPr lang="x-none" altLang="en-US" smtClean="0"/>
              <a:t>(in case of multicore (e.g., 4</a:t>
            </a:r>
            <a:r>
              <a:rPr lang="x-none" altLang="en-US" smtClean="0"/>
              <a:t>), </a:t>
            </a:r>
            <a:r>
              <a:rPr lang="en-US" altLang="en-US" dirty="0" smtClean="0"/>
              <a:t>to </a:t>
            </a:r>
            <a:r>
              <a:rPr lang="x-none" altLang="en-US" smtClean="0"/>
              <a:t>speed compiling, </a:t>
            </a:r>
            <a:endParaRPr lang="en-US" altLang="en-US" dirty="0" smtClean="0"/>
          </a:p>
          <a:p>
            <a:pPr marL="0" indent="0">
              <a:buNone/>
            </a:pPr>
            <a:r>
              <a:rPr lang="x-none" altLang="en-US" smtClean="0"/>
              <a:t>use</a:t>
            </a:r>
            <a:r>
              <a:rPr lang="x-none" altLang="en-US" smtClean="0"/>
              <a:t>: </a:t>
            </a:r>
            <a:r>
              <a:rPr lang="x-none" altLang="en-US" b="1" smtClean="0"/>
              <a:t>make -j 4</a:t>
            </a:r>
            <a:r>
              <a:rPr lang="x-none" altLang="en-US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x-none" altLang="en-US" smtClean="0"/>
              <a:t>When the make is finished, run .</a:t>
            </a:r>
            <a:r>
              <a:rPr lang="x-none" altLang="en-US" b="1" smtClean="0"/>
              <a:t>/bin/sumo</a:t>
            </a:r>
            <a:r>
              <a:rPr lang="x-none" altLang="en-US" smtClean="0"/>
              <a:t>, it shall show version information: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144000" cy="764705"/>
          </a:xfrm>
        </p:spPr>
        <p:txBody>
          <a:bodyPr/>
          <a:lstStyle/>
          <a:p>
            <a:r>
              <a:rPr lang="en-US" b="1" dirty="0">
                <a:sym typeface="+mn-ea"/>
              </a:rPr>
              <a:t>Check Installed SUMO Version</a:t>
            </a:r>
            <a:endParaRPr lang="x-none" altLang="en-US" b="1">
              <a:sym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243836"/>
            <a:ext cx="9144000" cy="148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0" y="2532756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Import IPWAVE Basic Protocols Project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7504" y="764705"/>
            <a:ext cx="8892480" cy="2736303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1</a:t>
            </a:r>
            <a:r>
              <a:rPr lang="en-US" altLang="zh-CN" dirty="0"/>
              <a:t>) Run the </a:t>
            </a:r>
            <a:r>
              <a:rPr lang="en-US" altLang="zh-CN" u="sng" dirty="0"/>
              <a:t>sumo launched file</a:t>
            </a:r>
            <a:r>
              <a:rPr lang="en-US" altLang="zh-CN" dirty="0"/>
              <a:t> in veins folder first to ensure the connection to SUMO when you run Veins in </a:t>
            </a:r>
            <a:r>
              <a:rPr lang="en-US" altLang="zh-CN" dirty="0" err="1"/>
              <a:t>OMNeT</a:t>
            </a:r>
            <a:r>
              <a:rPr lang="en-US" altLang="zh-CN" dirty="0"/>
              <a:t>++.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u="sng" dirty="0"/>
              <a:t>$ sumo-launchd.py -v -c </a:t>
            </a:r>
            <a:r>
              <a:rPr lang="x-none" altLang="en-US" u="sng" dirty="0"/>
              <a:t>/home/chris/usr/sumo-0.32.0/bin/</a:t>
            </a:r>
            <a:r>
              <a:rPr lang="en-US" altLang="zh-CN" u="sng" dirty="0"/>
              <a:t>sumo-</a:t>
            </a:r>
            <a:r>
              <a:rPr lang="en-US" altLang="zh-CN" u="sng" dirty="0" err="1"/>
              <a:t>gui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043" y="4776946"/>
            <a:ext cx="9152043" cy="65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90128" y="928716"/>
            <a:ext cx="8558336" cy="2513831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2</a:t>
            </a:r>
            <a:r>
              <a:rPr lang="en-US" altLang="zh-CN" dirty="0"/>
              <a:t>) </a:t>
            </a:r>
            <a:r>
              <a:rPr lang="en-US" altLang="zh-CN" u="sng" dirty="0"/>
              <a:t>Open a new terminal</a:t>
            </a:r>
            <a:r>
              <a:rPr lang="en-US" altLang="zh-CN" dirty="0"/>
              <a:t>, enter the path where </a:t>
            </a:r>
            <a:r>
              <a:rPr lang="en-US" altLang="zh-CN" dirty="0" err="1"/>
              <a:t>omnetpp</a:t>
            </a:r>
            <a:r>
              <a:rPr lang="en-US" altLang="zh-CN" dirty="0"/>
              <a:t> installed, and run </a:t>
            </a:r>
            <a:r>
              <a:rPr lang="en-US" altLang="zh-CN" dirty="0" err="1"/>
              <a:t>omnetpp</a:t>
            </a:r>
            <a:r>
              <a:rPr lang="en-US" altLang="zh-CN" dirty="0"/>
              <a:t>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81" y="2708920"/>
            <a:ext cx="8448939" cy="317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-36512" y="1628800"/>
            <a:ext cx="9036496" cy="2570412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3</a:t>
            </a:r>
            <a:r>
              <a:rPr lang="en-US" altLang="zh-CN" dirty="0"/>
              <a:t>) Import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Click </a:t>
            </a:r>
            <a:r>
              <a:rPr lang="en-US" altLang="zh-CN" u="sng" dirty="0"/>
              <a:t>File -&gt; Import -&gt; Existing Projects into Workspace -&gt;Next -&gt; Browse -&gt; Choose the folder of veins -&gt; Finished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764" y="3756570"/>
            <a:ext cx="5563525" cy="2749499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CF2E8DE4-B0BC-4246-94CB-869C346E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B43213F-4DB3-47A3-8AD2-1E06B27C9C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9008" y="2204864"/>
            <a:ext cx="7145984" cy="287204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="" xmlns:a16="http://schemas.microsoft.com/office/drawing/2014/main" id="{910F3DC9-F52C-489A-B8F8-F531CB5D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269279"/>
            <a:ext cx="8784976" cy="583705"/>
          </a:xfrm>
        </p:spPr>
        <p:txBody>
          <a:bodyPr/>
          <a:lstStyle/>
          <a:p>
            <a:r>
              <a:rPr lang="en-US" altLang="zh-CN" dirty="0"/>
              <a:t>Hackathon Development Environment</a:t>
            </a:r>
            <a:br>
              <a:rPr lang="en-US" altLang="zh-CN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22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6356" y="1700808"/>
            <a:ext cx="5031708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en-US" dirty="0"/>
              <a:t>4</a:t>
            </a:r>
            <a:r>
              <a:rPr lang="en-US" altLang="zh-CN" dirty="0"/>
              <a:t>) Select </a:t>
            </a:r>
            <a:r>
              <a:rPr lang="en-US" altLang="zh-CN" u="sng" dirty="0"/>
              <a:t>root directory of your Veins project</a:t>
            </a:r>
            <a:r>
              <a:rPr lang="en-US" altLang="zh-CN" dirty="0"/>
              <a:t>, and then click Finish.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x-none" altLang="en-US" dirty="0"/>
              <a:t>5</a:t>
            </a:r>
            <a:r>
              <a:rPr lang="en-US" altLang="zh-CN" dirty="0"/>
              <a:t>) In the same way, import</a:t>
            </a:r>
            <a:r>
              <a:rPr lang="en-US" altLang="zh-CN" u="sng" dirty="0"/>
              <a:t> </a:t>
            </a:r>
            <a:r>
              <a:rPr lang="en-US" altLang="zh-CN" u="sng" dirty="0" err="1"/>
              <a:t>inet</a:t>
            </a:r>
            <a:r>
              <a:rPr lang="en-US" altLang="zh-CN" u="sng" dirty="0"/>
              <a:t> project</a:t>
            </a:r>
            <a:r>
              <a:rPr lang="en-US" altLang="zh-CN" dirty="0"/>
              <a:t> to the workspace.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6" descr="Screenshot from 2018-12-02 15-14-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072" y="1772816"/>
            <a:ext cx="3341851" cy="43202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9001000" cy="3774821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6</a:t>
            </a:r>
            <a:r>
              <a:rPr lang="en-US" altLang="zh-CN" dirty="0"/>
              <a:t>) Now, you may see errors in veins. That may because the invalid reference folder.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To check the reference of </a:t>
            </a:r>
            <a:r>
              <a:rPr lang="en-US" altLang="zh-CN" dirty="0" err="1"/>
              <a:t>inet</a:t>
            </a:r>
            <a:r>
              <a:rPr lang="en-US" altLang="zh-CN" dirty="0"/>
              <a:t> to Veins, </a:t>
            </a:r>
            <a:r>
              <a:rPr lang="en-US" altLang="zh-CN" u="sng" dirty="0"/>
              <a:t>right-click Veins project</a:t>
            </a:r>
            <a:r>
              <a:rPr lang="en-US" altLang="zh-CN" dirty="0"/>
              <a:t> in the Project Explorer, click </a:t>
            </a:r>
            <a:r>
              <a:rPr lang="en-US" altLang="zh-CN" u="sng" dirty="0"/>
              <a:t>Properties</a:t>
            </a:r>
            <a:r>
              <a:rPr lang="en-US" altLang="zh-CN" dirty="0"/>
              <a:t>. Then choose </a:t>
            </a:r>
            <a:r>
              <a:rPr lang="en-US" altLang="zh-CN" u="sng" dirty="0"/>
              <a:t>Project References</a:t>
            </a:r>
            <a:r>
              <a:rPr lang="en-US" altLang="zh-CN" dirty="0"/>
              <a:t>, click the right project in workspace, and </a:t>
            </a:r>
            <a:r>
              <a:rPr lang="en-US" altLang="zh-CN" u="sng" dirty="0"/>
              <a:t>cancel the click of the empty one</a:t>
            </a:r>
            <a:r>
              <a:rPr lang="en-US" altLang="zh-CN" dirty="0"/>
              <a:t>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4" descr="Screenshot from 2018-12-02 15-16-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816" y="3933056"/>
            <a:ext cx="4970898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6806530" cy="382640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en-US" dirty="0"/>
              <a:t>7</a:t>
            </a:r>
            <a:r>
              <a:rPr lang="en-US" altLang="zh-CN" dirty="0"/>
              <a:t>) In Project Explorer, right-click Veins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project</a:t>
            </a:r>
            <a:r>
              <a:rPr lang="en-US" altLang="zh-CN" dirty="0"/>
              <a:t>, and choose </a:t>
            </a:r>
            <a:r>
              <a:rPr lang="en-US" altLang="zh-CN" u="sng" dirty="0"/>
              <a:t>Build Project</a:t>
            </a:r>
            <a:r>
              <a:rPr lang="en-US" altLang="zh-CN" dirty="0"/>
              <a:t>. It may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take </a:t>
            </a:r>
            <a:r>
              <a:rPr lang="en-US" altLang="zh-CN" dirty="0"/>
              <a:t>several minutes.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lvl="0" indent="0">
              <a:buNone/>
            </a:pPr>
            <a:r>
              <a:rPr lang="en-US" altLang="en-US" dirty="0"/>
              <a:t>8</a:t>
            </a:r>
            <a:r>
              <a:rPr lang="en-US" altLang="zh-CN" dirty="0"/>
              <a:t>) In Project Explorer, find </a:t>
            </a:r>
            <a:r>
              <a:rPr lang="en-US" altLang="zh-CN" u="sng" dirty="0"/>
              <a:t>veins -&gt;examples -&gt; veins -&gt; omnetppTestRouting.ini</a:t>
            </a:r>
            <a:r>
              <a:rPr lang="en-US" altLang="zh-CN" dirty="0"/>
              <a:t>, and then </a:t>
            </a:r>
            <a:r>
              <a:rPr lang="en-US" altLang="zh-CN" u="sng" dirty="0"/>
              <a:t>right click</a:t>
            </a:r>
            <a:r>
              <a:rPr lang="en-US" altLang="zh-CN" dirty="0"/>
              <a:t> it. </a:t>
            </a:r>
          </a:p>
          <a:p>
            <a:pPr marL="0" lvl="0" indent="0">
              <a:buNone/>
            </a:pPr>
            <a:r>
              <a:rPr lang="en-US" altLang="zh-CN" dirty="0"/>
              <a:t>Choose </a:t>
            </a:r>
            <a:r>
              <a:rPr lang="en-US" altLang="zh-CN" u="sng" dirty="0"/>
              <a:t>Run As -&gt; </a:t>
            </a:r>
            <a:r>
              <a:rPr lang="en-US" altLang="zh-CN" u="sng" dirty="0" err="1"/>
              <a:t>OMNeT</a:t>
            </a:r>
            <a:r>
              <a:rPr lang="en-US" altLang="zh-CN" u="sng" dirty="0"/>
              <a:t>++ Simulation</a:t>
            </a:r>
            <a:r>
              <a:rPr lang="en-US" altLang="zh-CN" dirty="0"/>
              <a:t>. It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may </a:t>
            </a:r>
            <a:r>
              <a:rPr lang="en-US" altLang="zh-CN" dirty="0"/>
              <a:t>take several minutes.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020272" y="1556792"/>
            <a:ext cx="1875971" cy="43814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208823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1</a:t>
            </a:r>
            <a:r>
              <a:rPr lang="x-none" altLang="en-US" dirty="0"/>
              <a:t>0</a:t>
            </a:r>
            <a:r>
              <a:rPr lang="en-US" altLang="zh-CN" dirty="0"/>
              <a:t>) Click the </a:t>
            </a:r>
            <a:r>
              <a:rPr lang="en-US" altLang="zh-CN" u="sng" dirty="0"/>
              <a:t>Run button</a:t>
            </a:r>
            <a:r>
              <a:rPr lang="en-US" altLang="zh-CN" dirty="0"/>
              <a:t> to run the program, and then you will see Sumo </a:t>
            </a:r>
            <a:r>
              <a:rPr lang="en-US" altLang="zh-CN" dirty="0" err="1"/>
              <a:t>gui</a:t>
            </a:r>
            <a:r>
              <a:rPr lang="en-US" altLang="zh-CN" dirty="0"/>
              <a:t> window.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(For test, we reduce the number of cars.)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6">
            <a:extLst>
              <a:ext uri="{FF2B5EF4-FFF2-40B4-BE49-F238E27FC236}">
                <a16:creationId xmlns="" xmlns:a16="http://schemas.microsoft.com/office/drawing/2014/main" id="{DB1C913F-85A1-482B-804E-09F9C2A30B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7059033" cy="39707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1284348"/>
            <a:ext cx="7723185" cy="1080120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0000FF"/>
                </a:solidFill>
              </a:rPr>
              <a:t>Good Luck &amp; Enjoy </a:t>
            </a:r>
            <a:endParaRPr lang="ko-KR" altLang="en-US" sz="6000" b="1" dirty="0">
              <a:solidFill>
                <a:srgbClr val="0000FF"/>
              </a:solidFill>
            </a:endParaRPr>
          </a:p>
        </p:txBody>
      </p:sp>
      <p:sp>
        <p:nvSpPr>
          <p:cNvPr id="6" name="제목 1"/>
          <p:cNvSpPr txBox="1"/>
          <p:nvPr/>
        </p:nvSpPr>
        <p:spPr>
          <a:xfrm>
            <a:off x="73740" y="3068960"/>
            <a:ext cx="8928992" cy="3068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/>
              <a:t>If you have questions or comments, you can contact us:</a:t>
            </a:r>
          </a:p>
          <a:p>
            <a:pPr algn="ctr"/>
            <a:r>
              <a:rPr lang="en-US" altLang="ko-KR" sz="3200" dirty="0" smtClean="0"/>
              <a:t>Bien Aime </a:t>
            </a:r>
            <a:r>
              <a:rPr lang="en-US" altLang="ko-KR" sz="3200" dirty="0" err="1" smtClean="0"/>
              <a:t>Mugabarigira</a:t>
            </a:r>
            <a:r>
              <a:rPr lang="en-US" altLang="ko-KR" sz="3200" dirty="0" smtClean="0"/>
              <a:t>: </a:t>
            </a:r>
            <a:r>
              <a:rPr lang="en-US" altLang="ko-KR" sz="3200" dirty="0" smtClean="0">
                <a:hlinkClick r:id="rId2"/>
              </a:rPr>
              <a:t>bienaime@skku.edu</a:t>
            </a:r>
            <a:endParaRPr lang="en-US" altLang="ko-KR" sz="3200" dirty="0" smtClean="0"/>
          </a:p>
          <a:p>
            <a:pPr algn="ctr"/>
            <a:r>
              <a:rPr lang="en-US" altLang="ko-KR" sz="3200" dirty="0" err="1" smtClean="0"/>
              <a:t>Yiwen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Chris </a:t>
            </a:r>
            <a:r>
              <a:rPr lang="en-US" altLang="ko-KR" sz="3200" dirty="0" err="1"/>
              <a:t>Shen</a:t>
            </a:r>
            <a:r>
              <a:rPr lang="en-US" altLang="ko-KR" sz="3200" dirty="0" smtClean="0"/>
              <a:t>:   </a:t>
            </a:r>
            <a:r>
              <a:rPr lang="en-US" altLang="ko-KR" sz="3200" dirty="0" smtClean="0"/>
              <a:t>       </a:t>
            </a:r>
            <a:r>
              <a:rPr lang="en-US" altLang="ko-KR" sz="3200" dirty="0" smtClean="0">
                <a:solidFill>
                  <a:srgbClr val="0000FF"/>
                </a:solidFill>
                <a:hlinkClick r:id="rId3"/>
              </a:rPr>
              <a:t>chrisshen@skku.edu</a:t>
            </a:r>
            <a:endParaRPr lang="en-US" altLang="ko-KR" sz="3200" dirty="0">
              <a:solidFill>
                <a:srgbClr val="0000FF"/>
              </a:solidFill>
            </a:endParaRPr>
          </a:p>
          <a:p>
            <a:pPr algn="ctr"/>
            <a:r>
              <a:rPr lang="en-US" altLang="ko-KR" sz="3200" dirty="0" err="1" smtClean="0"/>
              <a:t>Ahn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Yoseop</a:t>
            </a:r>
            <a:r>
              <a:rPr lang="en-US" altLang="ko-KR" sz="3200" dirty="0" smtClean="0"/>
              <a:t>:         </a:t>
            </a:r>
            <a:r>
              <a:rPr lang="en-US" altLang="ko-KR" sz="3200" dirty="0" smtClean="0"/>
              <a:t>         </a:t>
            </a:r>
            <a:r>
              <a:rPr lang="en-US" altLang="ko-KR" sz="3200" dirty="0" smtClean="0">
                <a:hlinkClick r:id="rId4"/>
              </a:rPr>
              <a:t>ahnjs124@skku.edu</a:t>
            </a:r>
            <a:r>
              <a:rPr lang="en-US" altLang="ko-KR" sz="3200" dirty="0" smtClean="0"/>
              <a:t>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Jaehoon</a:t>
            </a:r>
            <a:r>
              <a:rPr lang="en-US" altLang="ko-KR" sz="3200" dirty="0" smtClean="0"/>
              <a:t> Paul </a:t>
            </a:r>
            <a:r>
              <a:rPr lang="en-US" altLang="ko-KR" sz="3200" dirty="0" err="1" smtClean="0"/>
              <a:t>Jeong</a:t>
            </a:r>
            <a:r>
              <a:rPr lang="en-US" altLang="ko-KR" sz="3200" dirty="0" smtClean="0"/>
              <a:t>: </a:t>
            </a:r>
            <a:r>
              <a:rPr lang="en-US" altLang="ko-KR" sz="3200" dirty="0" smtClean="0"/>
              <a:t>    </a:t>
            </a:r>
            <a:r>
              <a:rPr lang="en-US" altLang="ko-KR" sz="3200" dirty="0" smtClean="0">
                <a:hlinkClick r:id="rId5"/>
              </a:rPr>
              <a:t>pauljeong@skku.edu</a:t>
            </a:r>
            <a:endParaRPr lang="en-US" altLang="ko-KR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0" y="2492896"/>
            <a:ext cx="9144000" cy="1246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Install </a:t>
            </a:r>
            <a:r>
              <a:rPr lang="en-US" altLang="zh-CN" b="1" dirty="0" err="1"/>
              <a:t>OMNeT</a:t>
            </a:r>
            <a:r>
              <a:rPr lang="en-US" altLang="zh-CN" b="1" dirty="0" smtClean="0"/>
              <a:t>++  Version</a:t>
            </a:r>
            <a:r>
              <a:rPr lang="en-US" altLang="zh-CN" b="1" dirty="0"/>
              <a:t>: 5.4.1 for Linux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"/>
            <a:ext cx="8784976" cy="1124744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OMNeT</a:t>
            </a:r>
            <a:r>
              <a:rPr lang="en-US" altLang="zh-CN" dirty="0" smtClean="0"/>
              <a:t>++  Version: 5.4.1 for Linux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1) Download Version 5.4.1 on  </a:t>
            </a:r>
            <a:r>
              <a:rPr lang="en-US" altLang="zh-CN" u="sng" dirty="0" smtClean="0">
                <a:hlinkClick r:id="rId2"/>
              </a:rPr>
              <a:t>https://www.omnetpp.org/omnetpp</a:t>
            </a:r>
            <a:endParaRPr lang="zh-CN" altLang="zh-CN" dirty="0" smtClean="0"/>
          </a:p>
          <a:p>
            <a:pPr marL="0" indent="0">
              <a:buNone/>
            </a:pP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2) Please refer to </a:t>
            </a:r>
            <a:r>
              <a:rPr lang="en-US" altLang="zh-CN" u="sng" dirty="0" smtClean="0"/>
              <a:t>Chapter 5.3.1 </a:t>
            </a:r>
            <a:r>
              <a:rPr lang="en-US" altLang="zh-CN" dirty="0" smtClean="0"/>
              <a:t>in document below to install the Prerequisite Libraries required before the installation. 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u="sng" dirty="0" smtClean="0">
                <a:hlinkClick r:id="rId3"/>
              </a:rPr>
              <a:t>https://www.omnetpp.org/doc/omnetpp/InstallGuide.pdf</a:t>
            </a:r>
            <a:endParaRPr lang="en-US" altLang="zh-CN" u="sng" dirty="0" smtClean="0"/>
          </a:p>
          <a:p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The contents in the above document can be run as follows:</a:t>
            </a:r>
          </a:p>
          <a:p>
            <a:pPr marL="0" indent="0">
              <a:buNone/>
            </a:pPr>
            <a:r>
              <a:rPr lang="en-US" altLang="zh-CN" dirty="0" smtClean="0"/>
              <a:t>Please run </a:t>
            </a:r>
            <a:r>
              <a:rPr lang="en-US" altLang="zh-CN" u="sng" dirty="0" smtClean="0"/>
              <a:t>the red-line commands</a:t>
            </a:r>
            <a:r>
              <a:rPr lang="en-US" altLang="zh-CN" dirty="0" smtClean="0"/>
              <a:t> line by line. </a:t>
            </a:r>
            <a:br>
              <a:rPr lang="en-US" altLang="zh-CN" dirty="0" smtClean="0"/>
            </a:br>
            <a:r>
              <a:rPr lang="en-US" altLang="zh-CN" dirty="0" smtClean="0"/>
              <a:t>(you can directly copy the lines in </a:t>
            </a:r>
            <a:r>
              <a:rPr lang="en-US" altLang="zh-CN" dirty="0" err="1" smtClean="0"/>
              <a:t>pdf</a:t>
            </a:r>
            <a:r>
              <a:rPr lang="en-US" altLang="zh-CN" dirty="0" smtClean="0"/>
              <a:t> file.)</a:t>
            </a:r>
            <a:endParaRPr lang="zh-CN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5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547196" cy="5544616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5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496944" cy="568863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168400"/>
            <a:ext cx="8496944" cy="334645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dirty="0" smtClean="0"/>
              <a:t>3)</a:t>
            </a:r>
            <a:r>
              <a:rPr lang="zh-CN" altLang="en-US" dirty="0" smtClean="0"/>
              <a:t> </a:t>
            </a:r>
            <a:r>
              <a:rPr lang="en-US" altLang="zh-CN" dirty="0" smtClean="0"/>
              <a:t>Unpacking   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Open the folder of installation package.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u="sng" dirty="0" smtClean="0"/>
              <a:t>$</a:t>
            </a:r>
            <a:r>
              <a:rPr lang="en-US" altLang="zh-CN" u="sng" dirty="0" err="1" smtClean="0"/>
              <a:t>cd</a:t>
            </a:r>
            <a:r>
              <a:rPr lang="en-US" altLang="zh-CN" u="sng" dirty="0" smtClean="0"/>
              <a:t> YOUR PATH </a:t>
            </a:r>
            <a:endParaRPr lang="zh-CN" altLang="zh-CN" u="sng" dirty="0" smtClean="0"/>
          </a:p>
          <a:p>
            <a:pPr marL="0" indent="0">
              <a:buNone/>
            </a:pP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Unpack the installation package.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u="sng" dirty="0" smtClean="0"/>
              <a:t>$ tar </a:t>
            </a:r>
            <a:r>
              <a:rPr lang="en-US" altLang="zh-CN" u="sng" dirty="0" err="1" smtClean="0"/>
              <a:t>xvfz</a:t>
            </a:r>
            <a:r>
              <a:rPr lang="en-US" altLang="zh-CN" u="sng" dirty="0" smtClean="0"/>
              <a:t> omnetpp-5.4.1-src-linux.tgz</a:t>
            </a:r>
            <a:endParaRPr lang="zh-CN" altLang="zh-CN" dirty="0"/>
          </a:p>
        </p:txBody>
      </p:sp>
      <p:pic>
        <p:nvPicPr>
          <p:cNvPr id="6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5200" y="4681703"/>
            <a:ext cx="6101629" cy="149684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5548" y="963612"/>
            <a:ext cx="8939964" cy="2897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4) To set the environment variables permanently, edit .</a:t>
            </a:r>
            <a:r>
              <a:rPr lang="en-US" altLang="zh-CN" dirty="0" err="1"/>
              <a:t>bashrc</a:t>
            </a:r>
            <a:r>
              <a:rPr lang="en-US" altLang="zh-CN" dirty="0"/>
              <a:t> in your home directory.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Use your </a:t>
            </a:r>
            <a:r>
              <a:rPr lang="en-US" altLang="zh-CN" dirty="0" err="1"/>
              <a:t>favourite</a:t>
            </a:r>
            <a:r>
              <a:rPr lang="en-US" altLang="zh-CN" dirty="0"/>
              <a:t> text editor to edit .</a:t>
            </a:r>
            <a:r>
              <a:rPr lang="en-US" altLang="zh-CN" dirty="0" err="1"/>
              <a:t>bashrc</a:t>
            </a:r>
            <a:r>
              <a:rPr lang="en-US" altLang="zh-CN" dirty="0"/>
              <a:t>, for example, </a:t>
            </a:r>
            <a:r>
              <a:rPr lang="en-US" altLang="zh-CN" dirty="0" smtClean="0"/>
              <a:t>sublime text.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u="sng" dirty="0"/>
              <a:t>$ </a:t>
            </a:r>
            <a:r>
              <a:rPr lang="en-US" altLang="zh-CN" u="sng" dirty="0" err="1" smtClean="0"/>
              <a:t>subl</a:t>
            </a:r>
            <a:r>
              <a:rPr lang="en-US" altLang="zh-CN" u="sng" dirty="0" smtClean="0"/>
              <a:t> ~/.</a:t>
            </a:r>
            <a:r>
              <a:rPr lang="en-US" altLang="zh-CN" u="sng" dirty="0" err="1"/>
              <a:t>bashrc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564438" cy="29749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/>
              <a:t>5) Add the following line at the end of the file, and then save it (</a:t>
            </a:r>
            <a:r>
              <a:rPr lang="en-US" altLang="zh-CN" b="1" dirty="0"/>
              <a:t>change the path according to yours</a:t>
            </a:r>
            <a:r>
              <a:rPr lang="en-US" altLang="zh-CN" dirty="0"/>
              <a:t>).</a:t>
            </a:r>
            <a:endParaRPr lang="zh-CN" altLang="zh-CN" dirty="0"/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u="sng" dirty="0"/>
              <a:t>export PATH=$PATH:/</a:t>
            </a:r>
            <a:r>
              <a:rPr lang="en-US" altLang="zh-CN" u="sng" dirty="0" smtClean="0"/>
              <a:t>home/</a:t>
            </a:r>
            <a:r>
              <a:rPr lang="en-US" altLang="zh-CN" u="sng" dirty="0" err="1" smtClean="0"/>
              <a:t>iotlab</a:t>
            </a:r>
            <a:r>
              <a:rPr lang="en-US" altLang="zh-CN" u="sng" dirty="0" smtClean="0"/>
              <a:t>/</a:t>
            </a:r>
            <a:r>
              <a:rPr lang="en-US" altLang="zh-CN" u="sng" dirty="0" err="1" smtClean="0"/>
              <a:t>usr</a:t>
            </a:r>
            <a:r>
              <a:rPr lang="en-US" altLang="zh-CN" u="sng" dirty="0" smtClean="0"/>
              <a:t>/omnetpp-5.4.1/bin</a:t>
            </a:r>
            <a:endParaRPr lang="zh-CN" altLang="zh-CN" dirty="0"/>
          </a:p>
        </p:txBody>
      </p:sp>
      <p:sp>
        <p:nvSpPr>
          <p:cNvPr id="7" name="矩形 4"/>
          <p:cNvSpPr/>
          <p:nvPr/>
        </p:nvSpPr>
        <p:spPr>
          <a:xfrm>
            <a:off x="179512" y="3956863"/>
            <a:ext cx="3354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You need to close and reopen the terminal for the changes to take effect.</a:t>
            </a:r>
            <a:endParaRPr lang="zh-CN" altLang="zh-CN" sz="2400" u="sng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933056"/>
            <a:ext cx="5292080" cy="191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16822</TotalTime>
  <Words>675</Words>
  <Application>Microsoft Office PowerPoint</Application>
  <PresentationFormat>On-screen Show (4:3)</PresentationFormat>
  <Paragraphs>104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테마</vt:lpstr>
      <vt:lpstr>Slide 1</vt:lpstr>
      <vt:lpstr>Hackathon Development Environment </vt:lpstr>
      <vt:lpstr>Slide 3</vt:lpstr>
      <vt:lpstr>Install OMNeT++  Version: 5.4.1 for Linux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Install Required Packages</vt:lpstr>
      <vt:lpstr>Configure &amp; Make</vt:lpstr>
      <vt:lpstr>Check Installed SUMO Version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Good Luck &amp; Enjoy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cpslab</dc:creator>
  <cp:lastModifiedBy>Bien Aime</cp:lastModifiedBy>
  <cp:revision>1046</cp:revision>
  <cp:lastPrinted>2016-03-09T16:30:40Z</cp:lastPrinted>
  <dcterms:created xsi:type="dcterms:W3CDTF">2015-06-25T20:11:07Z</dcterms:created>
  <dcterms:modified xsi:type="dcterms:W3CDTF">2020-07-17T08:39:23Z</dcterms:modified>
</cp:coreProperties>
</file>