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80" y="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89531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04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MSIPCMContentMarking" descr="{&quot;HashCode&quot;:777030729,&quot;Placement&quot;:&quot;Footer&quot;}">
            <a:extLst>
              <a:ext uri="{FF2B5EF4-FFF2-40B4-BE49-F238E27FC236}">
                <a16:creationId xmlns:a16="http://schemas.microsoft.com/office/drawing/2014/main" id="{346E29CA-2C67-4AFD-BFD6-E01A52A583FF}"/>
              </a:ext>
            </a:extLst>
          </p:cNvPr>
          <p:cNvSpPr txBox="1"/>
          <p:nvPr userDrawn="1"/>
        </p:nvSpPr>
        <p:spPr>
          <a:xfrm>
            <a:off x="0" y="4915336"/>
            <a:ext cx="1045461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33775" y="1021950"/>
            <a:ext cx="1308000" cy="597600"/>
          </a:xfrm>
          <a:prstGeom prst="round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400800" y="2395100"/>
            <a:ext cx="1666500" cy="597600"/>
          </a:xfrm>
          <a:prstGeom prst="round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6564638" y="1021950"/>
            <a:ext cx="1308000" cy="597600"/>
          </a:xfrm>
          <a:prstGeom prst="round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184075" y="1021950"/>
            <a:ext cx="1308000" cy="597600"/>
          </a:xfrm>
          <a:prstGeom prst="round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184075" y="2693900"/>
            <a:ext cx="1308000" cy="597600"/>
          </a:xfrm>
          <a:prstGeom prst="round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92075" y="1320750"/>
            <a:ext cx="641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54;p13"/>
          <p:cNvSpPr/>
          <p:nvPr/>
        </p:nvSpPr>
        <p:spPr>
          <a:xfrm>
            <a:off x="3969263" y="1021950"/>
            <a:ext cx="1308000" cy="597600"/>
          </a:xfrm>
          <a:prstGeom prst="round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Scan OS Image or Container Image using Clair</a:t>
            </a:r>
            <a:endParaRPr sz="1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41775" y="1320750"/>
            <a:ext cx="527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58;p13"/>
          <p:cNvSpPr/>
          <p:nvPr/>
        </p:nvSpPr>
        <p:spPr>
          <a:xfrm>
            <a:off x="3051519" y="2655800"/>
            <a:ext cx="1587156" cy="668425"/>
          </a:xfrm>
          <a:prstGeom prst="round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Compliance Scanning of Infrastructure Code using Checkov  </a:t>
            </a:r>
            <a:endParaRPr sz="10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492075" y="2990013"/>
            <a:ext cx="1559444" cy="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277263" y="1320750"/>
            <a:ext cx="1287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4638675" y="1469581"/>
            <a:ext cx="1925963" cy="1520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18638" y="1619550"/>
            <a:ext cx="15412" cy="77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Google Shape;55;p13"/>
          <p:cNvSpPr/>
          <p:nvPr/>
        </p:nvSpPr>
        <p:spPr>
          <a:xfrm>
            <a:off x="6400800" y="3765563"/>
            <a:ext cx="1666500" cy="597600"/>
          </a:xfrm>
          <a:prstGeom prst="round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1000" dirty="0"/>
              <a:t>Post Deployment Compliance scanning using AWS Config</a:t>
            </a:r>
            <a:endParaRPr sz="10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234050" y="2992700"/>
            <a:ext cx="0" cy="7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48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Sk. Taifur Rahman  Innovation Digital &amp; Strategy</dc:creator>
  <cp:lastModifiedBy>Sk. Taifur Rahman  Innovation Digital &amp; Strategy</cp:lastModifiedBy>
  <cp:revision>4</cp:revision>
  <dcterms:modified xsi:type="dcterms:W3CDTF">2021-04-08T07:47:16Z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04d2c9-1577-460e-b668-57374a0216c3_Enabled">
    <vt:lpwstr>True</vt:lpwstr>
  </property>
  <property fmtid="{D5CDD505-2E9C-101B-9397-08002B2CF9AE}" pid="3" name="MSIP_Label_f604d2c9-1577-460e-b668-57374a0216c3_SiteId">
    <vt:lpwstr>1676489c-5c72-46b7-ba63-9ab90c4aad44</vt:lpwstr>
  </property>
  <property fmtid="{D5CDD505-2E9C-101B-9397-08002B2CF9AE}" pid="4" name="MSIP_Label_f604d2c9-1577-460e-b668-57374a0216c3_Owner">
    <vt:lpwstr>taifur.rahman@grameenphone.com</vt:lpwstr>
  </property>
  <property fmtid="{D5CDD505-2E9C-101B-9397-08002B2CF9AE}" pid="5" name="MSIP_Label_f604d2c9-1577-460e-b668-57374a0216c3_SetDate">
    <vt:lpwstr>2021-04-08T07:45:55.5054663Z</vt:lpwstr>
  </property>
  <property fmtid="{D5CDD505-2E9C-101B-9397-08002B2CF9AE}" pid="6" name="MSIP_Label_f604d2c9-1577-460e-b668-57374a0216c3_Name">
    <vt:lpwstr>Internal</vt:lpwstr>
  </property>
  <property fmtid="{D5CDD505-2E9C-101B-9397-08002B2CF9AE}" pid="7" name="MSIP_Label_f604d2c9-1577-460e-b668-57374a0216c3_Application">
    <vt:lpwstr>Microsoft Azure Information Protection</vt:lpwstr>
  </property>
  <property fmtid="{D5CDD505-2E9C-101B-9397-08002B2CF9AE}" pid="8" name="MSIP_Label_f604d2c9-1577-460e-b668-57374a0216c3_ActionId">
    <vt:lpwstr>92ed6ccd-95a0-4221-bf16-8a668950903a</vt:lpwstr>
  </property>
  <property fmtid="{D5CDD505-2E9C-101B-9397-08002B2CF9AE}" pid="9" name="MSIP_Label_f604d2c9-1577-460e-b668-57374a0216c3_Extended_MSFT_Method">
    <vt:lpwstr>Automatic</vt:lpwstr>
  </property>
  <property fmtid="{D5CDD505-2E9C-101B-9397-08002B2CF9AE}" pid="10" name="Sensitivity">
    <vt:lpwstr>Internal</vt:lpwstr>
  </property>
</Properties>
</file>