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39ea3cd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39ea3c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a9ce1ceb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a9ce1ce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lobalshala.com/superher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lobalshala.instructure.com/courses/149/pages/week-1-basic-market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 Of SuperHero U Ad Campaign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Globalshala Internship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429600" y="162550"/>
            <a:ext cx="85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CPC Vs Campaign ID Showing </a:t>
            </a:r>
            <a:r>
              <a:rPr lang="en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how effective a campaign is.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8250"/>
            <a:ext cx="8839198" cy="39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97475" y="131550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CPR Vs Campaign ID Showing the </a:t>
            </a:r>
            <a:r>
              <a:rPr lang="en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comparison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between the </a:t>
            </a:r>
            <a:r>
              <a:rPr lang="en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campaigns</a:t>
            </a:r>
            <a:endParaRPr sz="1400">
              <a:solidFill>
                <a:srgbClr val="FFFF00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8250"/>
            <a:ext cx="8839198" cy="41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2476350" y="2248500"/>
            <a:ext cx="419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Thank You!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Mubina Ashrafi - Team Leader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Srivennala K</a:t>
            </a:r>
            <a:r>
              <a:rPr i="1" lang="en"/>
              <a:t> </a:t>
            </a:r>
            <a:r>
              <a:rPr lang="en"/>
              <a:t>- Project Manager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</a:t>
            </a:r>
            <a:r>
              <a:rPr i="1" lang="en"/>
              <a:t> </a:t>
            </a:r>
            <a:r>
              <a:rPr lang="en"/>
              <a:t>- Project Scribe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Rasheed Nuruldeen - Project Scribe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SuperHero U Event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3345214" y="1352848"/>
            <a:ext cx="2632541" cy="2954709"/>
            <a:chOff x="3322250" y="1304875"/>
            <a:chExt cx="2630700" cy="3500425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322250" y="1388900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33594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About SuperHero 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421875" y="19743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Innovate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Illustrate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Inspire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6212550" y="1352844"/>
            <a:ext cx="2632500" cy="2954747"/>
            <a:chOff x="6212550" y="1304875"/>
            <a:chExt cx="2632500" cy="2997005"/>
          </a:xfrm>
        </p:grpSpPr>
        <p:sp>
          <p:nvSpPr>
            <p:cNvPr id="78" name="Google Shape;78;p15"/>
            <p:cNvSpPr/>
            <p:nvPr/>
          </p:nvSpPr>
          <p:spPr>
            <a:xfrm>
              <a:off x="6215400" y="1304880"/>
              <a:ext cx="2628900" cy="299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Submission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Presented Countries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Semi-Finals &amp; Finals</a:t>
            </a:r>
            <a:endParaRPr sz="1600"/>
          </a:p>
        </p:txBody>
      </p:sp>
      <p:grpSp>
        <p:nvGrpSpPr>
          <p:cNvPr id="81" name="Google Shape;81;p15"/>
          <p:cNvGrpSpPr/>
          <p:nvPr/>
        </p:nvGrpSpPr>
        <p:grpSpPr>
          <a:xfrm>
            <a:off x="477300" y="1352811"/>
            <a:ext cx="2632500" cy="2954844"/>
            <a:chOff x="3320450" y="1304875"/>
            <a:chExt cx="2632500" cy="34164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506425" y="1388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</a:t>
            </a:r>
            <a:r>
              <a:rPr lang="en">
                <a:solidFill>
                  <a:schemeClr val="lt1"/>
                </a:solidFill>
              </a:rPr>
              <a:t>hat is it?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508400" y="1926475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It’s an </a:t>
            </a:r>
            <a:r>
              <a:rPr lang="en" sz="1600"/>
              <a:t>competition</a:t>
            </a:r>
            <a:r>
              <a:rPr lang="en" sz="1600"/>
              <a:t> presented by GlobalShala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Which aim to design a global problem</a:t>
            </a:r>
            <a:endParaRPr sz="1600"/>
          </a:p>
        </p:txBody>
      </p:sp>
      <p:sp>
        <p:nvSpPr>
          <p:cNvPr id="86" name="Google Shape;86;p15"/>
          <p:cNvSpPr txBox="1"/>
          <p:nvPr/>
        </p:nvSpPr>
        <p:spPr>
          <a:xfrm>
            <a:off x="6213100" y="1335475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Competition Highlights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08400" y="4504900"/>
            <a:ext cx="832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</a:t>
            </a: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https://globalshala.com/superhero/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688" y="56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Ad Campaign</a:t>
            </a:r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3345214" y="1352944"/>
            <a:ext cx="2632541" cy="2795089"/>
            <a:chOff x="3322250" y="1304875"/>
            <a:chExt cx="2630700" cy="3500425"/>
          </a:xfrm>
        </p:grpSpPr>
        <p:sp>
          <p:nvSpPr>
            <p:cNvPr id="94" name="Google Shape;94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322250" y="1388900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3421875" y="1827925"/>
            <a:ext cx="24786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profile picture and link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Descriptive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SuperHero U website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Buttons like comment,share.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6212550" y="1352804"/>
            <a:ext cx="2632500" cy="2794957"/>
            <a:chOff x="6212550" y="1304875"/>
            <a:chExt cx="2632500" cy="3416400"/>
          </a:xfrm>
        </p:grpSpPr>
        <p:sp>
          <p:nvSpPr>
            <p:cNvPr id="98" name="Google Shape;98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321425" y="1797175"/>
            <a:ext cx="2478600" cy="23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Impressions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Frequency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Unique Link Clicks</a:t>
            </a:r>
            <a:endParaRPr sz="160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477300" y="1352835"/>
            <a:ext cx="2632500" cy="2794957"/>
            <a:chOff x="3320450" y="1304875"/>
            <a:chExt cx="2632500" cy="3416400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506425" y="1335500"/>
            <a:ext cx="2603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Facebook Ad?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508400" y="1827925"/>
            <a:ext cx="2478600" cy="21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Facebook contains ad that help pay for service</a:t>
            </a:r>
            <a:endParaRPr sz="1600"/>
          </a:p>
        </p:txBody>
      </p:sp>
      <p:sp>
        <p:nvSpPr>
          <p:cNvPr id="106" name="Google Shape;106;p16"/>
          <p:cNvSpPr txBox="1"/>
          <p:nvPr/>
        </p:nvSpPr>
        <p:spPr>
          <a:xfrm>
            <a:off x="6212525" y="1335500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kind of data collected?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332925" y="1335500"/>
            <a:ext cx="265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What does it look like?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03650" y="4367150"/>
            <a:ext cx="83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 </a:t>
            </a: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https://globalshala.instructure.com/courses/149/pages/week-1-basic-marketing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Overview Of Ad Campaign </a:t>
            </a:r>
            <a:r>
              <a:rPr b="1" lang="en" sz="4200"/>
              <a:t>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There’s been 11 campaign based on different age, audience and geography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167450"/>
            <a:ext cx="90048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Here’s a bar chart of all the</a:t>
            </a:r>
            <a:r>
              <a:rPr lang="en" sz="2000">
                <a:solidFill>
                  <a:srgbClr val="FFFF00"/>
                </a:solidFill>
              </a:rPr>
              <a:t> campaigns Vs Reach</a:t>
            </a:r>
            <a:r>
              <a:rPr lang="en" sz="2000"/>
              <a:t>. </a:t>
            </a:r>
            <a:r>
              <a:rPr lang="en" sz="2000">
                <a:solidFill>
                  <a:srgbClr val="FFFF00"/>
                </a:solidFill>
              </a:rPr>
              <a:t>Campaign 2 </a:t>
            </a:r>
            <a:r>
              <a:rPr lang="en" sz="2000"/>
              <a:t>and </a:t>
            </a:r>
            <a:r>
              <a:rPr lang="en" sz="2000">
                <a:solidFill>
                  <a:srgbClr val="FFFF00"/>
                </a:solidFill>
              </a:rPr>
              <a:t>Campaign 6</a:t>
            </a:r>
            <a:r>
              <a:rPr lang="en" sz="2000"/>
              <a:t> has the Highest </a:t>
            </a:r>
            <a:r>
              <a:rPr lang="en" sz="2000">
                <a:solidFill>
                  <a:srgbClr val="FFFF00"/>
                </a:solidFill>
              </a:rPr>
              <a:t>Reach</a:t>
            </a:r>
            <a:r>
              <a:rPr lang="en" sz="2000"/>
              <a:t>.</a:t>
            </a:r>
            <a:endParaRPr sz="20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8450"/>
            <a:ext cx="8839200" cy="38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167450"/>
            <a:ext cx="90048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Here’s a bar chart of all the</a:t>
            </a:r>
            <a:r>
              <a:rPr lang="en" sz="2000">
                <a:solidFill>
                  <a:srgbClr val="FFFF00"/>
                </a:solidFill>
              </a:rPr>
              <a:t> campaigns Vs Total Cost</a:t>
            </a:r>
            <a:r>
              <a:rPr lang="en" sz="2000"/>
              <a:t>. </a:t>
            </a:r>
            <a:r>
              <a:rPr lang="en" sz="2000">
                <a:solidFill>
                  <a:srgbClr val="FFFF00"/>
                </a:solidFill>
              </a:rPr>
              <a:t>Campaign 2</a:t>
            </a:r>
            <a:r>
              <a:rPr lang="en" sz="2000"/>
              <a:t> has the </a:t>
            </a:r>
            <a:r>
              <a:rPr lang="en" sz="2000">
                <a:solidFill>
                  <a:srgbClr val="FFFF00"/>
                </a:solidFill>
              </a:rPr>
              <a:t>Highest </a:t>
            </a:r>
            <a:r>
              <a:rPr lang="en" sz="2000"/>
              <a:t>Cost.</a:t>
            </a:r>
            <a:endParaRPr sz="20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0850"/>
            <a:ext cx="8839199" cy="35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Campaign</a:t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2 is </a:t>
            </a:r>
            <a:r>
              <a:rPr lang="en"/>
              <a:t>discontinuing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Some Other Reasons: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62550" y="243825"/>
            <a:ext cx="867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CTR Vs Campaign Showing </a:t>
            </a:r>
            <a:r>
              <a:rPr lang="en" sz="16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how effective a campaign is at getting people to a website. </a:t>
            </a:r>
            <a:endParaRPr sz="16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" y="940450"/>
            <a:ext cx="8839198" cy="35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