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592" y="1742920"/>
            <a:ext cx="6003863" cy="1054708"/>
          </a:xfrm>
        </p:spPr>
        <p:txBody>
          <a:bodyPr/>
          <a:lstStyle/>
          <a:p>
            <a:r>
              <a:rPr lang="en-US" sz="1600" b="1" dirty="0" smtClean="0"/>
              <a:t>Object Oriented final project</a:t>
            </a:r>
            <a:endParaRPr lang="en-US" sz="1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2656114"/>
            <a:ext cx="9070848" cy="2483149"/>
          </a:xfrm>
        </p:spPr>
        <p:txBody>
          <a:bodyPr/>
          <a:lstStyle/>
          <a:p>
            <a:pPr algn="l"/>
            <a:r>
              <a:rPr lang="en-US" dirty="0" smtClean="0"/>
              <a:t>PROJECT NAME: HOPE (BLOOD BANK)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GROUP MEMBERS: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MUBIN SAEED 20K-0211</a:t>
            </a:r>
          </a:p>
          <a:p>
            <a:pPr algn="l"/>
            <a:r>
              <a:rPr lang="en-US" dirty="0" smtClean="0"/>
              <a:t>FAIZAN FEROZ 20K-0171</a:t>
            </a:r>
          </a:p>
          <a:p>
            <a:pPr algn="l"/>
            <a:r>
              <a:rPr lang="en-US" dirty="0" smtClean="0"/>
              <a:t>MUHAMMAD FAHAD 20K-0441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8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4397829" cy="696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30830"/>
            <a:ext cx="10058400" cy="3026228"/>
          </a:xfrm>
        </p:spPr>
        <p:txBody>
          <a:bodyPr/>
          <a:lstStyle/>
          <a:p>
            <a:r>
              <a:rPr lang="en-US" dirty="0"/>
              <a:t>As our final project for the object oriented programming course, we decided to</a:t>
            </a:r>
          </a:p>
          <a:p>
            <a:pPr marL="0" indent="0">
              <a:buNone/>
            </a:pPr>
            <a:r>
              <a:rPr lang="en-US" dirty="0"/>
              <a:t>create a blood management system of a blood bank. Our basic motive was to</a:t>
            </a:r>
          </a:p>
          <a:p>
            <a:pPr marL="0" indent="0">
              <a:buNone/>
            </a:pPr>
            <a:r>
              <a:rPr lang="en-US" dirty="0"/>
              <a:t>develop an efficient and easy to manage </a:t>
            </a:r>
            <a:r>
              <a:rPr lang="en-US" dirty="0" smtClean="0"/>
              <a:t>application. </a:t>
            </a:r>
            <a:r>
              <a:rPr lang="en-US" dirty="0"/>
              <a:t>The programming</a:t>
            </a:r>
          </a:p>
          <a:p>
            <a:pPr marL="0" indent="0">
              <a:buNone/>
            </a:pPr>
            <a:r>
              <a:rPr lang="en-US" dirty="0"/>
              <a:t>language we chose is C#, and the windows forms application tools were </a:t>
            </a:r>
            <a:r>
              <a:rPr lang="en-US" dirty="0" err="1"/>
              <a:t>utilised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through Visual Studio to frame a user interface. Each branch has its separate</a:t>
            </a:r>
          </a:p>
          <a:p>
            <a:pPr marL="0" indent="0">
              <a:buNone/>
            </a:pPr>
            <a:r>
              <a:rPr lang="en-US" dirty="0"/>
              <a:t>object filing.</a:t>
            </a:r>
          </a:p>
        </p:txBody>
      </p:sp>
    </p:spTree>
    <p:extLst>
      <p:ext uri="{BB962C8B-B14F-4D97-AF65-F5344CB8AC3E}">
        <p14:creationId xmlns:p14="http://schemas.microsoft.com/office/powerpoint/2010/main" val="253147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5509"/>
            <a:ext cx="3842657" cy="718120"/>
          </a:xfrm>
        </p:spPr>
        <p:txBody>
          <a:bodyPr/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sp>
        <p:nvSpPr>
          <p:cNvPr id="4" name="Google Shape;66;p15"/>
          <p:cNvSpPr/>
          <p:nvPr/>
        </p:nvSpPr>
        <p:spPr>
          <a:xfrm>
            <a:off x="4118382" y="1644447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Bank</a:t>
            </a:r>
            <a:endParaRPr/>
          </a:p>
        </p:txBody>
      </p:sp>
      <p:sp>
        <p:nvSpPr>
          <p:cNvPr id="5" name="Google Shape;67;p15"/>
          <p:cNvSpPr/>
          <p:nvPr/>
        </p:nvSpPr>
        <p:spPr>
          <a:xfrm>
            <a:off x="2873829" y="2707772"/>
            <a:ext cx="1819453" cy="5763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Ayesha Manzil Branch</a:t>
            </a:r>
            <a:endParaRPr/>
          </a:p>
        </p:txBody>
      </p:sp>
      <p:sp>
        <p:nvSpPr>
          <p:cNvPr id="6" name="Google Shape;68;p15"/>
          <p:cNvSpPr/>
          <p:nvPr/>
        </p:nvSpPr>
        <p:spPr>
          <a:xfrm>
            <a:off x="5041757" y="2707771"/>
            <a:ext cx="1426843" cy="5763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Clifton Branch</a:t>
            </a:r>
            <a:endParaRPr/>
          </a:p>
        </p:txBody>
      </p:sp>
      <p:sp>
        <p:nvSpPr>
          <p:cNvPr id="7" name="Google Shape;69;p15"/>
          <p:cNvSpPr/>
          <p:nvPr/>
        </p:nvSpPr>
        <p:spPr>
          <a:xfrm>
            <a:off x="6873599" y="2742864"/>
            <a:ext cx="1551943" cy="54130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Malir Branch</a:t>
            </a:r>
            <a:endParaRPr dirty="0"/>
          </a:p>
        </p:txBody>
      </p:sp>
      <p:sp>
        <p:nvSpPr>
          <p:cNvPr id="8" name="Google Shape;70;p15"/>
          <p:cNvSpPr/>
          <p:nvPr/>
        </p:nvSpPr>
        <p:spPr>
          <a:xfrm>
            <a:off x="5041757" y="3574922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9" name="Google Shape;71;p15"/>
          <p:cNvSpPr/>
          <p:nvPr/>
        </p:nvSpPr>
        <p:spPr>
          <a:xfrm>
            <a:off x="3253882" y="5113697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Bank</a:t>
            </a:r>
            <a:endParaRPr/>
          </a:p>
        </p:txBody>
      </p:sp>
      <p:sp>
        <p:nvSpPr>
          <p:cNvPr id="10" name="Google Shape;72;p15"/>
          <p:cNvSpPr/>
          <p:nvPr/>
        </p:nvSpPr>
        <p:spPr>
          <a:xfrm>
            <a:off x="6873600" y="5121994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Blood Bank</a:t>
            </a:r>
            <a:endParaRPr dirty="0"/>
          </a:p>
        </p:txBody>
      </p:sp>
      <p:sp>
        <p:nvSpPr>
          <p:cNvPr id="11" name="Google Shape;73;p15"/>
          <p:cNvSpPr/>
          <p:nvPr/>
        </p:nvSpPr>
        <p:spPr>
          <a:xfrm>
            <a:off x="5029200" y="4588719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cxnSp>
        <p:nvCxnSpPr>
          <p:cNvPr id="12" name="Google Shape;74;p15"/>
          <p:cNvCxnSpPr>
            <a:endCxn id="9" idx="0"/>
          </p:cNvCxnSpPr>
          <p:nvPr/>
        </p:nvCxnSpPr>
        <p:spPr>
          <a:xfrm flipH="1">
            <a:off x="3973582" y="4813097"/>
            <a:ext cx="107520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5;p15"/>
          <p:cNvCxnSpPr>
            <a:endCxn id="10" idx="0"/>
          </p:cNvCxnSpPr>
          <p:nvPr/>
        </p:nvCxnSpPr>
        <p:spPr>
          <a:xfrm>
            <a:off x="6468600" y="4842694"/>
            <a:ext cx="1124700" cy="27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6;p15"/>
          <p:cNvCxnSpPr>
            <a:stCxn id="8" idx="2"/>
            <a:endCxn id="11" idx="0"/>
          </p:cNvCxnSpPr>
          <p:nvPr/>
        </p:nvCxnSpPr>
        <p:spPr>
          <a:xfrm flipH="1">
            <a:off x="5748900" y="4012322"/>
            <a:ext cx="12557" cy="5763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78;p15"/>
          <p:cNvSpPr/>
          <p:nvPr/>
        </p:nvSpPr>
        <p:spPr>
          <a:xfrm>
            <a:off x="9445028" y="2646864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Inventory</a:t>
            </a:r>
            <a:endParaRPr dirty="0"/>
          </a:p>
        </p:txBody>
      </p:sp>
      <p:sp>
        <p:nvSpPr>
          <p:cNvPr id="17" name="Google Shape;80;p15"/>
          <p:cNvSpPr/>
          <p:nvPr/>
        </p:nvSpPr>
        <p:spPr>
          <a:xfrm>
            <a:off x="5761457" y="1658758"/>
            <a:ext cx="14394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18" name="Google Shape;81;p15"/>
          <p:cNvCxnSpPr>
            <a:stCxn id="4" idx="2"/>
          </p:cNvCxnSpPr>
          <p:nvPr/>
        </p:nvCxnSpPr>
        <p:spPr>
          <a:xfrm rot="-5400000" flipH="1">
            <a:off x="5566932" y="1352997"/>
            <a:ext cx="221400" cy="1679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2;p15"/>
          <p:cNvCxnSpPr>
            <a:endCxn id="17" idx="2"/>
          </p:cNvCxnSpPr>
          <p:nvPr/>
        </p:nvCxnSpPr>
        <p:spPr>
          <a:xfrm rot="10800000" flipH="1">
            <a:off x="6480557" y="2096158"/>
            <a:ext cx="6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3;p15"/>
          <p:cNvCxnSpPr/>
          <p:nvPr/>
        </p:nvCxnSpPr>
        <p:spPr>
          <a:xfrm>
            <a:off x="5755178" y="2336122"/>
            <a:ext cx="579" cy="371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4;p15"/>
          <p:cNvCxnSpPr/>
          <p:nvPr/>
        </p:nvCxnSpPr>
        <p:spPr>
          <a:xfrm flipH="1">
            <a:off x="3763422" y="2346193"/>
            <a:ext cx="1984578" cy="29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85;p15"/>
          <p:cNvCxnSpPr/>
          <p:nvPr/>
        </p:nvCxnSpPr>
        <p:spPr>
          <a:xfrm>
            <a:off x="5748000" y="2356047"/>
            <a:ext cx="1901571" cy="3317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815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1081"/>
            <a:ext cx="7509393" cy="57660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FORM </a:t>
            </a:r>
            <a:r>
              <a:rPr lang="en-US" sz="2400" dirty="0" smtClean="0"/>
              <a:t>DIAGRAM (form interaction and there features)</a:t>
            </a:r>
            <a:endParaRPr lang="en-US" sz="2400" dirty="0"/>
          </a:p>
        </p:txBody>
      </p:sp>
      <p:sp>
        <p:nvSpPr>
          <p:cNvPr id="4" name="Google Shape;93;p16"/>
          <p:cNvSpPr/>
          <p:nvPr/>
        </p:nvSpPr>
        <p:spPr>
          <a:xfrm>
            <a:off x="2056392" y="2025955"/>
            <a:ext cx="13407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Firstpage</a:t>
            </a:r>
            <a:endParaRPr/>
          </a:p>
        </p:txBody>
      </p:sp>
      <p:sp>
        <p:nvSpPr>
          <p:cNvPr id="5" name="Google Shape;94;p16"/>
          <p:cNvSpPr/>
          <p:nvPr/>
        </p:nvSpPr>
        <p:spPr>
          <a:xfrm>
            <a:off x="3929743" y="1982841"/>
            <a:ext cx="1865950" cy="4366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secondpage</a:t>
            </a:r>
            <a:endParaRPr dirty="0"/>
          </a:p>
        </p:txBody>
      </p:sp>
      <p:sp>
        <p:nvSpPr>
          <p:cNvPr id="6" name="Google Shape;95;p16"/>
          <p:cNvSpPr/>
          <p:nvPr/>
        </p:nvSpPr>
        <p:spPr>
          <a:xfrm>
            <a:off x="6231931" y="2059810"/>
            <a:ext cx="13407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Form1</a:t>
            </a:r>
            <a:endParaRPr dirty="0"/>
          </a:p>
        </p:txBody>
      </p:sp>
      <p:sp>
        <p:nvSpPr>
          <p:cNvPr id="7" name="Google Shape;96;p16"/>
          <p:cNvSpPr/>
          <p:nvPr/>
        </p:nvSpPr>
        <p:spPr>
          <a:xfrm>
            <a:off x="8008893" y="2059810"/>
            <a:ext cx="13407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</a:t>
            </a:r>
            <a:endParaRPr/>
          </a:p>
        </p:txBody>
      </p:sp>
      <p:sp>
        <p:nvSpPr>
          <p:cNvPr id="8" name="Google Shape;97;p16"/>
          <p:cNvSpPr/>
          <p:nvPr/>
        </p:nvSpPr>
        <p:spPr>
          <a:xfrm>
            <a:off x="2175919" y="3677201"/>
            <a:ext cx="13407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donor1</a:t>
            </a:r>
            <a:endParaRPr/>
          </a:p>
        </p:txBody>
      </p:sp>
      <p:sp>
        <p:nvSpPr>
          <p:cNvPr id="9" name="Google Shape;98;p16"/>
          <p:cNvSpPr/>
          <p:nvPr/>
        </p:nvSpPr>
        <p:spPr>
          <a:xfrm>
            <a:off x="4454993" y="3410135"/>
            <a:ext cx="13407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patient2</a:t>
            </a:r>
            <a:endParaRPr/>
          </a:p>
        </p:txBody>
      </p:sp>
      <p:sp>
        <p:nvSpPr>
          <p:cNvPr id="10" name="Google Shape;99;p16"/>
          <p:cNvSpPr/>
          <p:nvPr/>
        </p:nvSpPr>
        <p:spPr>
          <a:xfrm>
            <a:off x="8008893" y="3413735"/>
            <a:ext cx="1340700" cy="3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11" name="Google Shape;100;p16"/>
          <p:cNvSpPr/>
          <p:nvPr/>
        </p:nvSpPr>
        <p:spPr>
          <a:xfrm>
            <a:off x="6068242" y="3404743"/>
            <a:ext cx="1714725" cy="409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phlebotomist</a:t>
            </a:r>
            <a:endParaRPr/>
          </a:p>
        </p:txBody>
      </p:sp>
      <p:cxnSp>
        <p:nvCxnSpPr>
          <p:cNvPr id="12" name="Google Shape;101;p16"/>
          <p:cNvCxnSpPr>
            <a:stCxn id="4" idx="3"/>
            <a:endCxn id="5" idx="1"/>
          </p:cNvCxnSpPr>
          <p:nvPr/>
        </p:nvCxnSpPr>
        <p:spPr>
          <a:xfrm flipV="1">
            <a:off x="3397092" y="2201176"/>
            <a:ext cx="532651" cy="46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02;p16"/>
          <p:cNvCxnSpPr/>
          <p:nvPr/>
        </p:nvCxnSpPr>
        <p:spPr>
          <a:xfrm rot="10628256" flipH="1">
            <a:off x="8706466" y="2419614"/>
            <a:ext cx="6007" cy="3880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03;p16"/>
          <p:cNvCxnSpPr/>
          <p:nvPr/>
        </p:nvCxnSpPr>
        <p:spPr>
          <a:xfrm rot="-5400000" flipH="1">
            <a:off x="7854393" y="1945835"/>
            <a:ext cx="381000" cy="1335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6"/>
          <p:cNvCxnSpPr/>
          <p:nvPr/>
        </p:nvCxnSpPr>
        <p:spPr>
          <a:xfrm rot="-171744" flipH="1">
            <a:off x="7382339" y="1657614"/>
            <a:ext cx="6007" cy="3880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05;p16"/>
          <p:cNvCxnSpPr/>
          <p:nvPr/>
        </p:nvCxnSpPr>
        <p:spPr>
          <a:xfrm rot="5400000" flipH="1">
            <a:off x="7859420" y="1183835"/>
            <a:ext cx="381000" cy="1335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6;p16"/>
          <p:cNvCxnSpPr/>
          <p:nvPr/>
        </p:nvCxnSpPr>
        <p:spPr>
          <a:xfrm flipH="1">
            <a:off x="4843930" y="1655362"/>
            <a:ext cx="20313" cy="3489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7;p16"/>
          <p:cNvCxnSpPr/>
          <p:nvPr/>
        </p:nvCxnSpPr>
        <p:spPr>
          <a:xfrm rot="5400000" flipH="1">
            <a:off x="6030168" y="1306032"/>
            <a:ext cx="381000" cy="1028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8;p16"/>
          <p:cNvCxnSpPr/>
          <p:nvPr/>
        </p:nvCxnSpPr>
        <p:spPr>
          <a:xfrm rot="-5400000" flipH="1">
            <a:off x="7607018" y="1946860"/>
            <a:ext cx="621000" cy="156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09;p16"/>
          <p:cNvCxnSpPr/>
          <p:nvPr/>
        </p:nvCxnSpPr>
        <p:spPr>
          <a:xfrm>
            <a:off x="8693155" y="3047585"/>
            <a:ext cx="81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10;p16"/>
          <p:cNvCxnSpPr>
            <a:stCxn id="6" idx="2"/>
            <a:endCxn id="11" idx="0"/>
          </p:cNvCxnSpPr>
          <p:nvPr/>
        </p:nvCxnSpPr>
        <p:spPr>
          <a:xfrm>
            <a:off x="6902281" y="2419510"/>
            <a:ext cx="23324" cy="9852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11;p16"/>
          <p:cNvCxnSpPr/>
          <p:nvPr/>
        </p:nvCxnSpPr>
        <p:spPr>
          <a:xfrm rot="5400000">
            <a:off x="4654893" y="1127735"/>
            <a:ext cx="621000" cy="3218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12;p16"/>
          <p:cNvCxnSpPr/>
          <p:nvPr/>
        </p:nvCxnSpPr>
        <p:spPr>
          <a:xfrm flipH="1">
            <a:off x="2853444" y="3304001"/>
            <a:ext cx="6900" cy="3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13;p16"/>
          <p:cNvCxnSpPr/>
          <p:nvPr/>
        </p:nvCxnSpPr>
        <p:spPr>
          <a:xfrm>
            <a:off x="6735018" y="244081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4;p16"/>
          <p:cNvCxnSpPr/>
          <p:nvPr/>
        </p:nvCxnSpPr>
        <p:spPr>
          <a:xfrm rot="10800000">
            <a:off x="5133343" y="3195760"/>
            <a:ext cx="16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5;p16"/>
          <p:cNvCxnSpPr>
            <a:endCxn id="9" idx="0"/>
          </p:cNvCxnSpPr>
          <p:nvPr/>
        </p:nvCxnSpPr>
        <p:spPr>
          <a:xfrm flipH="1">
            <a:off x="5125343" y="3199235"/>
            <a:ext cx="900" cy="21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16;p16"/>
          <p:cNvCxnSpPr/>
          <p:nvPr/>
        </p:nvCxnSpPr>
        <p:spPr>
          <a:xfrm rot="-10571156">
            <a:off x="5429101" y="2424955"/>
            <a:ext cx="4510" cy="3879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17;p16"/>
          <p:cNvCxnSpPr/>
          <p:nvPr/>
        </p:nvCxnSpPr>
        <p:spPr>
          <a:xfrm rot="5400000">
            <a:off x="5752580" y="2104598"/>
            <a:ext cx="381000" cy="1028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18;p16"/>
          <p:cNvCxnSpPr/>
          <p:nvPr/>
        </p:nvCxnSpPr>
        <p:spPr>
          <a:xfrm rot="10800000" flipH="1">
            <a:off x="4999493" y="2427685"/>
            <a:ext cx="6300" cy="97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19;p16"/>
          <p:cNvCxnSpPr/>
          <p:nvPr/>
        </p:nvCxnSpPr>
        <p:spPr>
          <a:xfrm flipV="1">
            <a:off x="2871917" y="2644213"/>
            <a:ext cx="1635899" cy="7059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21;p16"/>
          <p:cNvCxnSpPr>
            <a:stCxn id="10" idx="2"/>
          </p:cNvCxnSpPr>
          <p:nvPr/>
        </p:nvCxnSpPr>
        <p:spPr>
          <a:xfrm rot="5400000">
            <a:off x="6271143" y="1761635"/>
            <a:ext cx="396300" cy="4419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22;p16"/>
          <p:cNvCxnSpPr/>
          <p:nvPr/>
        </p:nvCxnSpPr>
        <p:spPr>
          <a:xfrm rot="-5400000">
            <a:off x="3587093" y="3106285"/>
            <a:ext cx="1754400" cy="3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23;p16"/>
          <p:cNvCxnSpPr/>
          <p:nvPr/>
        </p:nvCxnSpPr>
        <p:spPr>
          <a:xfrm>
            <a:off x="7130893" y="3773435"/>
            <a:ext cx="1200" cy="4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24;p16"/>
          <p:cNvCxnSpPr/>
          <p:nvPr/>
        </p:nvCxnSpPr>
        <p:spPr>
          <a:xfrm rot="10800000">
            <a:off x="4656818" y="2427810"/>
            <a:ext cx="6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25;p16"/>
          <p:cNvSpPr txBox="1"/>
          <p:nvPr/>
        </p:nvSpPr>
        <p:spPr>
          <a:xfrm>
            <a:off x="1587044" y="4470951"/>
            <a:ext cx="9594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6;p16"/>
          <p:cNvSpPr/>
          <p:nvPr/>
        </p:nvSpPr>
        <p:spPr>
          <a:xfrm>
            <a:off x="1208314" y="4499213"/>
            <a:ext cx="1338130" cy="3946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sp>
        <p:nvSpPr>
          <p:cNvPr id="38" name="Google Shape;127;p16"/>
          <p:cNvSpPr/>
          <p:nvPr/>
        </p:nvSpPr>
        <p:spPr>
          <a:xfrm>
            <a:off x="3275770" y="4622310"/>
            <a:ext cx="10626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donate</a:t>
            </a:r>
            <a:endParaRPr dirty="0"/>
          </a:p>
        </p:txBody>
      </p:sp>
      <p:sp>
        <p:nvSpPr>
          <p:cNvPr id="39" name="Google Shape;128;p16"/>
          <p:cNvSpPr/>
          <p:nvPr/>
        </p:nvSpPr>
        <p:spPr>
          <a:xfrm>
            <a:off x="2314969" y="5107601"/>
            <a:ext cx="10626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40" name="Google Shape;129;p16"/>
          <p:cNvSpPr/>
          <p:nvPr/>
        </p:nvSpPr>
        <p:spPr>
          <a:xfrm>
            <a:off x="8880518" y="4439485"/>
            <a:ext cx="10626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</a:t>
            </a:r>
            <a:endParaRPr/>
          </a:p>
        </p:txBody>
      </p:sp>
      <p:sp>
        <p:nvSpPr>
          <p:cNvPr id="41" name="Google Shape;130;p16"/>
          <p:cNvSpPr/>
          <p:nvPr/>
        </p:nvSpPr>
        <p:spPr>
          <a:xfrm>
            <a:off x="7513593" y="4439485"/>
            <a:ext cx="10626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</a:t>
            </a:r>
            <a:endParaRPr/>
          </a:p>
        </p:txBody>
      </p:sp>
      <p:cxnSp>
        <p:nvCxnSpPr>
          <p:cNvPr id="42" name="Google Shape;132;p16"/>
          <p:cNvCxnSpPr>
            <a:endCxn id="48" idx="0"/>
          </p:cNvCxnSpPr>
          <p:nvPr/>
        </p:nvCxnSpPr>
        <p:spPr>
          <a:xfrm flipH="1">
            <a:off x="6616568" y="3778335"/>
            <a:ext cx="15600" cy="13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133;p16"/>
          <p:cNvCxnSpPr>
            <a:stCxn id="8" idx="2"/>
            <a:endCxn id="39" idx="0"/>
          </p:cNvCxnSpPr>
          <p:nvPr/>
        </p:nvCxnSpPr>
        <p:spPr>
          <a:xfrm>
            <a:off x="2846269" y="4036901"/>
            <a:ext cx="0" cy="10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134;p16"/>
          <p:cNvCxnSpPr>
            <a:endCxn id="37" idx="0"/>
          </p:cNvCxnSpPr>
          <p:nvPr/>
        </p:nvCxnSpPr>
        <p:spPr>
          <a:xfrm flipH="1">
            <a:off x="1877379" y="4041901"/>
            <a:ext cx="667866" cy="4573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35;p16"/>
          <p:cNvCxnSpPr/>
          <p:nvPr/>
        </p:nvCxnSpPr>
        <p:spPr>
          <a:xfrm>
            <a:off x="3182769" y="4035389"/>
            <a:ext cx="5115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36;p16"/>
          <p:cNvCxnSpPr>
            <a:endCxn id="40" idx="0"/>
          </p:cNvCxnSpPr>
          <p:nvPr/>
        </p:nvCxnSpPr>
        <p:spPr>
          <a:xfrm>
            <a:off x="9049418" y="3771985"/>
            <a:ext cx="362400" cy="6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37;p16"/>
          <p:cNvCxnSpPr>
            <a:endCxn id="41" idx="0"/>
          </p:cNvCxnSpPr>
          <p:nvPr/>
        </p:nvCxnSpPr>
        <p:spPr>
          <a:xfrm flipH="1">
            <a:off x="8044893" y="3778285"/>
            <a:ext cx="316500" cy="66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31;p16"/>
          <p:cNvSpPr/>
          <p:nvPr/>
        </p:nvSpPr>
        <p:spPr>
          <a:xfrm>
            <a:off x="5919668" y="5094335"/>
            <a:ext cx="1393800" cy="54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 report</a:t>
            </a:r>
            <a:endParaRPr dirty="0"/>
          </a:p>
        </p:txBody>
      </p:sp>
      <p:cxnSp>
        <p:nvCxnSpPr>
          <p:cNvPr id="53" name="Google Shape;112;p16"/>
          <p:cNvCxnSpPr/>
          <p:nvPr/>
        </p:nvCxnSpPr>
        <p:spPr>
          <a:xfrm flipV="1">
            <a:off x="4491842" y="2444153"/>
            <a:ext cx="14882" cy="1869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traight Connector 62"/>
          <p:cNvCxnSpPr/>
          <p:nvPr/>
        </p:nvCxnSpPr>
        <p:spPr>
          <a:xfrm>
            <a:off x="4862718" y="1629882"/>
            <a:ext cx="1078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97092" y="3047285"/>
            <a:ext cx="0" cy="65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9308"/>
            <a:ext cx="3461657" cy="7725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Concepts: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99457"/>
            <a:ext cx="10058400" cy="4935583"/>
          </a:xfrm>
        </p:spPr>
        <p:txBody>
          <a:bodyPr/>
          <a:lstStyle/>
          <a:p>
            <a:r>
              <a:rPr lang="en-US" dirty="0" smtClean="0"/>
              <a:t>This project is made in c# a completely objected </a:t>
            </a:r>
            <a:r>
              <a:rPr lang="en-US" dirty="0" smtClean="0"/>
              <a:t>oriented</a:t>
            </a:r>
          </a:p>
          <a:p>
            <a:r>
              <a:rPr lang="en-US" dirty="0" smtClean="0"/>
              <a:t>Concept of object oriented class and object</a:t>
            </a:r>
          </a:p>
          <a:p>
            <a:r>
              <a:rPr lang="en-US" dirty="0" smtClean="0"/>
              <a:t>Concept of encapsulation and data hiding use.(The application interface is give, all the coding is hidden)</a:t>
            </a:r>
          </a:p>
          <a:p>
            <a:r>
              <a:rPr lang="en-US" dirty="0" smtClean="0"/>
              <a:t>Getter and setter for classes made</a:t>
            </a:r>
          </a:p>
          <a:p>
            <a:r>
              <a:rPr lang="en-US" dirty="0" smtClean="0"/>
              <a:t>Abstract class is used</a:t>
            </a:r>
          </a:p>
          <a:p>
            <a:r>
              <a:rPr lang="en-US" dirty="0" smtClean="0"/>
              <a:t>Validation of the data entered by user (text box validation)</a:t>
            </a:r>
          </a:p>
          <a:p>
            <a:r>
              <a:rPr lang="en-US" dirty="0" smtClean="0"/>
              <a:t>Concept of abstraction both data and process used (Example buttons are provided and the implementation is hidden from user)</a:t>
            </a:r>
          </a:p>
          <a:p>
            <a:r>
              <a:rPr lang="en-US" dirty="0" smtClean="0"/>
              <a:t>All constructors are used(default, parametrized, copy)</a:t>
            </a:r>
          </a:p>
          <a:p>
            <a:r>
              <a:rPr lang="en-US" dirty="0" smtClean="0"/>
              <a:t>Type casting is done on variable(from textbox to float and object casting while </a:t>
            </a:r>
            <a:r>
              <a:rPr lang="en-US" dirty="0" err="1" smtClean="0"/>
              <a:t>deserializing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Constant and static variables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577840"/>
          </a:xfrm>
        </p:spPr>
        <p:txBody>
          <a:bodyPr/>
          <a:lstStyle/>
          <a:p>
            <a:r>
              <a:rPr lang="en-US" dirty="0" smtClean="0"/>
              <a:t>Member initializer list, this pointer used;</a:t>
            </a:r>
          </a:p>
          <a:p>
            <a:r>
              <a:rPr lang="en-US" dirty="0" smtClean="0"/>
              <a:t>All inheritance used(hierarchical, multiple, single, multilevel, single skeleton)</a:t>
            </a:r>
          </a:p>
          <a:p>
            <a:r>
              <a:rPr lang="en-US" dirty="0" smtClean="0"/>
              <a:t>Concept of polymorphism used</a:t>
            </a:r>
          </a:p>
          <a:p>
            <a:r>
              <a:rPr lang="en-US" dirty="0" smtClean="0"/>
              <a:t>Function over loading and operator over loading(+ and -)</a:t>
            </a:r>
          </a:p>
          <a:p>
            <a:r>
              <a:rPr lang="en-US" dirty="0" smtClean="0"/>
              <a:t>Function overriding and virtual function used</a:t>
            </a:r>
          </a:p>
          <a:p>
            <a:r>
              <a:rPr lang="en-US" dirty="0" smtClean="0"/>
              <a:t>Friend function are not used as it violates the concepts of </a:t>
            </a:r>
            <a:r>
              <a:rPr lang="en-US" dirty="0" err="1" smtClean="0"/>
              <a:t>oop</a:t>
            </a:r>
            <a:r>
              <a:rPr lang="en-US" dirty="0" smtClean="0"/>
              <a:t> and c# does not allow friend function as it is completely an </a:t>
            </a:r>
            <a:r>
              <a:rPr lang="en-US" dirty="0" err="1" smtClean="0"/>
              <a:t>oop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Filing of all object separately in there file using binary formatter serializable and file streams</a:t>
            </a:r>
          </a:p>
          <a:p>
            <a:r>
              <a:rPr lang="en-US" dirty="0" smtClean="0"/>
              <a:t>In this project we are dealing with more than 9 folders.</a:t>
            </a:r>
          </a:p>
        </p:txBody>
      </p:sp>
    </p:spTree>
    <p:extLst>
      <p:ext uri="{BB962C8B-B14F-4D97-AF65-F5344CB8AC3E}">
        <p14:creationId xmlns:p14="http://schemas.microsoft.com/office/powerpoint/2010/main" val="265024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53143"/>
            <a:ext cx="10058400" cy="5381897"/>
          </a:xfrm>
        </p:spPr>
        <p:txBody>
          <a:bodyPr/>
          <a:lstStyle/>
          <a:p>
            <a:r>
              <a:rPr lang="en-US" dirty="0"/>
              <a:t>Username and password that are constant:</a:t>
            </a:r>
          </a:p>
          <a:p>
            <a:r>
              <a:rPr lang="en-US" dirty="0"/>
              <a:t>● Admin of Ayesha </a:t>
            </a:r>
            <a:r>
              <a:rPr lang="en-US" dirty="0" err="1"/>
              <a:t>Manzil</a:t>
            </a:r>
            <a:r>
              <a:rPr lang="en-US" dirty="0"/>
              <a:t> branch:</a:t>
            </a:r>
          </a:p>
          <a:p>
            <a:r>
              <a:rPr lang="en-US" dirty="0"/>
              <a:t>● Username: admin1</a:t>
            </a:r>
          </a:p>
          <a:p>
            <a:r>
              <a:rPr lang="en-US" dirty="0"/>
              <a:t>● Password: admin1</a:t>
            </a:r>
          </a:p>
          <a:p>
            <a:r>
              <a:rPr lang="en-US" dirty="0"/>
              <a:t>● Admin of Clifton branch:</a:t>
            </a:r>
          </a:p>
          <a:p>
            <a:r>
              <a:rPr lang="en-US" dirty="0"/>
              <a:t>● Username: admin2</a:t>
            </a:r>
          </a:p>
          <a:p>
            <a:r>
              <a:rPr lang="en-US" dirty="0"/>
              <a:t>● Password: admin2</a:t>
            </a:r>
          </a:p>
          <a:p>
            <a:r>
              <a:rPr lang="en-US" dirty="0"/>
              <a:t>● Admin of </a:t>
            </a:r>
            <a:r>
              <a:rPr lang="en-US" dirty="0" err="1"/>
              <a:t>Malir</a:t>
            </a:r>
            <a:r>
              <a:rPr lang="en-US" dirty="0"/>
              <a:t> branch:</a:t>
            </a:r>
          </a:p>
          <a:p>
            <a:r>
              <a:rPr lang="en-US" dirty="0"/>
              <a:t>● Username: admin3</a:t>
            </a:r>
          </a:p>
          <a:p>
            <a:r>
              <a:rPr lang="en-US" dirty="0"/>
              <a:t>● Password: admin3</a:t>
            </a:r>
          </a:p>
          <a:p>
            <a:r>
              <a:rPr lang="en-US" dirty="0"/>
              <a:t>● Phlebotomist (universal):</a:t>
            </a:r>
          </a:p>
          <a:p>
            <a:r>
              <a:rPr lang="en-US" dirty="0"/>
              <a:t>● Username: tester</a:t>
            </a:r>
          </a:p>
          <a:p>
            <a:r>
              <a:rPr lang="en-US" dirty="0"/>
              <a:t>● Password: tester</a:t>
            </a:r>
          </a:p>
        </p:txBody>
      </p:sp>
    </p:spTree>
    <p:extLst>
      <p:ext uri="{BB962C8B-B14F-4D97-AF65-F5344CB8AC3E}">
        <p14:creationId xmlns:p14="http://schemas.microsoft.com/office/powerpoint/2010/main" val="38595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22514"/>
            <a:ext cx="10058400" cy="5512526"/>
          </a:xfrm>
        </p:spPr>
        <p:txBody>
          <a:bodyPr/>
          <a:lstStyle/>
          <a:p>
            <a:r>
              <a:rPr lang="en-US" dirty="0"/>
              <a:t>Note: The filing is done on the application startup path.</a:t>
            </a:r>
          </a:p>
          <a:p>
            <a:r>
              <a:rPr lang="en-US" dirty="0" smtClean="0"/>
              <a:t> </a:t>
            </a:r>
            <a:r>
              <a:rPr lang="en-US" dirty="0"/>
              <a:t>The filing could be seen on:</a:t>
            </a:r>
          </a:p>
          <a:p>
            <a:r>
              <a:rPr lang="en-US" dirty="0" err="1"/>
              <a:t>FinalProject</a:t>
            </a:r>
            <a:r>
              <a:rPr lang="en-US" dirty="0"/>
              <a:t>&gt;project&gt;bin&gt;debug&gt;netcoreapp3.1&gt;</a:t>
            </a:r>
            <a:r>
              <a:rPr lang="en-US" dirty="0" err="1"/>
              <a:t>Bloodgroup</a:t>
            </a:r>
            <a:endParaRPr lang="en-US" dirty="0"/>
          </a:p>
          <a:p>
            <a:r>
              <a:rPr lang="en-US" dirty="0" err="1"/>
              <a:t>FinalProject</a:t>
            </a:r>
            <a:r>
              <a:rPr lang="en-US" dirty="0"/>
              <a:t> is the zip file folder after it is extracted in drive</a:t>
            </a:r>
          </a:p>
          <a:p>
            <a:r>
              <a:rPr lang="en-US" dirty="0" err="1"/>
              <a:t>Bloodgroup</a:t>
            </a:r>
            <a:r>
              <a:rPr lang="en-US" dirty="0"/>
              <a:t> is the main folder in which separate filing of each branch takes place.</a:t>
            </a:r>
          </a:p>
          <a:p>
            <a:endParaRPr lang="en-US" dirty="0"/>
          </a:p>
          <a:p>
            <a:r>
              <a:rPr lang="en-US" dirty="0"/>
              <a:t>We hope that you would like our Project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534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59</TotalTime>
  <Words>467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Object Oriented final project</vt:lpstr>
      <vt:lpstr>INTRODUCTION</vt:lpstr>
      <vt:lpstr>Class Diagram</vt:lpstr>
      <vt:lpstr>FORM DIAGRAM (form interaction and there features)</vt:lpstr>
      <vt:lpstr>Concepts: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final project</dc:title>
  <dc:creator>Windows User</dc:creator>
  <cp:lastModifiedBy>Windows User</cp:lastModifiedBy>
  <cp:revision>8</cp:revision>
  <dcterms:created xsi:type="dcterms:W3CDTF">2021-05-27T12:32:54Z</dcterms:created>
  <dcterms:modified xsi:type="dcterms:W3CDTF">2021-05-27T15:52:42Z</dcterms:modified>
</cp:coreProperties>
</file>