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96D6C-BFED-4350-AD5C-896B0FD2F6DC}" v="59" dt="2024-03-15T05:19:5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bashir Quadri" userId="9c7c11c8-4333-4966-b5a4-d24a4a1141a4" providerId="ADAL" clId="{BB896D6C-BFED-4350-AD5C-896B0FD2F6DC}"/>
    <pc:docChg chg="undo custSel modSld">
      <pc:chgData name="Muhammad Mubashir Quadri" userId="9c7c11c8-4333-4966-b5a4-d24a4a1141a4" providerId="ADAL" clId="{BB896D6C-BFED-4350-AD5C-896B0FD2F6DC}" dt="2024-03-15T05:20:06.240" v="154" actId="404"/>
      <pc:docMkLst>
        <pc:docMk/>
      </pc:docMkLst>
      <pc:sldChg chg="addSp delSp modSp mod">
        <pc:chgData name="Muhammad Mubashir Quadri" userId="9c7c11c8-4333-4966-b5a4-d24a4a1141a4" providerId="ADAL" clId="{BB896D6C-BFED-4350-AD5C-896B0FD2F6DC}" dt="2024-03-15T05:20:06.240" v="154" actId="404"/>
        <pc:sldMkLst>
          <pc:docMk/>
          <pc:sldMk cId="2922296987" sldId="256"/>
        </pc:sldMkLst>
        <pc:spChg chg="mod topLvl">
          <ac:chgData name="Muhammad Mubashir Quadri" userId="9c7c11c8-4333-4966-b5a4-d24a4a1141a4" providerId="ADAL" clId="{BB896D6C-BFED-4350-AD5C-896B0FD2F6DC}" dt="2024-03-15T05:14:51.475" v="101" actId="1076"/>
          <ac:spMkLst>
            <pc:docMk/>
            <pc:sldMk cId="2922296987" sldId="256"/>
            <ac:spMk id="4" creationId="{C4DA46F4-303B-8848-1FEC-84AEEBE1F012}"/>
          </ac:spMkLst>
        </pc:spChg>
        <pc:spChg chg="mod topLvl">
          <ac:chgData name="Muhammad Mubashir Quadri" userId="9c7c11c8-4333-4966-b5a4-d24a4a1141a4" providerId="ADAL" clId="{BB896D6C-BFED-4350-AD5C-896B0FD2F6DC}" dt="2024-03-15T05:20:06.240" v="154" actId="404"/>
          <ac:spMkLst>
            <pc:docMk/>
            <pc:sldMk cId="2922296987" sldId="256"/>
            <ac:spMk id="6" creationId="{87505FBF-ACC2-AC54-9AF4-ABEDEED82119}"/>
          </ac:spMkLst>
        </pc:spChg>
        <pc:spChg chg="add mod topLvl">
          <ac:chgData name="Muhammad Mubashir Quadri" userId="9c7c11c8-4333-4966-b5a4-d24a4a1141a4" providerId="ADAL" clId="{BB896D6C-BFED-4350-AD5C-896B0FD2F6DC}" dt="2024-03-15T05:19:22.468" v="147" actId="12789"/>
          <ac:spMkLst>
            <pc:docMk/>
            <pc:sldMk cId="2922296987" sldId="256"/>
            <ac:spMk id="9" creationId="{D96F9178-58D3-370F-69AC-89FB08A8612A}"/>
          </ac:spMkLst>
        </pc:spChg>
        <pc:grpChg chg="add del mod">
          <ac:chgData name="Muhammad Mubashir Quadri" userId="9c7c11c8-4333-4966-b5a4-d24a4a1141a4" providerId="ADAL" clId="{BB896D6C-BFED-4350-AD5C-896B0FD2F6DC}" dt="2024-03-15T05:19:38.879" v="148" actId="165"/>
          <ac:grpSpMkLst>
            <pc:docMk/>
            <pc:sldMk cId="2922296987" sldId="256"/>
            <ac:grpSpMk id="2" creationId="{2873CEB6-B7DC-1B5D-8A91-16E23018E422}"/>
          </ac:grpSpMkLst>
        </pc:grpChg>
        <pc:grpChg chg="add del mod">
          <ac:chgData name="Muhammad Mubashir Quadri" userId="9c7c11c8-4333-4966-b5a4-d24a4a1141a4" providerId="ADAL" clId="{BB896D6C-BFED-4350-AD5C-896B0FD2F6DC}" dt="2024-03-15T05:12:39.411" v="89" actId="165"/>
          <ac:grpSpMkLst>
            <pc:docMk/>
            <pc:sldMk cId="2922296987" sldId="256"/>
            <ac:grpSpMk id="3" creationId="{FC0795BE-8414-F3E4-196A-4051753881F9}"/>
          </ac:grpSpMkLst>
        </pc:grpChg>
        <pc:grpChg chg="del mod">
          <ac:chgData name="Muhammad Mubashir Quadri" userId="9c7c11c8-4333-4966-b5a4-d24a4a1141a4" providerId="ADAL" clId="{BB896D6C-BFED-4350-AD5C-896B0FD2F6DC}" dt="2024-03-15T05:12:21.390" v="84" actId="165"/>
          <ac:grpSpMkLst>
            <pc:docMk/>
            <pc:sldMk cId="2922296987" sldId="256"/>
            <ac:grpSpMk id="5" creationId="{29EAC0FD-A452-943E-B016-B6A9C3C435CC}"/>
          </ac:grpSpMkLst>
        </pc:grpChg>
        <pc:grpChg chg="del mod">
          <ac:chgData name="Muhammad Mubashir Quadri" userId="9c7c11c8-4333-4966-b5a4-d24a4a1141a4" providerId="ADAL" clId="{BB896D6C-BFED-4350-AD5C-896B0FD2F6DC}" dt="2024-03-15T05:03:54.178" v="55" actId="165"/>
          <ac:grpSpMkLst>
            <pc:docMk/>
            <pc:sldMk cId="2922296987" sldId="256"/>
            <ac:grpSpMk id="7" creationId="{820CA7F4-EEB8-7F73-45FF-CE108C17388E}"/>
          </ac:grpSpMkLst>
        </pc:grpChg>
        <pc:grpChg chg="add mod">
          <ac:chgData name="Muhammad Mubashir Quadri" userId="9c7c11c8-4333-4966-b5a4-d24a4a1141a4" providerId="ADAL" clId="{BB896D6C-BFED-4350-AD5C-896B0FD2F6DC}" dt="2024-03-15T05:14:51.475" v="101" actId="1076"/>
          <ac:grpSpMkLst>
            <pc:docMk/>
            <pc:sldMk cId="2922296987" sldId="256"/>
            <ac:grpSpMk id="8" creationId="{829773E1-EAD8-6F37-8309-30D1AB4BA679}"/>
          </ac:grpSpMkLst>
        </pc:grpChg>
        <pc:grpChg chg="add del mod">
          <ac:chgData name="Muhammad Mubashir Quadri" userId="9c7c11c8-4333-4966-b5a4-d24a4a1141a4" providerId="ADAL" clId="{BB896D6C-BFED-4350-AD5C-896B0FD2F6DC}" dt="2024-03-15T05:19:10.134" v="143" actId="165"/>
          <ac:grpSpMkLst>
            <pc:docMk/>
            <pc:sldMk cId="2922296987" sldId="256"/>
            <ac:grpSpMk id="10" creationId="{78A597B5-CE44-73E4-5C30-BA877C223A31}"/>
          </ac:grpSpMkLst>
        </pc:grpChg>
        <pc:picChg chg="mod topLvl">
          <ac:chgData name="Muhammad Mubashir Quadri" userId="9c7c11c8-4333-4966-b5a4-d24a4a1141a4" providerId="ADAL" clId="{BB896D6C-BFED-4350-AD5C-896B0FD2F6DC}" dt="2024-03-15T05:14:51.475" v="101" actId="1076"/>
          <ac:picMkLst>
            <pc:docMk/>
            <pc:sldMk cId="2922296987" sldId="256"/>
            <ac:picMk id="1026" creationId="{E31C0725-6E35-6943-7C94-4E14B7A5E809}"/>
          </ac:picMkLst>
        </pc:picChg>
        <pc:picChg chg="mod topLvl">
          <ac:chgData name="Muhammad Mubashir Quadri" userId="9c7c11c8-4333-4966-b5a4-d24a4a1141a4" providerId="ADAL" clId="{BB896D6C-BFED-4350-AD5C-896B0FD2F6DC}" dt="2024-03-15T05:19:22.468" v="147" actId="12789"/>
          <ac:picMkLst>
            <pc:docMk/>
            <pc:sldMk cId="2922296987" sldId="256"/>
            <ac:picMk id="1028" creationId="{85A2A505-0B2C-BE94-BF25-65EBDBE71EA2}"/>
          </ac:picMkLst>
        </pc:picChg>
        <pc:picChg chg="mod topLvl">
          <ac:chgData name="Muhammad Mubashir Quadri" userId="9c7c11c8-4333-4966-b5a4-d24a4a1141a4" providerId="ADAL" clId="{BB896D6C-BFED-4350-AD5C-896B0FD2F6DC}" dt="2024-03-15T05:19:50.887" v="151" actId="1076"/>
          <ac:picMkLst>
            <pc:docMk/>
            <pc:sldMk cId="2922296987" sldId="256"/>
            <ac:picMk id="1030" creationId="{4646D10B-8F72-4930-F39B-974C88DC6D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10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5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70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773E1-EAD8-6F37-8309-30D1AB4BA679}"/>
              </a:ext>
            </a:extLst>
          </p:cNvPr>
          <p:cNvGrpSpPr>
            <a:grpSpLocks noChangeAspect="1"/>
          </p:cNvGrpSpPr>
          <p:nvPr/>
        </p:nvGrpSpPr>
        <p:grpSpPr>
          <a:xfrm>
            <a:off x="341295" y="201421"/>
            <a:ext cx="5965861" cy="3396543"/>
            <a:chOff x="423828" y="1261495"/>
            <a:chExt cx="6065197" cy="34530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31C0725-6E35-6943-7C94-4E14B7A5E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945"/>
            <a:stretch/>
          </p:blipFill>
          <p:spPr bwMode="auto">
            <a:xfrm>
              <a:off x="423828" y="1261495"/>
              <a:ext cx="6065197" cy="34530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DA46F4-303B-8848-1FEC-84AEEBE1F012}"/>
                </a:ext>
              </a:extLst>
            </p:cNvPr>
            <p:cNvSpPr txBox="1"/>
            <p:nvPr/>
          </p:nvSpPr>
          <p:spPr>
            <a:xfrm>
              <a:off x="2617357" y="1686521"/>
              <a:ext cx="36033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Passenger booking completion chiefly depends on the days between booking and travel, along with departure time, stay duration, and weekday of flight</a:t>
              </a:r>
              <a:endParaRPr lang="en-PK" sz="1100" i="1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46D10B-8F72-4930-F39B-974C88DC6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588999" y="201422"/>
            <a:ext cx="4427303" cy="339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05FBF-ACC2-AC54-9AF4-ABEDEED82119}"/>
              </a:ext>
            </a:extLst>
          </p:cNvPr>
          <p:cNvSpPr txBox="1">
            <a:spLocks/>
          </p:cNvSpPr>
          <p:nvPr/>
        </p:nvSpPr>
        <p:spPr>
          <a:xfrm>
            <a:off x="8640130" y="619486"/>
            <a:ext cx="3210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Most travelers booked solo, with couples being the second most common. Group bookings of three or more were rare.</a:t>
            </a:r>
            <a:endParaRPr lang="en-PK" sz="1100" i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A2A505-0B2C-BE94-BF25-65EBDBE7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90" y="3914636"/>
            <a:ext cx="2899669" cy="242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F9178-58D3-370F-69AC-89FB08A8612A}"/>
              </a:ext>
            </a:extLst>
          </p:cNvPr>
          <p:cNvSpPr txBox="1"/>
          <p:nvPr/>
        </p:nvSpPr>
        <p:spPr>
          <a:xfrm>
            <a:off x="5085984" y="4990091"/>
            <a:ext cx="6794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Departures peak on Monday, diminish throughout the week, and rise again on Sunday.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92229698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VeniceBeachVTI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Mubashir Quadri</dc:creator>
  <cp:lastModifiedBy>Muhammad Mubashir Quadri</cp:lastModifiedBy>
  <cp:revision>1</cp:revision>
  <dcterms:created xsi:type="dcterms:W3CDTF">2024-03-14T07:38:30Z</dcterms:created>
  <dcterms:modified xsi:type="dcterms:W3CDTF">2024-03-15T05:20:11Z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2024-03-14T10:30:21Z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fe2bfb70-9467-4300-8dd2-d2d84cac93eb</vt:lpwstr>
  </property>
  <property fmtid="{D5CDD505-2E9C-101B-9397-08002B2CF9AE}" pid="7" name="MSIP_Label_defa4170-0d19-0005-0004-bc88714345d2_ActionId">
    <vt:lpwstr>780399ba-9471-4069-9c24-0abc65c84f10</vt:lpwstr>
  </property>
  <property fmtid="{D5CDD505-2E9C-101B-9397-08002B2CF9AE}" pid="8" name="MSIP_Label_defa4170-0d19-0005-0004-bc88714345d2_ContentBits">
    <vt:lpwstr>0</vt:lpwstr>
  </property>
</Properties>
</file>