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Review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Topic Modelling &amp;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488"/>
            <a:ext cx="5109950" cy="956674"/>
          </a:xfrm>
        </p:spPr>
        <p:txBody>
          <a:bodyPr>
            <a:normAutofit/>
          </a:bodyPr>
          <a:lstStyle/>
          <a:p>
            <a:r>
              <a:rPr lang="en-GB" sz="3600"/>
              <a:t>Topic Modeling</a:t>
            </a:r>
          </a:p>
        </p:txBody>
      </p:sp>
      <p:pic>
        <p:nvPicPr>
          <p:cNvPr id="13" name="Picture 12" descr="A close up of words&#10;&#10;Description automatically generated">
            <a:extLst>
              <a:ext uri="{FF2B5EF4-FFF2-40B4-BE49-F238E27FC236}">
                <a16:creationId xmlns:a16="http://schemas.microsoft.com/office/drawing/2014/main" id="{49C66021-3D18-A0F9-EBF9-4DD743C6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" y="1245783"/>
            <a:ext cx="3104606" cy="1676487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PK"/>
          </a:p>
        </p:txBody>
      </p:sp>
      <p:pic>
        <p:nvPicPr>
          <p:cNvPr id="11" name="Picture 10" descr="A close up of words&#10;&#10;Description automatically generated">
            <a:extLst>
              <a:ext uri="{FF2B5EF4-FFF2-40B4-BE49-F238E27FC236}">
                <a16:creationId xmlns:a16="http://schemas.microsoft.com/office/drawing/2014/main" id="{54E2EE09-E24D-E5EC-127D-08D24C6C2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07" y="801231"/>
            <a:ext cx="3779293" cy="2040818"/>
          </a:xfrm>
          <a:prstGeom prst="rect">
            <a:avLst/>
          </a:prstGeom>
        </p:spPr>
      </p:pic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51C0BE21-B53A-0DA6-6F25-889164C21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972" y="1126311"/>
            <a:ext cx="2743200" cy="148132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PK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BE67FD6-15C7-67EA-8A89-A746495F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7755"/>
            <a:ext cx="5109950" cy="17892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Skytrax reviews of British Airways highlight flight experience, seating, crew service, boarding, baggage, in-flight service quality, and amenities. London Heathrow Airport’s efficiency and travel classes like economy and business are also frequently discussed.</a:t>
            </a:r>
          </a:p>
        </p:txBody>
      </p:sp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3CD64D5C-F74A-A405-ECD4-686A732A1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51" y="4164386"/>
            <a:ext cx="1909549" cy="1031156"/>
          </a:xfrm>
          <a:prstGeom prst="rect">
            <a:avLst/>
          </a:prstGeom>
        </p:spPr>
      </p:pic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68AAA7DE-22F0-71E7-2846-DC98FADBE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60" y="3595102"/>
            <a:ext cx="2743200" cy="1481328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Sentiment Analysis</a:t>
            </a:r>
          </a:p>
        </p:txBody>
      </p:sp>
      <p:pic>
        <p:nvPicPr>
          <p:cNvPr id="15" name="Content Placeholder 1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05E5B010-AB8A-82F3-9A66-313B0BE4E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2" b="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EE597-DEA3-858E-265D-6CC821CF2F6F}"/>
              </a:ext>
            </a:extLst>
          </p:cNvPr>
          <p:cNvSpPr txBox="1"/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>
                <a:effectLst/>
              </a:rPr>
              <a:t>The sentiment analysis graph for British Airways on Skytrax shows a predominance of positive reviews, with the most frequent sentiment score being +1. Negative reviews are present too, notably at scores of -0.75 and -1. This indicates a general positive trend, despite a diversity of customer experiences.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Customer Review Data</vt:lpstr>
      <vt:lpstr>Topic Modeling</vt:lpstr>
      <vt:lpstr>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Muhammad Mubashir Quadri</cp:lastModifiedBy>
  <cp:revision>2</cp:revision>
  <dcterms:created xsi:type="dcterms:W3CDTF">2022-12-06T11:13:27Z</dcterms:created>
  <dcterms:modified xsi:type="dcterms:W3CDTF">2024-03-15T07:00:51Z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2024-03-15T07:00:51Z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fe2bfb70-9467-4300-8dd2-d2d84cac93eb</vt:lpwstr>
  </property>
  <property fmtid="{D5CDD505-2E9C-101B-9397-08002B2CF9AE}" pid="7" name="MSIP_Label_defa4170-0d19-0005-0004-bc88714345d2_ActionId">
    <vt:lpwstr>1a4f6b4f-1108-40c2-9e5a-62d60bce14fc</vt:lpwstr>
  </property>
  <property fmtid="{D5CDD505-2E9C-101B-9397-08002B2CF9AE}" pid="8" name="MSIP_Label_defa4170-0d19-0005-0004-bc88714345d2_ContentBits">
    <vt:lpwstr>0</vt:lpwstr>
  </property>
</Properties>
</file>