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026E-A357-9A30-0F14-8C5CF6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80025-B732-B16D-9EA0-F296EAB1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1647-C149-9775-FBB7-8371D9C2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E091-8098-0CBA-F37D-53520DA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4834-9463-1B08-A8A5-0665048D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3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4B6-B94A-8DD9-F5DE-3D0B35E7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C04AE-AA99-9E56-91DC-A57F7A2DE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4CB8-27ED-88AA-38CE-D3390CB6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1511-E77C-5C7A-42E7-9177BB93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2205-0F9C-F9E6-C5DD-E63B5CE3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8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65E46-6BDC-54BB-0FFF-2C2A5784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B731C-32C4-3E11-0C73-CE17BF3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0162D-ED34-8325-8C09-7370992E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A0BD-1B8E-FFA9-4D93-089583B1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09B0-9502-00FA-B485-D28E21D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4486-43C3-5FC4-F018-CB34E413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22E0-ACBC-0537-DFFB-A8E92050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E434-3BAF-495A-2DDA-E2F875C4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CE71-2C9D-D749-46EF-99CF9347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D233-B5FB-9CB2-4D7D-5B4F76C9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2E7B-6FD4-794B-2702-A4D0829D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56C8-5781-F6E7-EED7-A1077CFD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DC65-0EE1-CEC0-C5EB-04295658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8FDE-E950-A599-0915-1C2F7385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F21A-2B97-A6CE-9C64-1386678D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009E-3165-64A7-6D71-4006FF15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7A3F-B272-B8CD-D5A0-4B7908C74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79B52-FCD7-DA2C-BB77-B21A4C25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90558-0545-6C4C-E553-FB29C820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6EFC6-ED38-3546-B274-10464FE0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0AA6-CBDE-707F-B07E-5CFCFB53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3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EB3-3090-2408-B129-184693F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09CB5-EFDF-5789-57DA-C614E852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D4347-E415-AE18-DC87-17FDF3B6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CDA0F-5A9D-06F7-DB4B-0840C33B3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30888-6EA8-729E-4CFF-FD9B43648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70DBC-9A3E-E967-2429-2FC486A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B660A-1F07-0E05-27A7-9DA01FFE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69679-7022-91BF-C16D-122A4E7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3D7D-596B-6B27-C503-A816CCE9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D754F-254A-E78E-584E-3EEB6381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81588-5D74-D3DD-D85B-AC80FF6F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89F3E-92B2-7828-4DBD-A8612C1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FDAF8-6EA4-7993-86F6-78F58EA6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7DD8B-21FD-1DED-A8F7-9C44991D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741B-D528-1B17-7FB2-26172541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4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C41B-34E7-D6E0-A194-09516281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2EAD-8753-EA49-0F29-A72813E0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829F1-07C9-826E-74BB-39EB90FF8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A0C7-D2FD-5C95-7C89-0A5DF6D6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A393A-17E3-F767-7AA8-B511E426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C586-75D0-DC5F-E980-4DDC4DC0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2C3E-5292-E058-EA9C-A5FF2AF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13E54-1D27-DC5D-933A-84097D84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6F31-3C89-451C-F5C1-2123BDFE0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578E-7198-674D-ACE0-4501BF96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A4FC8-E250-9BEC-9848-43F68914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598F8-4FE5-4E55-AA3E-BE8D6E0F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5B37D-EE20-0C07-2BC0-B754377F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32BF-8CFF-BE06-1AC0-45B59B2D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406DC-C990-2BB6-959B-7457CAC95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E614-99B6-49D8-BB96-94FB837A0CC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1BF1-9896-D8DB-9DFA-DD4A02E49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CFEF-5516-2BE9-A444-9A3890151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FB8B-6299-497F-9C2E-E8F075429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FB0D-C5E6-F4F7-72AE-7E1A790C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1952788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Music Recommendation System Using Spotify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25779-0610-0BB3-22DC-9B23EB2D9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21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5143-83E8-52AC-7FE3-8C14E244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EBE0-5E51-90FF-CC86-C60FDE34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7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A7B4-6AAC-8E9E-2546-4C151AB6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Spotify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digital music, podcast, and video service that gives you access to millions of songs and other content from creators all over the world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Ever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wonder how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potify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predicts a new playlist to a user based on the users current playlist.</a:t>
            </a: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happens because of machine learning-based recommendation system.</a:t>
            </a: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recommendation system helps the users discover new product or services based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on their past preferences.</a:t>
            </a: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22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7B6-F307-B2DC-3AD4-E8C6CC55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9D1D-C40A-9699-D4BC-11FB77EC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recommender system has become an essential element in the digital World, where users may confuse themselves due to an abundance of data. Thus this features can help users pick a product or service that perfectly fits their preferences.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08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9D0D-D4BE-194A-66EC-3AB68B26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Spotify Recommendation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1B24A6-9BBA-4BCB-57AF-093AEC86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04" y="1894994"/>
            <a:ext cx="1461407" cy="902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70D0D6-0290-A2B2-D007-DA24C438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31" y="5527838"/>
            <a:ext cx="1461407" cy="9023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57ED9C-A0FB-FC5B-4027-AE562CB6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81" y="5527838"/>
            <a:ext cx="1461407" cy="9023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E2DB63-DA3F-D8B7-D96B-9801EC3F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04" y="4698364"/>
            <a:ext cx="1461407" cy="902334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D3B2F57-7204-4478-FE49-2D36C652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31" y="3001634"/>
            <a:ext cx="1503767" cy="1503767"/>
          </a:xfr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CB1076-DD13-E413-86D7-C89C1FD4F034}"/>
              </a:ext>
            </a:extLst>
          </p:cNvPr>
          <p:cNvCxnSpPr/>
          <p:nvPr/>
        </p:nvCxnSpPr>
        <p:spPr>
          <a:xfrm flipV="1">
            <a:off x="4254759" y="2620926"/>
            <a:ext cx="2369976" cy="7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833309-4658-7F8C-2C0B-113CD73BAB48}"/>
              </a:ext>
            </a:extLst>
          </p:cNvPr>
          <p:cNvCxnSpPr/>
          <p:nvPr/>
        </p:nvCxnSpPr>
        <p:spPr>
          <a:xfrm flipH="1" flipV="1">
            <a:off x="4254759" y="4320073"/>
            <a:ext cx="2304661" cy="10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F38756-BD96-77AB-19B7-ABD4186DCC99}"/>
              </a:ext>
            </a:extLst>
          </p:cNvPr>
          <p:cNvCxnSpPr/>
          <p:nvPr/>
        </p:nvCxnSpPr>
        <p:spPr>
          <a:xfrm>
            <a:off x="7716416" y="3163078"/>
            <a:ext cx="0" cy="115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82C-9151-7AAE-BEDB-F836E83915ED}"/>
              </a:ext>
            </a:extLst>
          </p:cNvPr>
          <p:cNvSpPr txBox="1"/>
          <p:nvPr/>
        </p:nvSpPr>
        <p:spPr>
          <a:xfrm rot="20557205" flipH="1">
            <a:off x="4785670" y="2430119"/>
            <a:ext cx="247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62593-9861-1DFB-1924-0907E090BA01}"/>
              </a:ext>
            </a:extLst>
          </p:cNvPr>
          <p:cNvSpPr txBox="1"/>
          <p:nvPr/>
        </p:nvSpPr>
        <p:spPr>
          <a:xfrm>
            <a:off x="7731207" y="3563180"/>
            <a:ext cx="25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Similar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1BBDBB-B2BA-4065-B03A-88A821DFA9FF}"/>
              </a:ext>
            </a:extLst>
          </p:cNvPr>
          <p:cNvSpPr txBox="1"/>
          <p:nvPr/>
        </p:nvSpPr>
        <p:spPr>
          <a:xfrm rot="1486064">
            <a:off x="4589274" y="5081357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</a:t>
            </a:r>
          </a:p>
        </p:txBody>
      </p:sp>
    </p:spTree>
    <p:extLst>
      <p:ext uri="{BB962C8B-B14F-4D97-AF65-F5344CB8AC3E}">
        <p14:creationId xmlns:p14="http://schemas.microsoft.com/office/powerpoint/2010/main" val="161400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F77E-9C8A-FBA7-B356-57E70A65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01C40-8910-193D-D0BA-0E20C7184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015456"/>
            <a:ext cx="83343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CA29-6F5B-2F93-F338-D4029F3D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3130-7DE8-FDC8-B54A-17CD6C27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Valence   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Describes the musical positiveness conveyed by a track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Tracks with high valence sound more positive (e.g. happy, cheerful, euphoric), while tracks with low valence sound more negative (e.g. sad, depressed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angry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A</a:t>
            </a:r>
            <a:r>
              <a:rPr lang="en-IN" sz="2400" b="1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cousticness</a:t>
            </a:r>
            <a:r>
              <a:rPr lang="en-IN" sz="24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1" i="0" u="none" strike="noStrike" dirty="0">
                <a:effectLst/>
                <a:latin typeface="Calibri" panose="020F0502020204030204" pitchFamily="34" charset="0"/>
              </a:rPr>
              <a:t>: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value describes how acoustic a song is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score of 1.0 means the song is most likely to be an acoustic one. Liveness: This value describes the probability that the song was recorded with a live audience.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D</a:t>
            </a:r>
            <a:r>
              <a:rPr lang="en-IN" sz="24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anceability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/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Danceability describes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suitable a track is for dancing based on 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combination of musical elements including tempo, rhythm stability, beat strength, and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overall regularity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value of 0.0 is least danceable and 1.0 is most danceable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3363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DA6D-4263-BC5B-AB14-CEDF68A0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845-2149-9D49-42ED-1C911C21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Energy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  <a:r>
              <a:rPr lang="en-IN" sz="2400" b="1" dirty="0"/>
              <a:t>: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Music is a form of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sound energy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Sound energy is the movement of energy through a substance in waves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IN" sz="24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Explicit</a:t>
            </a:r>
            <a:r>
              <a:rPr lang="en-IN" sz="1400" dirty="0"/>
              <a:t>  </a:t>
            </a:r>
            <a:r>
              <a:rPr lang="en-IN" sz="2400" b="1" dirty="0"/>
              <a:t>: </a:t>
            </a:r>
            <a:r>
              <a:rPr lang="en-IN" sz="1400" dirty="0"/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An explicit track is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one that has curse words or language or art that is generally deemed sexual, violent, or offensive in nature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If you mark one track as explicit on your album, the entire album will also be marked as explicit.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IN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I</a:t>
            </a:r>
            <a:r>
              <a:rPr lang="en-IN" sz="2400" b="1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nstrumentalness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  <a:r>
              <a:rPr lang="en-IN" sz="2400" b="1" dirty="0"/>
              <a:t>: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Predicts whether a track contains no vocals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“Ooh” and “aah” sounds are treated as instrumental in this context. Rap or spoken word tracks are clearly “vocal”. Liveness: Detects the presence of an audience in the recording.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7559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196-F6AC-EF98-C0F6-08423E1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578E-50E2-395E-F238-8C92E6A7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Key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  <a:r>
              <a:rPr lang="en-IN" sz="2400" b="1" dirty="0"/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system of functionally related chords deriving from the major and minor scales, with a central note, called the tonic (or keynote)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central chord is the tonic triad, which is built on the tonic note. Any of the 12 tones of the chromatic scale can serve as the tonic of a key.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L</a:t>
            </a:r>
            <a:r>
              <a:rPr lang="en-IN" sz="24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iveness</a:t>
            </a:r>
            <a:r>
              <a:rPr lang="en-IN" sz="1400" dirty="0"/>
              <a:t> </a:t>
            </a:r>
            <a:r>
              <a:rPr lang="en-IN" sz="2400" b="1" dirty="0"/>
              <a:t>: </a:t>
            </a:r>
            <a:r>
              <a:rPr lang="en-IN" sz="2000" dirty="0"/>
              <a:t>It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refers directly to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reverberation time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live room has a long reverberation time and a dead room a short reverberation time. “Intimacy” refers to the feeling that listeners have of being physically close to the performing group</a:t>
            </a:r>
            <a:endParaRPr lang="en-US" sz="20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</a:rPr>
              <a:t>Loudness 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loudness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subjective perception of sound pressure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886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E7D4-4781-4424-2985-9474001C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E988-C7CF-8AD8-6E77-4E6A249D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S</a:t>
            </a:r>
            <a:r>
              <a:rPr lang="en-IN" sz="2400" b="1" i="0" u="none" strike="noStrike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peechiness</a:t>
            </a:r>
            <a:r>
              <a:rPr lang="en-IN" dirty="0">
                <a:effectLst/>
              </a:rPr>
              <a:t>  </a:t>
            </a:r>
            <a:r>
              <a:rPr lang="en-IN" b="1" dirty="0">
                <a:effectLst/>
              </a:rPr>
              <a:t>:</a:t>
            </a:r>
            <a:r>
              <a:rPr lang="en-IN" dirty="0">
                <a:effectLst/>
              </a:rPr>
              <a:t> </a:t>
            </a:r>
            <a:r>
              <a:rPr lang="en-US" sz="20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detects the presence of spoken words in a track”. If the </a:t>
            </a:r>
            <a:r>
              <a:rPr lang="en-US" sz="20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a song is above 0.66, it is probably made of spoken words, a score between 0.33 and 0.66 is a song that may contain both music and words, and a score below 0.33 means the song does not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any speech.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</a:rPr>
              <a:t>Tempo </a:t>
            </a:r>
            <a:r>
              <a:rPr lang="en-IN" sz="2400" b="1" dirty="0"/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simple terms, tempo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fast or slow a piece of music is performed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while rhythm is the placement of sounds in time, in a regular and repeated pattern. Tempo generally is measured as the number of beats per minute, where the beat is the basic measure of time in music.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M</a:t>
            </a:r>
            <a:r>
              <a:rPr lang="en-IN" sz="24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ode</a:t>
            </a:r>
            <a:r>
              <a:rPr lang="en-IN" sz="1400" dirty="0"/>
              <a:t> </a:t>
            </a:r>
            <a:r>
              <a:rPr lang="en-IN" sz="2400" b="1" dirty="0"/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mode, in music,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 of several ways of ordering the notes of a scale according to the intervals they form with the tonic, thus providing a theoretical framework for the melody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338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661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Music Recommendation System Using Spotify</vt:lpstr>
      <vt:lpstr>PowerPoint Presentation</vt:lpstr>
      <vt:lpstr>PowerPoint Presentation</vt:lpstr>
      <vt:lpstr>Spotify Recommendation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Using Spotify</dc:title>
  <dc:creator>mubseenamubi@gmail.com</dc:creator>
  <cp:lastModifiedBy>mubseenamubi@gmail.com</cp:lastModifiedBy>
  <cp:revision>3</cp:revision>
  <dcterms:created xsi:type="dcterms:W3CDTF">2023-01-06T16:53:47Z</dcterms:created>
  <dcterms:modified xsi:type="dcterms:W3CDTF">2023-01-08T13:07:21Z</dcterms:modified>
</cp:coreProperties>
</file>