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C395-4436-4A16-A57C-FE5FC7F43824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0D3A-9FA3-4C93-92F1-32A3A016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77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C395-4436-4A16-A57C-FE5FC7F43824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0D3A-9FA3-4C93-92F1-32A3A016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64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C395-4436-4A16-A57C-FE5FC7F43824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0D3A-9FA3-4C93-92F1-32A3A016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69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C395-4436-4A16-A57C-FE5FC7F43824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0D3A-9FA3-4C93-92F1-32A3A016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1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C395-4436-4A16-A57C-FE5FC7F43824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0D3A-9FA3-4C93-92F1-32A3A016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75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C395-4436-4A16-A57C-FE5FC7F43824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0D3A-9FA3-4C93-92F1-32A3A016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44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C395-4436-4A16-A57C-FE5FC7F43824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0D3A-9FA3-4C93-92F1-32A3A016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18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C395-4436-4A16-A57C-FE5FC7F43824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0D3A-9FA3-4C93-92F1-32A3A016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14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C395-4436-4A16-A57C-FE5FC7F43824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0D3A-9FA3-4C93-92F1-32A3A016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19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C395-4436-4A16-A57C-FE5FC7F43824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0D3A-9FA3-4C93-92F1-32A3A016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72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C395-4436-4A16-A57C-FE5FC7F43824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0D3A-9FA3-4C93-92F1-32A3A016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3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9C395-4436-4A16-A57C-FE5FC7F43824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20D3A-9FA3-4C93-92F1-32A3A0163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31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576" t="7174" r="32513" b="4621"/>
          <a:stretch/>
        </p:blipFill>
        <p:spPr>
          <a:xfrm>
            <a:off x="154546" y="386368"/>
            <a:ext cx="4932609" cy="6452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47009" y="811374"/>
            <a:ext cx="206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Student         Faculty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5666706" y="905887"/>
            <a:ext cx="154547" cy="18466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Connector 6"/>
          <p:cNvSpPr/>
          <p:nvPr/>
        </p:nvSpPr>
        <p:spPr>
          <a:xfrm>
            <a:off x="6952444" y="903741"/>
            <a:ext cx="154547" cy="18466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666706" y="1620284"/>
            <a:ext cx="1179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Year/Prof*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437443" y="1487160"/>
            <a:ext cx="2825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If the USER chooses Student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666706" y="216992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Email Id*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697901" y="2629816"/>
            <a:ext cx="131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First Name*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5677047" y="3089300"/>
            <a:ext cx="1284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Last Name*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697901" y="3517797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Mobile*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5700266" y="3945084"/>
            <a:ext cx="160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College Name*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731461" y="4404979"/>
            <a:ext cx="1675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College Address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5710607" y="4864463"/>
            <a:ext cx="139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College City*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5731461" y="5292960"/>
            <a:ext cx="140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College State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37287" y="5725802"/>
            <a:ext cx="167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College Country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716433" y="6185286"/>
            <a:ext cx="229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College Pin /Zip Code*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5721262" y="6763628"/>
            <a:ext cx="159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Captcha</a:t>
            </a:r>
            <a:r>
              <a:rPr lang="en-IN" dirty="0" smtClean="0"/>
              <a:t> Code*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14571" y="-167596"/>
            <a:ext cx="1612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solidFill>
                  <a:srgbClr val="00B050"/>
                </a:solidFill>
              </a:rPr>
              <a:t>Existing</a:t>
            </a:r>
            <a:endParaRPr lang="en-IN" sz="3600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01666" y="-99641"/>
            <a:ext cx="1958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solidFill>
                  <a:srgbClr val="00B050"/>
                </a:solidFill>
              </a:rPr>
              <a:t>Proposed</a:t>
            </a:r>
            <a:endParaRPr lang="en-IN" sz="3600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83521" y="1208019"/>
            <a:ext cx="355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Under Graduate          Post Graduate</a:t>
            </a:r>
          </a:p>
        </p:txBody>
      </p:sp>
      <p:sp>
        <p:nvSpPr>
          <p:cNvPr id="29" name="Flowchart: Connector 28"/>
          <p:cNvSpPr/>
          <p:nvPr/>
        </p:nvSpPr>
        <p:spPr>
          <a:xfrm>
            <a:off x="5703218" y="1302532"/>
            <a:ext cx="154547" cy="18466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lowchart: Connector 29"/>
          <p:cNvSpPr/>
          <p:nvPr/>
        </p:nvSpPr>
        <p:spPr>
          <a:xfrm>
            <a:off x="7755527" y="1313262"/>
            <a:ext cx="154547" cy="18466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/>
          <p:cNvSpPr txBox="1"/>
          <p:nvPr/>
        </p:nvSpPr>
        <p:spPr>
          <a:xfrm>
            <a:off x="9437443" y="1200351"/>
            <a:ext cx="2825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If the USER chooses Student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5883521" y="410206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MBBS</a:t>
            </a:r>
            <a:endParaRPr lang="en-IN" dirty="0" smtClean="0"/>
          </a:p>
        </p:txBody>
      </p:sp>
      <p:sp>
        <p:nvSpPr>
          <p:cNvPr id="33" name="Flowchart: Connector 32"/>
          <p:cNvSpPr/>
          <p:nvPr/>
        </p:nvSpPr>
        <p:spPr>
          <a:xfrm>
            <a:off x="5703218" y="504719"/>
            <a:ext cx="154547" cy="18466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lowchart: Connector 33"/>
          <p:cNvSpPr/>
          <p:nvPr/>
        </p:nvSpPr>
        <p:spPr>
          <a:xfrm>
            <a:off x="6988956" y="502573"/>
            <a:ext cx="154547" cy="18466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7172372" y="421285"/>
            <a:ext cx="800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Dental</a:t>
            </a:r>
            <a:endParaRPr lang="en-IN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8458110" y="430246"/>
            <a:ext cx="90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Nursing</a:t>
            </a:r>
            <a:endParaRPr lang="en-IN" dirty="0" smtClean="0"/>
          </a:p>
        </p:txBody>
      </p:sp>
      <p:sp>
        <p:nvSpPr>
          <p:cNvPr id="37" name="Flowchart: Connector 36"/>
          <p:cNvSpPr/>
          <p:nvPr/>
        </p:nvSpPr>
        <p:spPr>
          <a:xfrm>
            <a:off x="8277807" y="524759"/>
            <a:ext cx="154547" cy="18466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lowchart: Connector 37"/>
          <p:cNvSpPr/>
          <p:nvPr/>
        </p:nvSpPr>
        <p:spPr>
          <a:xfrm>
            <a:off x="9563545" y="522613"/>
            <a:ext cx="154547" cy="18466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/>
          <p:cNvSpPr txBox="1"/>
          <p:nvPr/>
        </p:nvSpPr>
        <p:spPr>
          <a:xfrm>
            <a:off x="9746961" y="441325"/>
            <a:ext cx="8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Aayush</a:t>
            </a:r>
            <a:endParaRPr lang="en-IN" dirty="0" smtClean="0"/>
          </a:p>
        </p:txBody>
      </p:sp>
      <p:sp>
        <p:nvSpPr>
          <p:cNvPr id="3" name="Rectangle 2"/>
          <p:cNvSpPr/>
          <p:nvPr/>
        </p:nvSpPr>
        <p:spPr>
          <a:xfrm>
            <a:off x="5460642" y="410206"/>
            <a:ext cx="6027313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80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2767" y="556943"/>
            <a:ext cx="179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 case of Faculty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159099"/>
            <a:ext cx="146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Specialisation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658377" y="1159099"/>
            <a:ext cx="1542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Only for MBBS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658377" y="1994080"/>
            <a:ext cx="273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For Dental/Nursing/</a:t>
            </a:r>
            <a:r>
              <a:rPr lang="en-IN" dirty="0" err="1" smtClean="0"/>
              <a:t>Aayush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922767" y="1994080"/>
            <a:ext cx="146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Specialisation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090929" y="1996296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Write your own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090929" y="1159099"/>
            <a:ext cx="125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Drop Down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248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72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Atul.Jain</dc:creator>
  <cp:lastModifiedBy>Atul.Jain</cp:lastModifiedBy>
  <cp:revision>5</cp:revision>
  <dcterms:created xsi:type="dcterms:W3CDTF">2020-10-27T07:20:32Z</dcterms:created>
  <dcterms:modified xsi:type="dcterms:W3CDTF">2020-11-04T06:35:36Z</dcterms:modified>
</cp:coreProperties>
</file>