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0"/>
  </p:normalViewPr>
  <p:slideViewPr>
    <p:cSldViewPr snapToGrid="0">
      <p:cViewPr>
        <p:scale>
          <a:sx n="90" d="100"/>
          <a:sy n="90" d="100"/>
        </p:scale>
        <p:origin x="16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1:33.8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 0 6019,'0'0'4146,"-28"0"-12246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1:57.2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0 5186,'0'0'4242,"-12"149"-3858,12-124-335,0-2 15,0 0-64,0-6-97,6-2-1759,5-4-577,1-5-1553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8:07.5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1 0 368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3.0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2353,'0'0'1025,"14"29"194,48 96-29,-43-83-659,-2 1 1,-2 1-1,-2 0 1,8 50-1,-12-51-163,9 57 674,-4 1 0,-4 1-1,-5 106 1,-5-207-1019,-1 0-1,0 0 1,1-1 0,-1 1-1,0 0 1,0 0-1,1 0 1,-1 0-1,0-1 1,0 1 0,0 0-1,0-1 1,0 1-1,0-1 1,0 1-1,0-1 1,0 1 0,0-1-1,0 0 1,0 0-1,-1 1 1,1-1-1,0 0 1,0 0 0,-2 0-1,1 0 0,-19 2-918,0 0 1,-27-2 0,18 0-912,-16 0-1701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3.3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1 291 2977,'0'0'2722,"157"-64"-2098,-117 47 16,4-1-352,-4-2-208,-2-6 48,-3 0-128,-3-3-368,-3 0-992,-3-3-785,-3 3-64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4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51 2193,'0'0'2631,"18"-1"-1820,-8 1-643,29-1 1007,74-12 0,32-21 292,-141 33-2158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5.2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 1 1889,'0'0'1449,"3"29"-148,-1 5-881,1 11 267,2 1 0,11 44 1,14 36 718,-9-41 657,20 175 1,-40-224 329,-2-35-2341,0-1 0,0 1 0,0-1 0,0 1 0,0-1-1,0 0 1,0 1 0,0-1 0,0 0 0,0 0 0,0 0 0,0 0 0,0 0 0,0 0 0,0 0 0,-2-1 0,0 1 44,-22 1 38,11-1-412,0 0-1,0 0 0,-24-5 0,33 4 26,1 0 1,0 0-1,0-1 0,0 0 0,-1 0 0,2 0 0,-1 0 0,0 0 0,0-1 0,1 0 1,-1 0-1,1 0 0,0 0 0,0 0 0,0-1 0,-3-3 0,3 2-464,0-1-1,0 0 0,1 1 1,-4-13-1,-5-30-4055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5.5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 0 3426,'0'0'3142,"-2"24"-2915,-4 78-214,2-68-258,-1 1-1,-12 41 1,0 6 114,11-33 724,2 74-1,4-119-545,1-1 0,0 1 1,-1-1-1,2 1 0,-1-1 0,0 0 1,0 0-1,1 1 0,0-1 0,0 0 0,0 0 1,0-1-1,0 1 0,0 0 0,1-1 1,-1 1-1,1-1 0,0 0 0,0 0 1,0 0-1,5 3 0,-4-3-37,0 0-1,0 0 1,0 0-1,1-1 1,-1 1-1,0-1 1,1 0 0,-1 0-1,1 0 1,-1-1-1,1 0 1,-1 0-1,1 0 1,-1 0-1,1-1 1,-1 0 0,5-1-1,-7 1-125,-1 0-1,0 0 1,0 0-1,0 0 1,0 0-1,0 0 1,0-1-1,0 1 1,0 0-1,-1-1 1,1 1-1,0 0 1,-1-1-1,1 1 1,-1-1-1,0 1 1,1-1-1,-1 1 1,0-1-1,0 0 1,0 1-1,0-3 1,0 0-337,1-30-3087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6.0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0 147 3169,'0'0'4160,"4"-2"-4070,24-14 216,40-30-1,-45 29-267,2 0 1,41-20-1,-60 35-77,0 0 0,0 0 0,0 0 0,1 1 1,-1 0-1,0 0 0,1 0 0,-1 1 0,1 0 0,-1 1 0,10 1 0,-14-2 26,0 1 0,0 1 1,0-1-1,0 0 0,-1 0 0,1 1 0,0-1 0,-1 1 1,1-1-1,-1 1 0,1 0 0,-1 0 0,0 0 0,0 0 0,0 0 1,0 0-1,1 3 0,14 42 494,-13-36-293,3 13 356,-2 2 0,0-1 1,-2 0-1,-1 46 0,-1-64-461,0-5-85,0 0 1,-1 0 0,1 0 0,0 0 0,-1 0 0,1 0-1,-1 0 1,0 0 0,1 0 0,-1-1 0,0 1 0,0 0-1,0-1 1,0 1 0,-1 0 0,1-1 0,0 0-1,-1 1 1,1-1 0,-1 0 0,1 1 0,-1-1 0,0 0-1,1 0 1,-1 0 0,0-1 0,0 1 0,0 0 0,0-1-1,-3 1 1,-5 2-424,-1-2 1,0 0-1,0 0 0,-14-1 1,14 0-76,7-1 371,-1 1 1,1-1 0,0 0 0,0 0-1,0 0 1,0-1 0,0 1 0,0-1-1,0 0 1,0 0 0,1-1-1,-1 1 1,1-1 0,-1 0 0,1 1-1,0-2 1,0 1 0,1 0-1,-1 0 1,0-1 0,1 0 0,0 1-1,-2-6 1,3 16 607,1 1-1,0 0 1,0 0 0,2 9-1,42 160 2561,-28-90-1728,-4 1 0,1 122-1,-13-273-9807,0 2 3057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6.4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4466,'0'0'2809,"7"29"-1795,22 94-240,-25-105-667,10 34 384,-12-50-441,-1 1 1,0-1-1,1 1 0,0-1 1,-1 1-1,1-1 0,0 0 1,0 0-1,5 4 1,-4-4-7,1 0 1,-1 0 0,0-1 0,1 1-1,0-1 1,-1 1 0,1-1-1,0 0 1,0 0 0,6 0 0,42 1 737,-42-3-562,26 3 268,33-3 61,-63 1-522,-1-1-1,1 0 1,-1 0-1,0 0 1,0-1-1,0 0 1,0 0-1,0 0 0,0-1 1,5-2-1,-4 0-43,1 0 0,-1-1 0,0 1 0,0-1 0,6-9 0,-9 12-440,-1 0-1,0-1 1,0 1 0,-1-1-1,1 1 1,-1-1-1,1 0 1,-1 0 0,0 0-1,-1 0 1,1 0 0,-1-7-1,0-9-4288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6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2465,'0'0'5058,"0"163"-3953,9-117-513,-1-2-192,1-9-272,0-6-15,0-12-113,-4-5-593,7-7-2128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7.1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211 0 3185,'0'0'1881,"8"25"-1054,25 82-349,-31-98-414,1-1-1,-2 1 1,1-1 0,-1 1-1,-1 0 1,1-1-1,-2 10 1,0 2 115,1-9-175,-1 0 0,0-1 0,0 1 0,-1 0-1,-1-1 1,0 1 0,0-1 0,-1 0 0,0 0 0,-1 0-1,0-1 1,0 0 0,-1 1 0,-1-2 0,-13 17 0,-51 45-164,54-56 348,1 2-1,0 1 1,1 0 0,-25 37 0,37-50-64,1 0 0,1-1 0,-1 1 0,1 0 0,-1 0 0,1 1 0,1-1 0,-2 8 0,2-11-103,0 0 1,0 0-1,0 1 1,0-1-1,0 0 0,0 1 1,1-1-1,-1 0 1,0 0-1,1 0 0,-1 1 1,1-1-1,-1 0 1,1 0-1,0 0 0,-1 0 1,1 0-1,0 0 0,0 0 1,0 0-1,0 0 1,0 0-1,0 0 0,0-1 1,0 1-1,0 0 1,0-1-1,0 1 0,1-1 1,1 2-1,12 1 113,1 0-1,-1 0 1,0-2-1,1 0 1,-1 0-1,1-2 1,26-3 0,4-5 79,53-16 1,-88 22-192,10-3-28,-1 1 0,2 2 0,-1 0 0,0 1 0,0 1 0,34 3-1,-54-2 10,1 0-1,-1 1 0,1-1 1,-1 1-1,1-1 0,-1 1 1,1 0-1,-1 0 0,0-1 0,0 1 1,1 0-1,-1 0 0,0 0 1,0 1-1,0-1 0,0 0 1,0 0-1,0 0 0,1 3 0,13 30 201,-7-16-158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7.5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61 5410,'0'0'4803,"177"-20"-4483,-134 5-144,-8-2-176,-6 11-1297,-11 3-1808</inkml:trace>
  <inkml:trace contextRef="#ctx0" brushRef="#br0" timeOffset="1">149 171 5042,'0'0'3138,"0"73"-2802,14-59-112,4-5-224,2-9-528,6 0-1265,0-12-1344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8:07.8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55 368,'155'-46'2940,"-124"37"-1849,-31 9-943,1 0 0,0 1 0,-1-1 0,1 0 0,-1 0-1,1 1 1,0-1 0,-1 0 0,1 1 0,-1-1 0,1 0 0,-1 1-1,1-1 1,-1 1 0,1-1 0,-1 1 0,0-1 0,1 1 0,-1-1-1,0 1 1,1-1 0,-1 1 0,0 0 0,0-1 0,1 2 0,6 17 991,-6-17-912,6 23 1207,-1 0 0,-2 1 0,3 37 1,-4-35-745,3-5 22,-4-21-569,-1 1 1,0 0-1,0 0 1,0 0-1,-1 0 0,1 0 1,0 4-1,-1-7-103,2 0-147,1-23-9353,-3 2 1203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7.8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337 1 3762,'0'0'2609,"-6"26"-1542,1 2-865,3-10-142,-2 0 0,0 0-1,-1-1 1,-1 0 0,0 0 0,-2 0 0,-14 25-1,0-6-28,-38 45 1,51-69-33,-1-1 1,-1 0-1,0-1 1,0 0-1,-1-1 1,0 0 0,-22 12-1,28-19 79,1 0-1,-1 0 1,1 0-1,-1-1 1,1 0 0,-7 1-1,-19-1 4977,37-1-4856,13-2-231,1-1 0,-1 0 0,0-2 0,26-8-1,-4 1 72,49-15 160,60-16-132,-144 42-217,16-5-1284,-21 6 1229,-1-1 1,1 1-1,-1-1 0,1 1 0,0-1 0,-1 1 1,1-1-1,-1 1 0,1-1 0,-1 1 0,1-1 0,-1 0 1,0 1-1,1-1 0,-1 1 0,0-1 0,1 0 0,-1 0 1,0 1-1,0-1 0,0 0 0,0 1 0,0-1 1,0-1-1,0-12-4002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8.1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5394,'0'0'499,"7"30"256,50 203 1260,-6-38 338,28 239 0,-75-358-4053,-18-75-3342,-7-4 832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8.5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76 604 2049,'0'0'7267,"-67"162"-7219,61-147-48,3-9-80,3-24-7027</inkml:trace>
  <inkml:trace contextRef="#ctx0" brushRef="#br0" timeOffset="1">76 604 96,'78'58'2273,"-46"-58"-16,0 0-352,0 0-224,3 11-513,-3 7 97,2-1-449,4 4-352,0-4-255,-3 0 207,-3-5-416,-3-6-1665,-9-6-2993</inkml:trace>
  <inkml:trace contextRef="#ctx0" brushRef="#br0" timeOffset="2">827 0 8852,'0'0'0,"-3"166"-976,-11-120-1345,-4-5-1089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9.2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1 260 1313,'0'0'2884,"9"25"-1566,28 81-161,21 51 1535,-53-146-2404,-2-10 174,-2-20-323,-2-86-1696,2-125 238,0 227 1316,0 1 0,-1-1 0,1 1 1,0-1-1,0 1 0,0 0 1,1 0-1,-1 0 0,0-1 0,1 1 1,-1 0-1,1 0 0,0 1 0,0-1 1,0 0-1,0 1 0,0-1 0,0 1 1,0 0-1,0-1 0,1 1 0,-1 0 1,0 0-1,3 0 0,5-3-4,0 1-1,0 1 0,0 0 1,18-2-1,-15 3 27,0 1 0,0 0 0,0 0-1,24 6 1,-30-5-2,0 1 0,-1 0 0,0 1 0,1 0-1,-1 0 1,0 0 0,-1 1 0,1-1 0,0 1-1,-1 1 1,5 4 0,0 2 72,0-1 0,-1 2 0,-1-1 0,1 1 0,-2 1 0,0 0 0,0 0 0,7 21 0,-9-14 115,0-1 1,-1 1 0,0-1 0,-2 1 0,0 32 0,-2-33-86,1-9-35,-1-1 0,0 1 0,-1 0 1,-3 14-1,4-21-76,-1-1 0,0 0 1,1 0-1,-1 1 0,0-1 1,-1 0-1,1 0 0,0 0 1,-1 0-1,1 0 0,-1-1 1,1 1-1,-1 0 0,0-1 1,1 1-1,-1-1 0,0 0 0,0 1 1,0-1-1,-1 0 0,1 0 1,0 0-1,-3 0 0,1 0-65,1 0-1,0 0 1,0 0-1,-1-1 1,1 1-1,0-1 1,-1 0-1,1 0 0,0 0 1,-1-1-1,1 1 1,0-1-1,0 0 1,0 0-1,-1 0 1,1 0-1,-6-3 0,6 1-27,0 1 0,0-1-1,0 0 1,1 0 0,-1 0-1,0 0 1,1 0 0,0-1-1,0 1 1,0-1 0,0 1-1,-2-8 1,-1-7-140,1 0 0,1-1 0,1 1 0,0-1 0,1-19 0,0 15 57,0-16-304,7-69-1,-4 95 420,0 0-1,1 0 0,1 0 0,0 0 0,0 1 0,2 0 1,-1 0-1,2 0 0,7-11 0,-9 15 44,0 0 0,1 1 1,0-1-1,0 1 0,1 1 0,0-1 1,0 1-1,0 1 0,1-1 0,0 1 0,0 1 1,0-1-1,0 1 0,1 1 0,0-1 1,0 1-1,17-3 0,37 3 15,-57 4 16,0-1 1,-1 0-1,1 1 0,0 0 1,-1 1-1,1-1 1,-1 1-1,1 0 0,5 3 1,-3 1 102,-1-1 0,0 2 0,0-1 0,0 1 0,-1 0-1,1 0 1,-2 1 0,1 0 0,5 11 0,2 6 420,19 50-1,-20-39-112,-1 0 0,-2 1-1,7 70 1,-8 115 335,-8-200-635,0-22-116,-1 1 0,1 0 1,0-1-1,0 1 0,-1-1 0,1 1 0,-1-1 0,1 1 1,0-1-1,-1 1 0,1-1 0,-1 0 0,1 1 1,-1-1-1,1 1 0,-1-1 0,0 0 0,1 0 0,-1 1 1,1-1-1,-1 0 0,0 0 0,1 0 0,-1 0 0,0 0 1,1 0-1,-1 0 0,1 0 0,-2 0 0,-22 0 109,19 0-116,1-1 3,1 1 1,-1-1-1,1 0 1,-1 0-1,1 0 0,0 0 1,0 0-1,-1-1 1,1 1-1,0-1 0,0 0 1,1 0-1,-1 0 1,0 0-1,1-1 0,-1 1 1,1-1-1,0 1 1,0-1-1,0 0 0,0 0 1,0 0-1,0 0 1,-1-4-1,0-1 42,-1-1 1,1 0-1,0 0 1,1 0-1,0 0 0,0-1 1,1 1-1,0-11 1,1 15-77,-1-6-271,1 1 0,1-1 0,-1 0 1,2 0-1,-1 0 0,2 1 0,-1-1 0,8-18 0,13-15-3255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2.8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2 143 2945,'0'0'7785,"0"-1"-7771,0 1 0,0-1-1,0 1 1,-1-1 0,1 1-1,0-1 1,0 1 0,0-1 0,0 1-1,0 0 1,0-1 0,0 1-1,0-1 1,0 1 0,0-1-1,0 1 1,0-1 0,1 1 0,-1-1-1,0 1 1,0-1 0,0 1-1,1 0 1,-1-1 0,0 1-1,0-1 1,1 1 0,-1 0 0,0-1-1,1 1 1,-1 0 0,0-1-1,1 1 1,-1 0 0,1 0-1,0-1 1,39-11 169,77-12 0,-34 9-61,-23 2 44,-1-2-1,75-29 1,-124 41-699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3.1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0 3394,'0'0'616,"-5"32"126,1-3-474,-6 38 688,-3 83-1,3 280 2761,9-244-6335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3.4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1 364 1585,'0'0'4119,"27"0"-3116,92 0 64,-103 1-927,0-2-1,-1 1 1,1-2-1,-1 0 1,1-1-1,-1-1 1,0 0-1,0-1 1,0 0-1,0-2 1,-1 1-1,0-2 1,-1 0-1,0 0 1,0-2-1,19-17 1,-22 18-101,0 0 0,-1-1-1,0-1 1,0 0 0,-1 0 0,11-22-1,-16 27-23,0 0-1,0-1 0,-1 1 0,0-1 1,0 0-1,0 1 0,-1-1 0,0 0 0,-1 0 1,0 0-1,0 0 0,0 0 0,-1 0 0,0 0 1,-2-9-1,2 13-21,-1 0 0,1 0 0,-1 0 0,0 0 0,0 0 0,0 0 0,-1 1 0,1-1 0,0 1 0,-1 0 0,0-1-1,1 1 1,-1 1 0,0-1 0,0 0 0,0 0 0,0 1 0,-1 0 0,1 0 0,0 0 0,0 0 0,-1 0 0,-3 0 0,-4-1-31,0 1 0,-1 0 0,1 1 0,-1 0-1,-19 2 1,24 0 16,0 0 0,1 1 0,-1-1 0,1 1 0,-1 1-1,1-1 1,0 1 0,0 0 0,0 0 0,1 1 0,0 0 0,-1 0-1,2 0 1,-1 1 0,1-1 0,-5 7 0,-6 12 19,1 0 1,-20 44-1,28-52 61,0 1 0,1 0 0,0 0 1,2 0-1,-3 21 0,2 88 244,3-120-288,2-1 0,-1 0 0,1 1-1,-1-1 1,1 0 0,1 0 0,-1 0 0,1 1 0,0-2-1,0 1 1,0 0 0,1 0 0,0-1 0,0 1 0,0-1-1,0 0 1,1 0 0,-1 0 0,1 0 0,0-1 0,0 1-1,1-1 1,-1 0 0,1-1 0,-1 1 0,7 2 0,4 0 84,-1-1 0,1 0 0,0 0 0,1-2 0,-1 0 0,0-1 0,31-1 1,-36 0-63,-2-1-64,-1 0-1,0 0 1,1 0-1,-1-1 1,0 0-1,0-1 1,0 0-1,0 0 1,0 0-1,0-1 1,-1 0-1,0 0 1,0 0-1,0-1 1,0 0-1,7-9 1,2-2-1061,-2-1 1,0 0 0,-1-1 0,16-32 0,-4 1-2007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3.9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0 880,'0'0'4587,"4"19"-4267,7 38 294,46 202 2472,-54-246-2941,-3-10-113,0 0 1,1-1-1,0 1 1,-1 0-1,1-1 0,0 1 1,0-1-1,1 1 1,-1-1-1,3 4 1,-4-5 135,0-2-143,0 1 0,0 0 0,0 0 0,0 0 0,0 0 0,0 0 0,0 0 0,0 0 1,0 0-1,0 0 0,0-1 0,0 1 0,0 0 0,0 0 0,0 0 0,0 0 0,0 0 1,0 0-1,0 0 0,0 0 0,0-1 0,0 1 0,0 0 0,0 0 0,0 0 0,0 0 0,0 0 1,0 0-1,0 0 0,0 0 0,0 0 0,0 0 0,1-1 0,-1 1 0,0 0 0,0 0 1,0 0-1,0 0 0,0 0 0,0 0 0,0 0 0,0 0 0,0 0 0,0 0 0,1 0 0,-1 0 1,0 0-1,0 0 0,0 0 0,0 0 0,0 0 0,0 0 0,0 0 0,0 0 0,1 0 1,-1 0-1,0 0 0,0 0 0,0 0 0,0 0 0,0-42 515,-1-3-507,7-65-1,-4 97-101,0-1 0,1 1 0,1 0 0,0 0 0,0 0 0,2 1 0,-1-1 0,1 1 0,11-15 0,-15 25 46,0 0-1,0 0 1,0 0 0,0 0 0,0 1 0,1-1 0,-1 1 0,0-1 0,1 1 0,-1 0 0,1 0-1,0 0 1,-1 0 0,1 1 0,0-1 0,-1 1 0,1 0 0,0-1 0,-1 1 0,1 0 0,0 1-1,0-1 1,-1 0 0,1 1 0,0 0 0,-1-1 0,1 1 0,-1 0 0,1 0 0,-1 1 0,1-1-1,-1 0 1,0 1 0,1 0 0,-1-1 0,0 1 0,2 3 0,5 6 23,-1 0 0,0 1 0,-1-1 0,0 2 0,-1-1 1,8 22-1,20 86 207,-19-63-114,-11-38-55,-3-14-31,0 0-1,1 1 0,-1-1 1,1 0-1,0 0 1,3 4-1,-5-9-118,0 1-1,1-1 0,-1 0 1,0 0-1,0 0 1,1 0-1,-1 0 1,0 1-1,1-1 1,-1 0-1,0 0 1,1 0-1,-1 0 0,0 0 1,1 0-1,-1 0 1,1 0-1,-1 0 1,0 0-1,1 0 1,-1 0-1,0-1 1,1 1-1,-1 0 0,0 0 1,1 0-1,7-5-2963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4.2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186 1 2689,'0'0'5680,"-27"23"-5538,-84 77-78,104-93-57,-1 1 1,1 0 0,-8 11 0,14-17-10,-1 0 1,1 1-1,0-1 1,0 1-1,1-1 1,-1 1-1,0-1 1,1 4-1,-2 3-29,2-7 6,0-1 0,0 0 0,0 1 0,0-1 0,0 0 0,0 1 0,0-1 0,0 0 0,1 1 1,-1-1-1,1 0 0,-1 1 0,1-1 0,-1 0 0,1 0 0,0 0 0,-1 0 0,1 1 0,0-1 0,0 0 0,0 0 0,0-1 0,0 1 0,0 0 0,0 0 0,0 0 0,2 0 0,4 3 42,1 0 1,-1-1-1,13 4 1,-4-2-61,5 4 95,0 1-1,-1 0 1,0 1 0,-1 2-1,0 0 1,-1 1 0,32 30-1,-49-42-27,0 0 0,1 0 0,-1 0 0,0 0 0,0 0 0,0 0 0,0 0 0,0 0 0,-1 0 0,1 0 0,-1 0 0,1 1 0,-1-1 0,0 0 0,0 1 0,0-1 0,0 0 0,0 0 0,0 1-1,-1-1 1,1 0 0,-2 4 0,1-2 38,-1-1 0,1 1-1,-1 0 1,0-1 0,0 1 0,-1-1-1,1 0 1,-1 1 0,0-1-1,1-1 1,-5 4 0,-2 1-33,0 0-1,-1-1 1,1 0 0,-1-1 0,0 0 0,-1-1 0,-18 6-1,16-7-723,0-1 0,0 0 0,-23 0-1,12-2-2025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4.6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10 116 400,'0'0'3709,"16"29"-2151,54 92-705,-36-70-121,-11-32-144,-19-17-547,-1 0 4,0-1-1,1 1 1,-1-1-1,1 0 1,0 0 0,-1 0-1,1 0 1,0 0 0,0-1-1,0 0 1,-1 0 0,7 0-1,1 0 86,-9-1-110,-1 1 0,1 0 0,-1 0 1,0 0-1,1-1 0,-1 1 0,0-1 1,1 1-1,-1-1 0,0 1 0,0-1 1,1 0-1,-1 0 0,0 0 0,0 0 1,0 1-1,0-1 0,0-1 0,1 0 1,0-2 17,1 1 1,-1-1-1,0 0 1,0 0 0,-1 0-1,3-6 1,0-6 43,-1-1-1,2-23 1,-3 24-121,-1 0 0,0 0 0,-2 1 0,1-1 0,-6-28-1,4 39 15,1-1-1,-1 1 1,0 0-1,-1 0 0,1 0 1,-1 0-1,0 0 0,0 0 1,-1 0-1,1 1 1,-1 0-1,0 0 0,0 0 1,0 0-1,-1 0 0,1 1 1,-1 0-1,0 0 1,-6-3-1,2 3 8,1 0-1,0 1 1,-1-1-1,1 2 1,-1-1 0,0 1-1,1 0 1,-13 1 0,18 1 4,-1-1 1,1 1 0,0-1 0,0 1 0,0 0-1,0 0 1,0 0 0,1 1 0,-1-1 0,0 1-1,0-1 1,1 1 0,-1 0 0,1 0 0,0 0-1,-1 1 1,1-1 0,0 0 0,-2 4 0,-5 7-33,1 0 0,-11 24 1,12-21 19,4-11-229,-3 7 317,26-13-7561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8:09.1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6 6211,'0'0'3521,"-3"0"-2589,-8-3-416,11 1 134,8 1 48,180 1 3037,-109 9-3126,-68-8-543,1 0 1,-1 0 0,0 1 0,1 1-1,17 6 1,-28-8-66,0-1 0,0 1-1,0-1 1,0 1 0,0 0 0,0 0 0,-1 0-1,1-1 1,0 1 0,-1 0 0,1 0 0,0 0-1,-1 0 1,1 0 0,-1 0 0,0 0 0,1 0 0,-1 0-1,0 1 1,1-1 0,-1 0 0,0 0 0,0 0-1,0 1 1,-1 36 100,0-23-78,1 666 2570,-1-652-2506,-8 41-1,5-41 37,-2 42 0,0 290 1574,6-278-1318,0-82-318,0-9-2179,0-48-8578,0 33 4275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4.9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0 247 160,'16'0'695,"-1"0"-188,0 0-1,16 3 0,-25-2-404,-1 0-1,0 1 1,0-1-1,0 1 0,0 0 1,-1 0-1,1 1 0,0-1 1,7 7-1,3 4 113,0 1 0,-1 1 0,-1 1 0,0 0 0,-1 0 0,16 30 0,-1 5 450,21 58 0,-38-86-505,-6-15-17,0 1 0,0-1 0,-1 0 0,0 1 1,-1 0-1,0 0 0,0 12 2497,-10-34-2553,1 0 1,0-1-1,0 0 0,2 0 0,0-1 1,0 0-1,2 1 0,-1-2 0,2 1 1,0 0-1,1 0 0,1-1 0,0 1 0,1 0 1,0-1-1,2 1 0,0 0 0,0 0 1,1 1-1,1-1 0,1 1 0,0-1 0,0 2 1,11-16-1,1 3 49,0 2-1,2 1 1,1 0-1,0 1 1,48-35 0,-49 42-52,2 1 1,0 1-1,0 1 0,1 1 1,0 1-1,1 1 1,38-9-1,-38 12-183,-16 3-168,0 1 0,1 0 0,-1 0 1,1 1-1,-1 0 0,1 0 0,0 1 1,10 1-1,-17 28-8699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6.9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3410,'0'0'3564,"4"1"-3148,2 1-370,18 1-1679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7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5843,'0'0'-27,"14"1"-221,44 3 277,-53-3-23,1 0 0,-1 0-1,0 0 1,0 1 0,-1 0-1,1 0 1,0 0 0,0 1 0,-1 0-1,0 0 1,1 0 0,-1 0-1,0 0 1,-1 1 0,1 0-1,-1 0 1,1 0 0,-1 0 0,0 0-1,3 8 1,-1-1 130,0 1 0,0 0 0,-1 0 0,-1 0 1,0 0-1,2 22 0,0 51 1249,-6 97 1,0-157-1185,-10 70 1658,20-110-1858,1 0 0,0 1 0,2 0 0,-1 1 0,18-15-1,9-11-741,-19 17-1035,27-38 1,-21 16-845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7.6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1008,'0'0'4755,"18"174"-3235,-7-113-383,4 9-161,-4-4-592,1-2-47,0-9-225,-4-8-32,1-10-80,-3-5-1921,0-9-1345,-6-11-463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8.0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13 64,'0'0'8148,"133"0"-7652,-98 0-304,-3-3-80,-6-3-112,-5 3-512,-16 3-1841</inkml:trace>
  <inkml:trace contextRef="#ctx0" brushRef="#br0" timeOffset="1">1 413 5827,'0'0'4594,"136"38"-3698,-92-38-464,2 0-111,-2 0-97,-1 0-64,-2-3-64,-4-12-96,-5-5-1217,-3-9-1728,-11-6-1521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8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1 3169,'0'0'3698,"72"186"-1953,-60-117-961,-7 13-207,-2-1 47,-3 6-368,0-9-144,-20-5-112,-15-10-112,-2-22-2913,-1-26-2722</inkml:trace>
  <inkml:trace contextRef="#ctx0" brushRef="#br0" timeOffset="1">253 445 960,'0'0'6435,"157"194"-4834,-116-144 192,-4-7-593,-5-5-223,-6-9-289,-5-6-160,-7-11-207,-8-7-129,-3-5 208,-32-29-9588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9.5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41 6115,'0'0'1422,"25"0"-846,79-2-141,-97 1-403,0 1 1,-1-1-1,1 0 1,0-1-1,-1 1 0,1-1 1,-1-1-1,0 1 1,11-7-1,4-1 31,-2 4-9,-31 30-3676,-37 39 3264,32-43 686,2 0-1,0 0 1,-13 26 0,27-45-292,1-1 0,-1 1 0,1 0-1,0 0 1,0-1 0,-1 1 0,1 0 0,0 0 0,0 0-1,0-1 1,-1 1 0,1 0 0,0 0 0,0 0-1,1-1 1,-1 1 0,0 0 0,0 0 0,0 0 0,0-1-1,1 1 1,-1 0 0,0 0 0,1-1 0,0 2-1,0 0-13,0-1 0,0 0 0,1 0-1,-1 0 1,0-1 0,1 1 0,-1 0-1,1 0 1,-1-1 0,1 1 0,-1-1-1,3 1 1,7 1 23,-1-1 0,1 0 1,13-1-1,-17 0 121,120 0 592,-126 0-1014,-1 2-323,-1 1 488,1-1 0,-1 1 1,1 0-1,-1 0 0,0-1 1,0 1-1,0 0 0,0-1 1,0 1-1,-1-1 0,1 1 1,-3 1-1,-24 29-40,23-28 101,-11 11 121,-1-1-1,-1 0 1,0-2-1,-1 0 0,0-1 1,-1 0-1,0-2 1,-35 13-1,10-7 1751,45-16-1826,-1 0 1,1 0-1,0 0 0,0 0 1,0 0-1,0 0 1,0 0-1,0 0 0,0 0 1,0 0-1,0 0 1,0 0-1,0 0 1,0 0-1,0 0 0,0 0 1,0 0-1,0 1 1,0-1-1,0 0 0,0 0 1,0 0-1,0 0 1,0 0-1,0 0 0,0 0 1,0 0-1,0 0 1,0 0-1,0 0 0,0 0 1,0 0-1,0 0 1,0 1-1,0-1 0,0 0 1,0 0-1,0 0 1,0 0-1,0 0 0,0 0 1,0 0-1,0 0 1,0 0-1,0 0 1,0 0-1,0 0 0,0 0 1,0 0-1,0 0 1,0 0-1,0 0 0,0 1 1,0-1-1,0 0 1,1 0-1,-1 0 0,0 0 1,0 0-1,0 0 1,0 0-1,0 0 0,0 0 1,0 0-1,0 0 1,0 0-1,0 0 0,9 2-19,171 1 868,-139-3-736,-26 0-40,-1-1 0,0-1 0,0 0-1,0-1 1,27-9 0,-32 9-293,-1-1 0,0 0 1,0 0-1,10-8 0,-14 9-379,1-1-1,-1 0 1,0 1-1,0-2 1,-1 1-1,1 0 1,4-9-1,3-13-4628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39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317 1 3890,'0'0'3409,"-9"174"-1856,3-116-16,-5 6-449,-4 0-688,-5 2-47,-3 1-129,-12 3-80,0-9-128,-3-12 32,1-9-48,2-13-1409,6-22-1616,6-5-1377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0.2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1601,'0'0'2865,"26"206"-1184,-20-136-48,-3-7-465,0-13-255,0-13-577,-1-13-256,-2-13-48,3-11-32,-3-23-5059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0.5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0 116 2657,'0'0'4223,"31"-13"-3558,101-43-337,-105 45-294,1 0 0,39-9 0,-55 18-45,0 1 0,0 0 1,0 0-1,0 1 0,0 1 0,17 2 1,-24-1 24,0 0 0,0 0 1,0 0-1,-1 0 1,1 1-1,-1-1 0,1 1 1,-1 0-1,0 1 0,0-1 1,0 1-1,-1 0 1,1-1-1,-1 2 0,0-1 1,0 0-1,3 8 0,4 6 268,0 1 0,13 40 0,-9-11 481,-2 1 0,9 75 0,-4 101 1374,-18-208-2029,1-14-67,0 0 0,0 0 0,0 1-1,0-1 1,0 0 0,1 0 0,-1 0-1,2 6 1,-1-8 151,-11-4-187,-2-4-1046,0-1-1,1 0 1,0-1-1,-15-15 1,-20-19-2940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8:10.6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 3330,'8'0'10729,"25"3"-9077,237-9 2099,-224 3-3559,-46 3-200,1 0 16,1 0 246,-1 0-297,3 0 32,-3 0 86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0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76 3522,'0'0'4015,"9"-6"-3818,9-5-35,0 0-1,30-12 0,-36 18-159,0 1-1,0 0 0,0 1 1,1 0-1,-1 1 0,22-1 1,-34 3-242,0 3-59,0 7 330,-2-1 0,0 1-1,0 0 1,0-1 0,-1 0 0,-1 0 0,0 0-1,0 0 1,0 0 0,-1-1 0,-1 0 0,1 0 0,-1 0-1,-1-1 1,1 0 0,-1 0 0,-10 8 0,12-12 428,-5 5 577,10-7-1047,0-1 0,1 1 0,-1-1 0,0 1 0,0-1 0,0 1 0,0-1 1,1 1-1,-1-1 0,0 1 0,0-1 0,1 1 0,-1-1 0,0 0 0,1 1 1,-1-1-1,1 0 0,-1 1 0,0-1 0,1 0 0,-1 0 0,1 1 0,-1-1 1,1 0-1,-1 0 0,1 0 0,-1 1 0,1-1 0,0 0 0,27 11-38,-19-8 57,-1 0 0,0 1 0,0 0 0,14 9 0,-19-11-17,-1 0 0,1 0 0,-1 1 1,0-1-1,0 1 0,0-1 0,0 1 0,0 0 1,-1 0-1,1 0 0,-1 0 0,0 0 0,0 0 0,0 0 1,0 0-1,0 1 0,0 4 0,0 4 4,-1 0-1,0 1 0,-1-1 1,0 0-1,-1 0 0,0 0 1,-1-1-1,0 1 0,-1 0 1,-6 12-1,6-16 69,0 0 0,0 0 1,-1 0-1,-1-1 0,1 0 0,-1 0 0,0 0 1,-1-1-1,1 0 0,-1 0 0,0 0 0,-1-1 1,0 0-1,-10 4 0,18-9 30,0 0 0,-1 0 0,1 0-1,0 0 1,-1 0 0,1 0 0,0 1 0,-1-1 0,1 0 0,0 0 0,-1 0-1,1 0 1,0 0 0,-1 1 0,1-1 0,0 0 0,-1 0 0,1 0 0,0 1-1,0-1 1,-1 0 0,1 0 0,0 1 0,0-1 0,0 0 0,-1 1 0,1-1-1,0 0 1,0 1 0,0-1 0,0 0 0,0 1 0,0-1 0,0 0 0,-1 1 0,16 1 383,32-6-1046,-45 4 706,22-3-132,0-1 1,0-2 0,-1 0 0,1-2 0,38-18 0,-44 18-754,-1-2-1,-1 0 1,0-1 0,21-19 0,8-15-3111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1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0 4306,'0'0'2436,"0"16"-2386,0 7-3,1-2 79,0 1 0,-6 38 0,-3-23 422,-19 52 0,27-87-513,9-2-435,17-1 358,-8 0 48,33 3 0,-50-1-11,0-1 0,-1 0 0,1 1 0,0-1 0,0 1 0,0-1 0,-1 1 0,1-1 0,0 1 0,-1-1 0,1 1-1,0 0 1,-1-1 0,1 1 0,-1 0 0,1 0 0,-1-1 0,1 1 0,-1 0 0,1 0 0,-1 0 0,0-1 0,0 1 0,1 0 0,-1 0-1,0 0 1,0 0 0,0 1 0,0 33-208,0-23 186,0 1 53,0 2 31,0 1 0,-1-1 0,-4 21 0,0-3 343,1 0 0,2 0 0,3 62 0,0-27 428,-1-67-813,8 227 2699,-7-218-3247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1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1 800,'0'0'7956,"38"162"-7652,-30-144-208,-2-1-32,0-14-64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2.5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1 245 2769,'51'-114'2479,"-48"107"-2123,0 0 0,-1 1 0,0-1 0,3-13 0,-5 20-357,0-1 1,1 0-1,-1 0 0,0 0 1,0 0-1,1 1 0,-1-1 1,1 0-1,-1 0 0,1 0 1,-1 1-1,1-1 0,-1 0 1,1 1-1,0-1 0,-1 1 1,1-1-1,0 1 0,0-1 1,-1 1-1,1-1 0,1 1 1,-1-1 9,9-7-25,0 0 0,1 1 1,0 1-1,0 0 0,1 0 1,0 1-1,0 0 0,0 1 1,0 1-1,1 0 0,-1 0 1,1 2-1,0-1 0,0 2 0,0-1 1,13 3-1,-23-2 14,1 1-1,-1 0 1,0 0 0,0 1-1,-1-1 1,1 0 0,0 1-1,0 0 1,-1-1 0,1 1-1,0 0 1,-1 1-1,0-1 1,0 0 0,0 1-1,0-1 1,0 1 0,0 0-1,0-1 1,1 6 0,5 8 126,-1 1-1,7 23 1,-13-38-110,7 29 466,-1 0 0,-1 1 0,-2 0-1,-1 0 1,-2 40 0,-1-69-470,-1-1 1,1 0 0,-1 0-1,1 0 1,-1 0-1,0 0 1,0 0-1,0 0 1,0 0-1,0 0 1,0 0 0,-1 0-1,1-1 1,-1 1-1,1 0 1,-1-1-1,1 1 1,-1-1-1,0 0 1,0 0 0,0 1-1,0-1 1,0 0-1,-2 0 1,-7 4-48,0-1 0,0 0 0,-14 1-1,24-4 30,-15 2-209,-1 0 1,1-1-1,-1-1 1,0-1-1,0 0 1,-27-4-1,42 3 203,1 1-1,-1 0 1,1-1 0,-1 1-1,1-1 1,-1 1-1,1-1 1,-1 0 0,1 0-1,0 1 1,-1-1 0,1 0-1,0 0 1,0-1-1,0 1 1,0 0 0,0 0-1,0 0 1,0-1-1,0 1 1,0 0 0,0-1-1,0-1 1,0-2 21,0 0 0,0 0 0,1 0 0,-1 0 0,1 1 0,1-7 0,-1-3-148,0 12 131,0 0 1,1 0 0,-1 0 0,0 0 0,1 0-1,-1 0 1,1 0 0,0 0 0,0 0-1,0 0 1,0 0 0,0 0 0,0 1 0,0-1-1,1 0 1,-1 1 0,3-3 0,-1 1-6,1 0 1,0 1 0,0-1 0,0 1 0,0 0-1,0 0 1,8-3 0,-3 3-29,-1 0 0,0 0 0,1 0 0,-1 1 0,1 1 0,0-1 0,-1 1 0,16 2 0,-24-1 35,1 0 1,0-1 0,0 1 0,0 0-1,-1-1 1,1 1 0,0 0 0,-1 0-1,1-1 1,-1 1 0,1 0-1,-1 0 1,1 0 0,-1 0 0,0 0-1,1 0 1,-1 0 0,0 0-1,0 0 1,0 0 0,1 0 0,-1 0-1,0 1 1,1 31-60,-1-29 47,0 28-4,1-18 42,0 0-1,-2 1 0,0-1 1,0 0-1,-6 23 0,5-32 26,1 0-1,0 0 0,0-1 0,0 1 1,0 6-1,1-10 24,0 0-81,-1-1 10,1 1-1,0 0 1,0-1 0,-1 1 0,1 0 0,0 0 0,0-1 0,0 1 0,0 0 0,0 0 0,0-1-1,0 1 1,0 0 0,0-1 0,0 1 0,1 0 0,-1 0 0,0-1 0,0 1 0,1 0 0,-1-1-1,0 1 1,1 0 0,-1-1 0,1 1 0,-1-1 0,1 2 0,15 15 25,-4-6 2,0 0 1,0 1 0,-1 1-1,0 0 1,-2 0 0,1 1-1,14 28 1,-8-3 284,-1 1 0,-3 0 0,0 1-1,-3 0 1,-2 1 0,-1 0 0,0 71 0,-6-112-286,0 0 1,0 0 0,0 0-1,0 0 1,0 0 0,0 0-1,-1 0 1,1 0-1,0 0 1,-1 0 0,1 0-1,-1 0 1,1-1 0,-1 1-1,1 0 1,-1 0 0,0 0-1,1-1 1,-1 1 0,0 0-1,0-1 1,1 1 0,-1-1-1,0 1 1,0-1 0,0 1-1,0-1 1,0 1-1,0-1 1,1 0 0,-1 0-1,-2 1 1,-3 0 76,0-1 0,-1 1 0,1-1 0,-9-1 0,-1 0 16,12 1-85,-1 0 0,0 0 0,0 0 0,1-1 0,-1 0 0,0 0 0,1 0 0,-1 0 0,1-1 0,-1 0 0,1 0 1,0 0-1,0 0 0,0-1 0,0 0 0,0 0 0,0 0 0,1 0 0,-1 0 0,1-1 0,0 1 0,0-1 0,0 0 0,1 0 1,-1 0-1,1 0 0,0-1 0,0 1 0,-1-5 0,0-2 61,1 1 1,0-1 0,1 1-1,0-1 1,0 0-1,2-12 1,-1 7-143,1 10-67,0 0 0,0 0 0,0 0 1,1 0-1,0 0 0,1 0 0,-1 0 1,1 1-1,0-1 0,0 1 1,8-9-1,4-10-1807,7-15-2994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3.0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1 137 9044,'0'0'1377,"95"-9"-1041,-54-14-80,-3-6-144,-3 5-112,-4 1-1248,-7 6-1506,-10 5-1920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3.4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1745,'0'0'2425,"6"25"-1409,-4-16-868,49 176 2407,85 359 2090,-134-536-4577,6 36 442,17 46 974,-29-92-1105,-8-4-394,1-1 0,0 0 0,0 0 1,1-1-1,0-1 0,0 1 0,-9-13 0,14 16-36,0-1 0,1-1 0,0 1 0,0 0 0,0-1 0,1 0 0,0 0 1,0 0-1,1 0 0,0-1 0,0 1 0,1-1 0,0 1 0,0-10 0,1 9 26,-1 1 17,0 0 0,1-1-1,1 1 1,-1 0 0,1 0 0,0 0 0,1-1 0,0 1 0,0 0 0,0 1-1,1-1 1,0 0 0,8-11 0,3 0 40,1 0 0,0 1 0,2 1 0,27-22 0,82-49 205,-118 82-220,107-64 11,179-77 0,-262 133-638,-23 11-411,-1-1 0,0-1 1,0 1-1,0-2 0,11-6 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3.8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4498,'0'0'3858,"0"169"-2914,6-140-704,3-12-176,2-2-64,1-12-112,0-3-2209,2 0-1601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4.1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1377,'156'55'1184,"-154"-55"-1130,0 1-1,0 0 0,0 0 1,0 1-1,1-1 1,-2 0-1,1 1 1,0-1-1,0 1 0,0-1 1,-1 1-1,1 0 1,-1 0-1,1 0 0,-1 0 1,0 0-1,0 0 1,0 0-1,0 0 1,0 0-1,0 1 0,0-1 1,-1 0-1,1 1 1,-1-1-1,0 0 0,0 1 1,0-1-1,0 0 1,0 1-1,-1 4 1,0 5 357,1 153 1259,-1-151-1793,-1-1 0,-1 0 0,0 0 0,-1-1 0,0 1 0,-1-1 0,-1 0-1,0 0 1,0 0 0,-1-1 0,-1 0 0,0 0 0,-12 12 0,7-10-41,12-12 275,0 1-1,-1-1 1,1 0 0,0 1-1,-1-1 1,1 0-1,0 1 1,0 0 0,0-1-1,1 1 1,-1-1 0,0 1-1,1 0 1,-1 0 0,1-1-1,-1 1 1,1 0 0,0 0-1,0 0 1,0 0 0,0 2-1,-2 25 267,1-21-198,1 1 0,-1 0 0,1-1 0,1 1 0,0 0 0,0-1 0,3 9 0,0-11-67,-1-6-360,-1-8-742,8-74-3300,-6 31 1382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4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55 1008,'0'0'6764,"13"-4"-6388,109-38 37,-111 39-425,-1 1-1,1 0 1,0 1-1,-1 0 1,16 1 0,-24 0-5,0 1 1,1-1 0,-1 0 0,0 1-1,1-1 1,-1 1 0,0 0 0,0 0-1,0 0 1,1 0 0,-1 0 0,0 0-1,0 0 1,-1 1 0,1-1 0,0 1 0,2 2-1,-1 0-2,1 0-1,-1 1 0,0-1 0,0 1 0,-1 0 0,1 0 1,1 6-1,1 6 7,-1 0 0,0 0 1,2 29-1,-3 78 317,-3-109-248,0-14-46,0 1-1,0-1 0,0 0 1,0 0-1,-1 0 1,1 0-1,0 0 0,-1 1 1,1-1-1,-1 0 1,1 0-1,-1 0 0,1 0 1,-1 0-1,0 0 1,0 0-1,1-1 0,-1 1 1,0 0-1,0 0 1,0-1-1,0 1 0,0 0 1,0-1-1,0 1 1,0-1-1,0 1 0,0-1 1,0 0-1,-1 1 1,1-1-1,-2 0 0,-5 1-65,0 0 0,0-1 0,-16-1 0,8 0-201,9 1 195,2 1-63,-1-1 1,1 0 0,0 0 0,0 0 0,0-1-1,-1 0 1,1 0 0,0 0 0,0 0-1,0-1 1,1 0 0,-1 0 0,0-1-1,-4-2 1,6 3 90,-7-5 231,1-1-1,-1 0 0,2 0 1,-10-11-1,16 17-124,1 0 0,-1 0 0,0-1 0,1 1 0,0-1 0,0 1 0,0-1 0,0 1 0,0-1 0,-1-5 0,2 7-55,0-1 1,0 0-1,1 1 1,-1-1-1,0 0 1,0 1 0,1-1-1,-1 1 1,1-1-1,-1 1 1,1-1-1,0 1 1,0-1-1,0 1 1,-1 0-1,1-1 1,1 1-1,-1 0 1,0 0-1,1-2 1,8-4-26,0 0 1,0 0-1,1 1 0,0 0 1,0 1-1,0 0 0,1 1 1,-1 0-1,1 1 0,0 0 1,0 1-1,1 0 0,-1 1 1,15 0-1,-26 1-6,0 0 0,-1 0 0,1 0 0,0 1 0,0-1 0,-1 0 0,1 0 0,0 1 0,-1-1 0,1 0 0,0 1 0,-1-1 0,1 1 0,0-1 0,-1 1 0,1-1 0,-1 1 0,1-1 0,-1 1 0,1-1 0,-1 1 0,1 0 0,-1-1 0,0 1 0,1 0 0,-1 0 0,0-1 0,1 1 0,-1 0 0,0 0 0,0 1 0,2 29-297,-3-22 251,0 2 29,0 0 0,-1 1 0,0-1 0,-1 0 0,0 0 0,-1 0 0,0-1 0,-1 1 0,0-1 0,-13 19 0,-8 6 69,-43 48-1,61-73-8,-1-1 85,7-7 103,0-1 0,1 1 1,-1 0-1,0 0 0,1 0 0,-1 0 0,1 0 1,0 0-1,-2 3 0,8-5-97,25 1 34,0-2 0,1 0 0,-1-3-1,0 0 1,47-14 0,27-20-59,-36 11-3207,-49 17-175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4.9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 5923,'0'0'2017,"0"171"-833,0-116-271,0-6-529,0-5-208,-2-9-112,-1-12-64,-6-6-208,0-11-2113</inkml:trace>
  <inkml:trace contextRef="#ctx0" brushRef="#br0" timeOffset="1">166 239 2273,'0'0'4802,"162"66"-3617,-124-43-273,0-5-272,-7-4-191,-2-5-225,-2-9-224,-4 0-624,-3-14-2626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9:20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1409,'0'0'0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5.3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47 8036,'0'0'1344,"29"0"-807,95 0-281,-111-1-228,1-1 0,-1 0 0,0 0 0,0-2 0,0 1 0,20-10 0,-25 9-308,0 1 0,0 0 0,1 1 0,-1-1 0,0 2 0,1-1 0,15 0 0,-23 3 254,0 0 0,-1 0 0,1 0-1,-1 0 1,0-1 0,1 1 0,-1 0 0,0 0 0,1 0 0,-1 0-1,0 0 1,0 0 0,0 0 0,0 0 0,0 0 0,0 0 0,0 0-1,0 0 1,-1 2 0,1 0-25,0 8 21,1 12 260,-1-1 0,-1 0 0,-2 0 0,0 0 0,-9 34 0,-22 38 365,-88 172 0,117-257-683,-4 8 198,0 0 1,-20 26 0,26-40-245,1 0 1,-1 0-1,0 0 1,0 0-1,0 0 0,0-1 1,-1 1-1,1-1 1,-1 0-1,1 0 1,-1 0-1,0 0 0,0-1 1,0 1-1,0-1 1,0 0-1,0 0 0,-6 0 1,-11-1-2946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5.6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1457,'0'0'4882,"67"192"-3810,-58-146-191,-4 0-321,-5-8-400,0-9-48,0-8-112,-8-16-1216,-15-5-2322</inkml:trace>
  <inkml:trace contextRef="#ctx0" brushRef="#br0" timeOffset="1">116 148 2945,'0'0'6275,"145"125"-6067,-130-114-208,-6-8-880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5.9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1857,'0'0'8628,"82"41"-8500,-59-41-128,6 0-528,0-29-2482,-3-15-1968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6.3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0 4018,'0'0'2812,"-2"27"-1913,-9 89-472,8-101-385,0 0 1,-1 0-1,0 0 1,-2-1 0,1 1-1,-2-1 1,-15 25-1,5-9 10,1-2 1,-8 17-13,24-45-12,0 0-1,0 0 1,0 0 0,0 0-1,0 0 1,1 0-1,-1-1 1,0 1 0,0 0-1,0 0 1,0 0-1,0 0 1,0 0 0,1 0-1,-1 1 1,0-1-1,0 0 1,0 0-1,0 0 1,0 0 0,0 0-1,0 0 1,1 0-1,-1 0 1,0 0 0,0 0-1,0 0 1,0 0-1,0 0 1,0 0 0,0 0-1,0 1 1,0-1-1,0 0 1,1 0-1,-1 0 1,0 0 0,0 0-1,0 0 1,0 0-1,0 0 1,0 1 0,0-1-1,0 0 1,0 0-1,0 0 1,0 0 0,0 0-1,0 0 1,0 1-1,0-1 1,0 0-1,0 0 1,0 0 0,0 0-1,0 0 1,0 0-1,0 0 1,-1 1 0,1-1-1,0 0 1,0 0-1,0 0 1,0 0 0,2 0-240,13-1 325,1-1 0,-1 0 0,0-2 0,18-5-1,-17 4-150,0 1-1,-1 0 0,1 1 1,23-1-1,-38 19-2527,-2-10 2394,1-1 0,-1 1 0,0 0 0,-1-1 0,1 1 0,-1-1 0,0 1 1,0-1-1,0 0 0,-1 0 0,0 0 0,-4 5 0,-9 12-184,-22 18 0,4-3 328,-8 15 3408,47-51-3076,3-1-189,0 0 0,0-1 0,0 0 0,0 0 0,0-1 0,0 0 0,10-6 0,17-6 209,-14 8-347,0 0 1,0 2-1,1 1 1,0 0-1,0 1 1,29 1-1,-50 2-24,-1 0 0,1 0 1,-1 0-1,1 1 0,-1-1 0,0 0 0,1 0 1,-1 0-1,1 0 0,-1 1 0,0-1 0,1 0 0,-1 0 1,0 1-1,1-1 0,-1 0 0,0 1 0,1-1 0,-1 0 1,0 1-1,0-1 0,1 0 0,-1 1 0,0-1 0,0 1 1,0-1-1,1 0 0,-1 1 0,2 18-872,-2-13 604,-1 0 0,0 0 0,0-1 0,-2 10 0,-1-8-109,0 1 0,0-1 1,-1 0-1,-7 8 0,-32 39-2243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6.6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134 239 448,'0'0'8324,"-29"32"-8260,58-32 224,8-6 577,7-17-337,-4-6-368,-2 2-160,-6 7-384,-12-3-2081,-11 3-2290</inkml:trace>
  <inkml:trace contextRef="#ctx0" brushRef="#br0" timeOffset="1">273 1 1056,'0'0'7172,"-47"159"-5908,30-101-239,2 6-513,-5 6-304,-6 2-144,-6-5-32,-3-6-32,3-12-1440,6-23-1666,3-20-2176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7.0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2321,'0'0'4386,"69"151"-3041,-57-107-513,-3 2-240,0-5-368,-7-9-96,-2-3 33,0-21-161,-11-8-4034,-10-20-1601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7.4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0 154 4418,'0'0'5250,"33"-19"-4721,105-62-204,-122 72-297,1 0 0,-1 2-1,2 0 1,28-8 0,-30 12-41,1 1 1,0 1-1,22 0 0,-33 1 5,0 0-4,0 1-1,0-1 0,-1 1 1,1 0-1,0 1 0,-1-1 1,1 1-1,-1 0 1,0 0-1,1 1 0,-1 0 1,5 3-1,-3 0-6,0-1-1,0 1 1,-1 1-1,0-1 1,0 1 0,-1 0-1,6 9 1,2 8 174,-1 0 0,-1 1 0,-2 0 0,9 32 0,1 19 1589,-4 2 0,10 128 0,-25-206-1770,1 1-1,-1-1 1,0 1 0,0 0-1,0-1 1,0 1 0,0 0-1,0-1 1,0 1 0,-1-1-1,1 1 1,0 0 0,0-1-1,0 1 1,-1-1 0,1 1-1,0-1 1,-1 1 0,1 0-1,0-1 1,-1 1-1,1-1 1,-1 0 0,1 1-1,0-1 1,-1 1 0,1-1-1,-1 0 1,0 1 0,1-1-1,-1 0 1,1 1 0,-1-1-1,1 0 1,-1 0 0,0 0-1,1 0 1,-1 1 0,0-1-1,1 0 1,-1 0 0,1 0-1,-1 0 1,0 0 0,1-1-1,-1 1 1,0 0-1,1 0 1,-1 0 0,0-1-1,-36-13-3319,37 13 3333,-49-29-3963,-5-9-1170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7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5843,'0'0'4935,"19"-11"-4673,62-33-185,-77 41-103,1 0 0,0 0 0,-1 1-1,1 0 1,1 0 0,-1 0 0,0 1 0,0 0 0,1 0 0,-1 0-1,0 1 1,1-1 0,6 2 0,3-1-902,-14 0 874,-1 0 0,0 0 1,0 0-1,0 0 0,1 0 0,-1 0 0,0 0 0,0 1 1,0-1-1,1 0 0,-1 0 0,0 0 0,0 0 0,0 0 1,1 0-1,-1 0 0,0 1 0,0-1 0,0 0 0,0 0 0,1 0 1,-1 0-1,0 1 0,0-1 0,0 0 0,0 0 0,0 0 1,0 1-1,0-1 0,0 0 0,0 0 0,1 0 0,-1 1 0,0-1 1,0 0-1,0 0 0,0 1 0,0-1 0,0 0 0,0 0 1,-1 0-1,1 1 0,0-1 0,0 0 0,0 0 0,0 0 1,0 1-1,0 3-449,-1 3 268,0 0 0,0 0 0,0 0 0,-1 0 0,0 0 0,0-1 0,0 1 0,-1-1 0,0 1 0,-7 9 0,-6 7-216,-26 29 0,21-27 390,13-15 84,3-4 281,0 1 0,0-1-1,-1-1 1,-7 11 3839,41-19-3913,15-1 287,65 0 1,-107 4-517,-1 1-1,1-1 1,-1 0 0,0 0 0,1 0 0,-1 1 0,1-1-1,-1 0 1,0 0 0,1 1 0,-1-1 0,0 0 0,1 1-1,-1-1 1,0 1 0,1-1 0,-1 0 0,0 1 0,0-1-1,0 1 1,1-1 0,-1 1 0,0-1 0,0 0 0,0 1-1,0-1 1,0 1 0,0-1 0,0 1 0,0-1 0,0 1-1,0-1 1,0 1 0,-1 21-60,0-18 52,0 2 9,0 0-1,-1 0 0,1-1 0,-1 1 0,-1 0 1,1-1-1,-1 0 0,0 0 0,0 0 0,-1 0 1,-7 8-1,-6 6 29,-29 23 0,24-22-16,-36 30 4712,66-49-3781,17-1-598,1-1-1,-1-1 1,0-2-1,0 0 0,34-11 1,-40 8-300,78-29-617,-83 27-3517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8.4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6227,'0'0'976,"87"90"-976,-85-78-1600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8.7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 0 1873,'34'174'384,"-34"-153"-176,0 2 224,0 0 129,6 6-305,3 3-176,-3 9-80,-6-1-16,0 4-945,-6 2-671</inkml:trace>
  <inkml:trace contextRef="#ctx0" brushRef="#br0" timeOffset="1">1 575 688,'0'0'8148,"26"-12"-8116,38-17 224,11 0 497,7-6-177,-10 3-240,-5 3-80,-6 3-160,-12 6-32,-5 0-64,-10-1-672,-10-2-2354,-13 3-2016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9:36.1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5346,'0'0'2017,"6"0"-2113,-3-12-1761,-3-8-3201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9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1 3602,'0'0'3185,"70"174"-1648,-59-125-545,-5 1 193,-6 2-481,0-3-240,0 3-160,-17 1-95,-15-1 63,-9 0-272,-5-3-224,-1-5-2065,4-12-1617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49.4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0 323 1489,'0'0'6114,"146"174"-3712,-115-128-1154,-4-8-447,-7-9-257,-6-9-400,-2-11-48,-6-3 16,0-6-112,-1 0-1969,1-44-1521,-3-19-2977</inkml:trace>
  <inkml:trace contextRef="#ctx0" brushRef="#br0" timeOffset="1">418 1 5218,'0'0'3202,"53"191"-1890,-39-133-383,1-11-449,-4-7-112,1-14-288,-6-14-32,-1-6-48,-2-44-7779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0.0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0 190 2865,'0'0'3095,"15"-25"-3042,47-76-47,-58 95-6,0 0 0,0 1 0,0 0 0,1 0 0,0 0 0,9-7 0,-10 10 0,0 0 0,-1 0 0,1 1 0,0-1 0,0 1 0,6-2 0,-1 1 0,-4 1-22,0 0 0,0 0 0,0 0 1,0 1-1,0-1 0,0 1 0,9 1 1,-11 0 10,-1-1 1,0 1 0,1 0-1,-1-1 1,0 1 0,0 0-1,0 0 1,0 1 0,0-1-1,0 0 1,0 1 0,0-1-1,0 1 1,0-1 0,-1 1-1,1 0 1,1 3 0,12 19 269,-2 1 1,0 1 0,12 38 0,19 87 1916,-34-113-1630,30 116 1001,-10-35 709,77 201 0,-70-248-1746,-64-85 61,-34-31-2704,2-3 0,2-2 0,-70-79 0,116 116 2063,1-1 1,1 0-1,0 0 1,1-1-1,0 0 0,1-1 1,1 1-1,0-1 1,1-1-1,1 1 1,0-1-1,1 0 1,1 1-1,0-1 1,1-25-1,1 29 81,0 9-21,-1-1 1,1 0 0,1 0-1,-1 1 1,0-1-1,1 0 1,0 1-1,1-6 1,-1 8 1,0 0 1,0-1-1,0 1 0,0 0 1,0 0-1,0 0 1,1 0-1,-1 0 1,0 0-1,1 0 0,-1 1 1,0-1-1,1 0 1,-1 1-1,1-1 1,-1 1-1,1-1 0,-1 1 1,1 0-1,0 0 1,-1-1-1,1 1 1,2 1-1,4-2-24,2 0 20,-1 1 1,0 0 0,18 2-1,-24-1 22,-1 0 1,1-1-1,-1 1 0,1 0 1,-1 0-1,1 0 0,-1 1 0,0-1 1,0 0-1,1 1 0,-1 0 1,0-1-1,0 1 0,0 0 0,-1 0 1,1 0-1,0 0 0,1 3 0,1 3 106,-1 0-1,1 0 0,-1 1 0,-1-1 0,1 1 0,-1 0 1,-1-1-1,1 11 0,-2 76 1422,-1-51-789,1-39-670,1-1 21,-1 0 0,0 1 0,0-1 0,-1 0-1,1 1 1,-1-1 0,0 0 0,0 0 0,0 0 0,-1 0 0,-2 7 0,3-10 333,1-5-366,1-10-838,0-1-1,1 1 0,0 0 0,2 0 0,0 0 0,9-23 0,12-25-3117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0.3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2865,'0'0'3634,"125"113"-3666,-73-113-192,-2-6-609,-1-17-543,-11 5 207,-12 7 449,-12 8 144,-11 3-145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0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0 1297,'0'0'2990,"-14"32"-1661,-43 102-179,54-126-1018,-1 1 0,1-1-1,1 1 1,-1 0 0,2 0 0,-1 0 0,1 1 0,0-1 0,2 15 0,-1-4 157,0-5-73,0 2 36,0 0 1,4 19 0,-3-31-195,0 1-1,1 0 1,0-1 0,0 1-1,0-1 1,0 0 0,1 0-1,0 0 1,7 9 0,0-2-7,1 0 0,0-1 0,1-1 1,1 1-1,-1-2 0,1 0 1,1-1-1,0 0 0,0-1 1,0 0-1,1-1 0,0-1 0,16 4 1,10-1 76,0-1 0,1-3 0,72 0-1,-105-5-104,0 1 0,-1-1-1,1 0 1,-1-1-1,1 0 1,-1-1-1,0 1 1,0-1 0,0-1-1,0 0 1,-1 0-1,1 0 1,-1-1-1,0 0 1,-1-1 0,1 1-1,5-8 1,-4 4-132,-1 0 0,0 0 0,0-1 0,-1 0 0,0-1 0,-1 1 0,-1-1-1,1 0 1,-2 0 0,1 0 0,-1-1 0,1-12 0,-1-8-2010,-2-36 0,-1 58 1606,0-45-3198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1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293 2 1985,'0'0'3119,"-24"-1"-1988,-78 1-288,100 0-826,0 0-1,0 0 1,-1 1 0,1-1 0,0 1-1,0-1 1,0 1 0,0 0 0,0 0-1,0 0 1,0 0 0,0 0 0,0 0-1,0 0 1,1 1 0,-1-1 0,0 1-1,1-1 1,-1 1 0,1 0 0,0-1-1,-1 1 1,1 0 0,0 0-1,0 0 1,0 0 0,0 0 0,1 0-1,-1 0 1,1 0 0,-1 1 0,1-1-1,-1 4 1,-1 5 60,-8 28 544,2 1 1,2 0-1,1 0 1,2 41 0,-13-80-742,14-2-64,0 0 1,-1 0 0,1 0-1,0 0 1,0 0 0,0-1-1,0 1 1,0-1 0,1 0 0,-1 1-1,0-1 1,1 0 0,-1 0-1,1 0 1,0 0 0,-1 0-1,1 0 1,-1-4 0,-17-43-2575,16 36 1888,0 0-1,-2-21 0,3-8 3291,3 42-2325,-1-1-1,0 0 0,0 0 1,1 0-1,-1 0 0,0 1 1,1-1-1,-1 0 0,1 0 1,-1 1-1,1-1 0,-1 0 1,1 1-1,-1-1 0,1 0 1,0 1-1,-1-1 0,1 1 1,0-1-1,0 1 0,-1 0 1,1-1-1,0 1 0,0 0 1,0-1-1,0 1 0,-1 0 1,1 0-1,2 0 0,30-4 817,-27 4-618,-4 0-242,24-1 848,31 2 1,-48-1-786,-1 2 1,0-1-1,0 1 0,-1 0 1,1 0-1,0 1 0,-1 0 0,10 5 1,24 17 213,39 30 0,-33-13-3145,-21-16-1412</inkml:trace>
  <inkml:trace contextRef="#ctx0" brushRef="#br0" timeOffset="1">1077 362 4498,'0'0'6515,"-23"139"-9236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3.6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311 0 3458,'0'0'6322,"-55"183"-5457,29-134-481,0-5-176,-3-3-96,0-9 0,3-6-96,-3-6-16,6-6-176,-3-5-1345,2-9-1376,7 0-1777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3.9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1 704,'0'0'3458,"29"156"-2033,-20-89 63,-4 0-127,1-1 80,0-5-513,-3-8-480,0-19-80,-3-8-240,0-11-32,3-9-96,-3-44-5986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4.2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3474,'0'0'1552,"12"148"-431,-6-99 207,-3-8-703,2-12-497,1-12-32,-3-5-96,0-12-753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4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0 166 1969,'0'0'1494,"12"-25"-1262,41-76-171,-51 99-61,-1-1-1,1 0 0,0 1 0,-1-1 1,1 1-1,0 0 0,1 0 1,-1-1-1,0 1 0,1 1 0,-1-1 1,1 0-1,-1 1 0,1-1 1,0 1-1,0 0 0,-1-1 0,1 1 1,0 1-1,0-1 0,0 0 0,0 1 1,0 0-1,0-1 0,1 1 1,-1 1-1,0-1 0,5 1 0,8 0-26,-11 0 64,1-1-1,-1 1 1,0 0-1,1 1 0,-1 0 1,0-1-1,0 1 1,0 1-1,0-1 0,0 1 1,0 0-1,-1 0 1,0 0-1,1 1 0,-1 0 1,0 0-1,-1 0 1,1 0-1,-1 0 0,5 8 1,5 10 536,0 0 1,-2 0 0,10 28-1,-18-43-422,12 34 648,-1 0 0,-1 0 1,-3 1-1,-2 0 0,-1 1 0,2 77 0,-9-119-641,-8 0-438,1-1 0,0 0 1,-1 0-1,1-1 0,0 0 0,-1 0 1,1-1-1,0 1 0,0-2 0,0 1 1,0-1-1,1 0 0,-9-5 0,-22-19-2081,-49-46-1,-24-40 2022,95 93 1902,15 20-1513,0-1 0,-1 1 0,1-1 0,0 1 0,0-1-1,-1 1 1,1-1 0,0 1 0,0-1 0,0 1 0,0-1 0,0 1 0,0-1-1,0 1 1,0-1 0,0 1 0,0-1 0,0 1 0,0-1 0,0 1-1,0-1 1,1 1 0,-1-1 0,0 1 0,0-1 0,0 1 0,1-1 0,-1 1-1,0-1 1,1 1 0,-1 0 0,0-1 0,1 1 0,-1 0 0,1-1 0,-1 1-1,0 0 1,1-1 0,-1 1 0,1 0 0,-1 0 0,1 0 0,-1-1 0,1 1-1,23-7 13,-1 2 0,1 0 0,0 1 0,38 0 0,-61 6-78,0 1 1,-1 0 0,1 0 0,-1 0 0,1 0 0,-1 0 0,0 0-1,0 0 1,0 0 0,-1 4 0,1-1 12,-1 9 44,-1 1 0,0 0-1,-1-1 1,-1 0 0,-1 1 0,0-1 0,0-1-1,-2 1 1,0-1 0,-10 14 0,17-27-28,0-1 0,0 1 0,0-1 0,0 0 0,0 1-1,0-1 1,0 0 0,0 1 0,0-1 0,1 0 0,-1 1 0,0-1 0,0 1 0,0-1 0,0 0 0,0 1 0,1-1 0,-1 0 0,0 0 0,0 1 0,0-1 0,1 0 0,-1 1 0,0-1 0,1 0 0,-1 0 0,0 0 0,0 1 0,1-1 0,-1 0 0,0 0 0,1 0 0,-1 0 0,0 0 0,1 1-1,-1-1 1,1 0 0,-1 0 0,0 0 0,1 0 0,-1 0 0,0 0 0,1 0 0,-1 0 0,1-1 0,23 4-49,-21-3 92,17 0 30,-11 0-47,-1 0 0,0 0 0,0 1 0,13 2 0,-20-2-38,1-1 0,-1 1-1,1-1 1,0 1-1,-1 0 1,0-1-1,1 1 1,-1 0-1,0 0 1,1 0-1,-1 0 1,0 0-1,0 0 1,0 0-1,0 1 1,0-1-1,0 0 1,0 1-1,0-1 1,0 0-1,0 1 1,-1-1-1,1 1 1,-1-1-1,1 1 1,-1 0-1,0-1 1,1 3-1,-1 7 17,-1-1 0,0 0 0,0 1 0,-1-1 0,0 0 0,-1 0 0,0 0 0,0 0 0,-1-1 0,-1 1 0,1-1 0,-2 0 0,1 0 0,-1 0 0,0-1 0,-1 0 1,0-1-1,-1 1 0,1-1 0,-1 0 0,0-1 0,-1 0 0,-17 9 0,18-11-146,0 1 2377,22-2-1214,44 2 134,76-3-1,-73-3-649,-43 1-293,1-1 0,-1-1 0,28-6 0,-38 6-455,0 0 1,-1-1 0,0 0-1,12-6 1,-15 6-409,-1 1 0,0 0 0,1-1 0,-1 0 0,0 0 0,0 0 0,-1 0 0,1 0 0,3-7 0,5-15-5252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9:50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5555,'0'0'1750,"15"0"-1163,284 0 1832,246-6 364,-518 7-2675,36 7 1,-36-4 96,36 0 0,1591-4 2919,-1454-14-2792,0-1 14,845 15 2439,-1052-14-6405,-15-4-3578,7 10 1294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5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 7988,'0'0'3452,"19"1"-2678,-13 0-716,140 6 1311,-99-10-1905,-47-16-5152,0 6 1040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5.9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 1 4866,'0'0'3106,"3"84"-3106,-12-43-833,-14 5-1392,-6-5-1120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6.3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73 1585,'0'0'6883,"18"3"-5939,11-3 97,6 0-369,5 0-320,10-15-96,-1-2-144,-3 0 32,-2 5-144,-9 3-1376,-6 6-1618,-9 1-927</inkml:trace>
  <inkml:trace contextRef="#ctx0" brushRef="#br0" timeOffset="1">337 117 4482,'0'0'4674,"-75"171"-4082,57-134-223,-2 1-65,0 0-96,-7-6-160,-2 0-48,-3-9-496,-2-11-1873,2-12-833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6.6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4082,'0'0'4530,"165"46"-3217,-122-22-241,1-1-64,-6-3-271,-6-5-273,-9-4-288,-6-5-64,-8-3 16,-3-3-128,-6 3-352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7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 5410,'0'0'246,"-1"25"-3,-5 81-121,5-99-120,1 1 0,0 0 0,0-1-1,1 1 1,0-1 0,0 1-1,1-1 1,0 1 0,0-1 0,1 0-1,0 0 1,0 0 0,0 0-1,1 0 1,8 10 0,3 7 0,-1-2-60,8 14 234,23 51 1,-40-73-79,1 0 0,-2 0 0,0 1 0,-1-1 1,0 1-1,-1 0 0,0 21 0,-2-34-5,0 0-1,0 0 1,0-1 0,0 1-1,0 0 1,0 0-1,1 0 1,-1-1-1,1 1 1,-1 0-1,1 0 1,0-1 0,-1 1-1,1-1 1,0 1-1,0 0 1,2 1-1,0-1-20,0 0-1,0 0 0,1 0 0,-1-1 0,1 1 1,-1-1-1,7 2 0,14 4 551,1-1 0,0-1 0,0-1 0,29 0 0,103-4 856,-148 0-1445,1-1-49,0 0 0,0-1 0,0 1-1,-1-2 1,1 0 0,0 0 0,-1 0 0,0-1 0,0-1 0,14-8 0,-11 5-887,-1-1 0,0 0 0,18-20 0,7-16-4270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7.3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1 131 3890,'0'0'8035,"179"-11"-7426,-121-7-449,-2-2-32,-7 0-128,-8-1-1249,-10 1-1616,-13 0-945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7.6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0 3810,'0'0'688,"4"26"529,-2-8-920,3 16 414,2 1 1,0-1-1,17 43 0,0-13 364,-3 1-1,18 100 0,-38-154-1008,1-6-31,-1 0 1,-1 0-1,1 0 0,-1 0 1,0 0-1,0 0 1,0 0-1,-2 9 0,1-13-6,0 0-1,0-1 0,0 1 0,0 0 0,0-1 1,0 1-1,0-1 0,-1 1 0,1-1 0,0 1 0,0-1 1,-1 0-1,1 1 0,0-1 0,0 0 0,-1 0 1,1 0-1,-2 0 0,0 0 74,-8 1 24,1 0-1,-1 0 1,0-1-1,1 0 1,-1-1-1,-20-4 1,28 4-122,1 0 0,-1 0 0,0-1 0,1 1 1,-1 0-1,1-1 0,-1 1 0,1-1 0,-1 0 1,1 0-1,0 0 0,0 0 0,0 0 0,0-1 0,1 1 1,-1-1-1,1 1 0,-1-1 0,1 1 0,0-1 1,0 0-1,0 0 0,0 1 0,0-1 0,1 0 1,-1 0-1,1 0 0,0 0 0,0 0 0,0-3 0,1 1-55,-1 0 0,1 0 0,0 0 0,0 1-1,0-1 1,0 0 0,1 1 0,0-1 0,0 1-1,0-1 1,1 1 0,2-4 0,6-6-202,1 0 0,13-12 0,1-1-398,-20 19 454,37-40-3904,64-93 0,-80 95 545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8.2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2321,'0'0'4866,"7"4"-3999,-2-1-755,2 2 46,1-1 0,0 0 0,0 0 0,0-1 0,0 0 0,1 0 0,-1-1 0,1 0 0,14 2 0,-22-4-146,5 0-143,0 1 0,1-1 0,-1 0 0,0-1 0,1 1 0,-1-1 0,0-1 0,0 1 0,0-1 0,0 0 0,0 0 0,0-1 0,0 0 0,-1 0 0,7-4 0,8-8-290,-20 17 453,0 8-9,-1 0 1,0 0-1,-1 0 1,0 0-1,-1 0 1,-5 13-1,-29 55 899,20-45-304,16-32-612,1-1-1,0 1 0,0-1 0,-1 0 0,1 1 1,0-1-1,0 1 0,0-1 0,0 1 0,0-1 0,0 1 1,0-1-1,0 0 0,0 1 0,0-1 0,0 1 1,0-1-1,0 1 0,0-1 0,0 1 0,0-1 0,1 0 1,-1 1-1,0-1 0,0 1 0,1-1 0,-1 0 1,0 1-1,0-1 0,1 0 0,-1 1 0,0-1 0,1 0 1,-1 1-1,0-1 0,1 0 0,15 6-84,-13-5 127,6 1 67,1 0 1,19 0-1,-20-1-45,-1-1-1,1 2 0,15 3 1,-24-5-107,1 0 1,-1 1-1,0-1 1,1 1 0,-1-1-1,0 1 1,1-1-1,-1 0 1,0 1-1,1-1 1,-1 1-1,0-1 1,0 1-1,0-1 1,0 1-1,0-1 1,0 1 0,1 0-1,-1-1 1,0 1-1,0-1 1,-1 1-1,1-1 1,0 1-1,0 0 1,-6 17-585,-8-2 635,-1 1 1,-1-2-1,0 0 1,-34 22-1,40-29 136,-6 4 317,-24 20 3291,55-32-3795,0 0 0,0-1-1,1 0 1,-1-1 0,15-5-1,-16 3-42,-1 1-1,1 0 1,-1 1-1,23-1 1,-37 19-2008,1-4 1969,-3-1 121,0 0-1,-1 0 1,0 0-1,-1-1 1,0 0-1,0 0 0,-12 16 1,-55 63 253,65-82-212,-2 2 169,7-8-63,1 0 0,-1 1 0,1-1 0,0 0 0,-1 1 0,1-1 0,0 1 0,0-1-1,0 1 1,0-1 0,0 1 0,0 0 0,1 0 0,-2 2 0,5-4-280,16 0 331,-1 0-1,21-5 1,-32 4-182,1-1 0,-1 0 1,-1 0-1,1-1 0,0 0 1,0 0-1,-1 0 0,10-8 0,-4 2-1003,-1 0 0,0 0 0,12-15 0,-7 0-3180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8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6115,'0'0'2129,"-5"157"-528,5-84 624,0-1-945,5 1-111,10-4-337,-4 7-256,1-4-95,-3-5-225,-3-12-80,-1-14-144,-2-18-32,0-11-513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9.4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1 4834,'0'0'1985,"0"206"-1393,0-134 609,0-5-177,0-3-575,0-9-113,0-3-144,0-11-160,0-12-32,0-12-112,-3-8-1569,-6-9-1344,-8-3-1505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9:44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3 212 4706,'0'0'2492,"-1"-3"-2359,1-1-12,-2-9 3224,25 13-2691,11-2-231,36-5 0,12-2-186,199-8 584,34 15-530,-162 4-141,470-2 386,-268-6-379,-288 3-110,76-13-1,-67 6-45,7-4 20,-53 7-17,0 3-1,46-3 1,744 7 225,-511 11 453,-224-7-358,284 2 581,-296-6-650,-43-2 120,55-9-1,-55 5-261,57-2-1,47 8 574,-134 0-700,1-1 1,0 0-1,0 0 0,0 1 1,-1-1-1,1 0 1,0 0-1,-1 0 0,1 0 1,-1 0-1,1 0 1,-1 0-1,1 0 0,-1 0 1,0 0-1,0-1 1,1 1-1,-1 0 0,0 0 1,0 0-1,0 0 0,0 0 1,0-2-1,0 2-209,0-1 1,0 1-1,0-1 0,0 1 0,0-1 1,-1 1-1,1-1 0,0 1 0,-1-1 0,1 1 1,-1-1-1,1 1 0,-1-1 0,0 1 1,1 0-1,-1 0 0,0-1 0,0 1 0,0 0 1,0 0-1,0 0 0,-2-2 0,-39-11-5136,-17 2-2341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59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 1121,'0'0'3825,"20"-7"-3366,64-23-195,-76 27-257,0 1 0,0-1 0,0 1 0,0 1 0,0 0 0,0 0 0,0 1 0,11 0 0,3 1 5,-20-1-12,1 0 0,0 0 0,0 1 0,-1-1 0,1 1 0,0 0-1,-1 0 1,1 0 0,-1 0 0,1 0 0,-1 0 0,1 1 0,-1-1 0,0 1 0,3 2 0,-1 0 25,0 0 0,-1 0 0,1 1 0,-1-1 0,0 1 1,-1-1-1,4 8 0,0 5 177,-1-1 0,0 1 1,-1 0-1,1 18 0,2 41 1001,-5 125 0,-4-99-429,2-1 211,0-100-984,1 0 1,-1 1-1,0-1 0,1 0 1,-1 0-1,1 1 1,0-1-1,-1 0 0,1 0 1,0 1-1,0-1 1,-1 0-1,1 0 0,0 0 1,0 0-1,0 0 1,0-1-1,1 1 0,-1 0 1,0 0-1,0-1 1,0 1-1,1-1 1,-1 1-1,3 0 0,38 9 203,-38-9-161,27 2 557,0-1 0,55-4 0,-82 2-525,2 0 17,-1 0-1,1-1 1,0 0 0,-1 0-1,1 0 1,-1-1 0,0 0-1,1 0 1,-1 0 0,8-5-1,-10 5-51,-1 0 0,1-1 0,0 1 0,-1-1 1,0 1-1,0-1 0,1 0 0,-1 0 0,-1 0 0,1 0 0,0 0 0,-1 0 0,0 0 0,0-1 0,0 1 0,0 0 0,0-1 0,0-5 0,2-125-1241,-3 86-690,-2-22-1815,-11-6-1486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0.2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142 1 3810,'0'0'2809,"-2"28"-1811,-7 91-534,7-106-427,0 1 1,-1 0-1,-1 0 0,0-1 1,-7 15-1,1-5-34,0 3-331,-20 34 0,-19 19-4187,48-77 4479,1-1 0,-1 1-1,0 0 1,1-1-1,-1 1 1,1 0-1,-1-1 1,1 1-1,0 0 1,0-1-1,0 1 1,0 0-1,0 0 1,0-1-1,0 1 1,1 0-1,-1-1 1,1 1 0,-1 0-1,1 1 1,18 31 892,-18-33-835,15 26 597,-1 1 0,-1 0 0,-1 1-1,-1 1 1,-2 0 0,-1 0-1,5 33 1,-4 0-1030,-3 0 0,-1 91 0,-6-181-3646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0.6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1 195 5106,'0'0'1153,"147"-35"207,-94 15-207,-1-3-305,-3 0-720,-2 2 1,-4 1-129,-2 0-177,-6-1-1791,-15 10-1554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0.9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1 3201,'0'0'1559,"0"38"-311,3 127-58,-1-135-696,1 0 0,2 0 0,14 51-1,-10-49-190,115 369 3379,-124-400-3649,0-1-1,0 0 1,0 1-1,0-1 1,1 0-1,-1 1 1,0-1-1,0 1 0,0-1 1,0 0-1,0 1 1,0-1-1,0 1 1,0-1-1,0 0 1,0 1-1,0-1 1,0 0-1,0 1 1,-1-1-1,1 1 1,0-1-1,0 0 1,0 1-1,0-1 1,-1 0-1,1 1 1,0-1-1,0 0 1,-1 0-1,1 1 1,-14 2 131,-21-7-538,16-3 57,0 0 0,0 0 0,1-2 0,0 0 0,-21-15 0,-81-67-1015,108 81 1320,0-1 0,0 0 0,1 0 0,1-1 0,0-1 0,0 0 0,1 0 0,1-1 0,0 0-1,1-1 1,1 0 0,0 0 0,1 0 0,0 0 0,2-1 0,0 0 0,0 0 0,0-23 0,3 23-8,-1 5-11,0 0 1,2-1 0,2-20-1,-2 29 20,-1 0 0,1 0 0,0 0 0,0 0 0,1 0 0,-1 0 0,1 0 0,-1 1 0,1-1 0,0 1-1,0-1 1,0 1 0,0 0 0,0 0 0,0 0 0,1 0 0,-1 0 0,5-3 0,0 2-16,0 0 0,0 1 0,0-1 0,0 1 1,0 1-1,1-1 0,9 1 0,-12 0 15,-1 1-1,1 0 1,0 0-1,0 0 1,-1 1-1,1 0 1,0 0-1,-1 0 1,1 0-1,0 1 1,-1 0-1,0 0 1,5 2-1,-2 2 19,-1 0 1,0 0-1,0 1 0,0 0 1,0 0-1,-1 0 0,-1 0 1,1 1-1,-1 0 0,0 0 1,-1 0-1,5 16 0,-5-12 185,0 1-1,0-1 0,-1 1 1,-1 0-1,0 0 1,-1-1-1,0 1 0,-4 20 1,3-29-141,0 0 1,-1 0 0,1-1 0,-1 1 0,0 0-1,0-1 1,0 1 0,0-1 0,-1 0 0,0 1 0,1-1-1,-1 0 1,0-1 0,-1 1 0,1-1 0,0 1-1,-1-1 1,1 0 0,-1 0 0,0 0 0,1-1-1,-1 1 1,0-1 0,-8 1 0,-6 2 76,-1-1-1,1 0 1,-39-2-1,55 0-160,-1-1 0,1-1 0,0 1-1,-1 0 1,1-1 0,0 1-1,0-1 1,-1 1 0,1-1 0,0 0-1,0 0 1,0 0 0,0 0-1,0-1 1,0 1 0,0 0 0,1-1-1,-1 0 1,0 1 0,1-1-1,-1 0 1,-1-2 0,0-2-240,1 1-1,-1-1 1,1 1 0,0-1-1,1 0 1,-1 0 0,1 1-1,0-10 1,-1-46-2973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1.8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47 5763,'0'0'3233,"145"0"-2641,-119-15-400,0 1-95,-5-1-97,-7 13-1777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2.1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1 108 4274,'0'0'3249,"40"3"-2576,-22-18-465,5-2-48,-3-7-160,1-2-1185,-4-3-1760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2.9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1 604 1313,'23'-25'1832,"34"-27"1,-57 52-1816,0-1 0,0 1-1,1 0 1,-1 0 0,0 0-1,0 0 1,0 0 0,0 0-1,1 0 1,-1-1 0,0 1 0,0 0-1,0 0 1,1 0 0,-1 0-1,0 0 1,0 0 0,0 0-1,1 0 1,-1 0 0,0 0-1,0 0 1,0 0 0,1 0-1,-1 0 1,0 0 0,0 0 0,0 0-1,1 0 1,-1 1 0,0-1-1,0 0 1,0 0 0,0 0-1,1 0 1,-1 0 0,0 0-1,0 0 1,0 1 0,1-1 0,0 12 361,-9 29-55,4-17-28,-3 54 1277,5 108 1,3-99-575,-1-86-991,0 0 0,0 0 0,0 0 0,0-1 0,0 1 0,0 0 1,0 0-1,0 0 0,1 0 0,-1-1 0,0 1 0,0 0 0,1 0 0,-1-1 0,1 1 0,-1 0 0,0 0 0,1-1 0,-1 1 0,1 0 0,0-1 0,-1 1 0,2 0 0,0 0-8,-1-1 0,1 0 0,-1 1 1,1-1-1,-1 0 0,1 0 0,-1 0 0,1 0 0,0 0 0,-1 0 0,1-1 1,2 0-1,-2 0 4,0 0 0,0 0 0,0 0 0,0 0 0,0 0 1,0-1-1,0 1 0,0-1 0,0 1 0,-1-1 0,1 0 1,-1 0-1,1 0 0,-1 0 0,0 0 0,0 0 0,1-2 1,19-45-68,-16 33-1,83-280-3899,-35 106 1810,-52 186 2133,10-27 31,-11 31-2,1-1 0,-1 1 0,0-1 0,0 1 0,0 0 0,1-1 0,-1 1 0,0-1 0,0 1 0,1 0 0,-1-1 0,0 1 0,1-1 0,-1 1 0,0 0 0,1 0 0,-1-1 0,0 1 0,1 0 0,-1 0 0,1-1 0,-1 1 0,1 0 0,-1 0 0,1 0 0,-1 0 0,1 0 0,-1-1 0,0 1 0,1 0 0,-1 0 0,1 0 0,-1 0 0,1 1 0,-1-1 0,1 0 0,-1 0 0,1 0 0,-1 0 0,1 0 0,-1 1 0,1-1 1,-1 0-1,0 0 0,1 1 0,-1-1 0,0 0 0,1 0 0,-1 1 0,1-1 0,-1 1 0,1 0 0,2 5 201,0 1 0,0 0 1,0-1-1,0 1 1,-1 1-1,0-1 0,-1 0 1,1 14-1,1-3 241,1 4-15,0-2-164,-1-1 0,1 28 1,-4-47-379,0-3-907,0-217-3313,1 210 4431,0 0 1,0-1-1,1 1 0,0 0 1,1 0-1,0 0 1,1 0-1,0 1 1,0 0-1,1-1 0,1 1 1,7-10-1,7-7 43,3 0 0,33-31 0,-44 45-133,1 1 0,0 0 1,0 1-1,16-8 0,-22 14-12,1 0 0,0 1 0,0-1 0,0 2 0,0-1 0,1 1 0,-1 1 0,1 0 0,15-1 0,-21 3 30,1-1 1,-1 1 0,0-1-1,1 1 1,-1 0 0,0 1-1,0-1 1,0 0 0,0 1-1,0 0 1,0-1 0,-1 1-1,1 0 1,-1 1-1,1-1 1,-1 0 0,0 1-1,1-1 1,-1 1 0,-1 0-1,1 0 1,2 4 0,2 5 259,0 0 0,-1 1 0,0 0 0,4 19 0,-1 7 445,-1 1-1,2 50 1,-6 82 1336,-3-158-1823,0-13-228,0 1 0,0-1 0,-1 0 0,1 0-1,0 0 1,-1 0 0,1 0 0,-1 0 0,1 0 0,-1 0 0,1 0 0,-1 0-1,0 0 1,1 0 0,-1 0 0,0 0 0,0-1 0,0 1 0,0 0-1,1-1 1,-1 1 0,0 0 0,0-1 0,-1 1 0,1-1 0,0 1 0,0-1-1,0 0 1,0 0 0,0 1 0,0-1 0,-2 0 0,-5 1 14,-1 0 1,0-1-1,-11-1 1,7 1-86,5 0-45,0 1 0,-1-2 0,1 1 0,0-1 0,0 0 0,0-1 1,0 0-1,0 0 0,1-1 0,-1 0 0,1 0 0,-1-1 0,-7-5 0,1 1-3,0-2-1,1 0 1,0 0-1,1-1 1,0-1 0,0 0-1,-16-24 1,27 34 88,0 0 0,0 0 0,0 0 0,1 0-1,-1 0 1,1 0 0,-1 0 0,1 0 0,0 0 0,-1 0 0,1 0 0,0 0 0,1-1 0,-1 1-1,0 0 1,1 0 0,-1 0 0,1 0 0,-1 0 0,1 0 0,0 0 0,0 0 0,0 0 0,0 0 0,0 1-1,1-1 1,-1 0 0,3-2 0,3-3-53,0 0 1,1 0-1,0 1 1,13-8-1,-15 11 68,-5 2-10,71-42-51,-65 40 27,0-1-1,1 2 1,0-1 0,-1 1-1,1 0 1,0 0-1,0 1 1,10-1-1,-17 8-272,-1 6 276,0 0 1,-1 0-1,-1 0 0,0 0 0,0 0 1,-2-1-1,1 1 0,-1-1 0,-1 0 1,-8 15-1,-12 17 127,-2 0 0,-2-2 0,-1-1 0,-41 40-1,59-64 398,12-16-488,0 0 1,0 0-1,0 0 1,-1 1 0,1-1-1,0 0 1,0 0-1,0 1 1,0-1-1,0 0 1,0 0-1,0 1 1,0-1-1,0 0 1,0 0-1,0 1 1,0-1-1,0 0 1,1 0-1,-1 1 1,0-1 0,0 0-1,0 0 1,0 0-1,0 1 1,0-1-1,1 0 1,-1 0-1,0 0 1,0 1-1,0-1 1,0 0-1,1 0 1,-1 0-1,3 1 39,0 0 0,0-1 0,0 1 0,-1-1 0,1 0-1,0 0 1,6-1 0,4 1-81,-7 0 34,0 0-1,0-1 0,0 0 0,-1 0 0,1 0 1,0 0-1,-1-1 0,1 0 0,-1 0 0,0-1 1,1 0-1,-1 0 0,8-6 0,-7 4-356,0-1 0,-1 1 0,0-1-1,0 0 1,0-1 0,-1 1 0,0-1-1,0 0 1,-1 0 0,3-7 0,7-26-2397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3.5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6003,'0'0'1384,"0"35"-863,-1-2-337,-1-1 74,2 1 0,2-1 0,0 0 1,15 64-1,20 69 1394,21 78-265,-58-243-1394,1 1 0,-1 0 0,0 0 0,1 0 0,-1 0 0,0 0 0,0 0 0,1 0 0,-1 0 0,0 0 1,0 0-1,0 0 0,0 0 0,-1 0 0,1 0 0,0 0 0,0 0 0,-1 0 0,1 0 0,0 0 0,-1 0 0,1 0 0,-1 0 1,1 0-1,-1 0 0,1 0 0,-1-1 0,-1 2 0,0-1-89,0 0 1,0-1-1,0 0 0,1 1 1,-1-1-1,0 0 1,0 0-1,0 0 0,0 0 1,0 0-1,0 0 1,0-1-1,-4 0 0,4 0 84,-1 0 1,0 0-1,1 0 0,-1 0 0,0 0 0,1-1 0,0 1 1,-1-1-1,1 0 0,0 0 0,0 1 0,0-1 0,-2-3 1,3 5 6,1-1 1,-1 0-1,0 0 1,1 0-1,0 0 1,-1 1-1,1-1 1,-1 0-1,1 0 1,0 0 0,0 0-1,0 0 1,-1 0-1,1 0 1,0 0-1,0 0 1,0 0-1,0 0 1,1 0-1,-1 0 1,0 0-1,0 0 1,1 0 0,-1 1-1,0-1 1,1 0-1,-1 0 1,1 0-1,-1 0 1,1 0-1,-1 1 1,1-1-1,0 0 1,-1 1-1,1-1 1,0 0 0,0 1-1,-1-1 1,2 0-1,3-3-17,0 1-1,0 0 1,0 0 0,0 0-1,0 1 1,1 0 0,-1 0-1,1 0 1,-1 1-1,1-1 1,0 1 0,11 0-1,-17 1 12,1 1-1,-1 0 1,1-1-1,-1 1 0,1-1 1,-1 1-1,1 0 1,-1-1-1,0 1 1,1 0-1,-1-1 0,0 1 1,1 0-1,-1-1 1,0 1-1,0 0 1,0 0-1,0-1 0,0 1 1,0 0-1,0 0 1,0 0-1,0-1 0,0 1 1,0 0-1,0 0 1,-1 0-1,1 5-29,0 8 47,-1 0 1,0 1-1,-2-1 0,1 0 1,-1 0-1,-10 25 1,9-30 47,0-1 0,0 1 0,-1-1 0,0 0 0,-1 0 0,0-1 0,0 1 0,0-1 0,-1-1 0,0 1 0,-14 8 1,19-13 295,0-1 1,0 1 0,-1-1 0,1 0 0,-1 0 0,1 0 0,-1-1 0,0 1 0,1-1 0,-4 1 443,9-1-952,12 0 139,0-1 1,0-1-1,0 0 0,0-1 0,0-1 0,0 0 0,-1-1 0,0 0 0,0-2 0,14-7 0,10-7-309,54-39 0,-70 42-1749,33-31 0,-13 0-1943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4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88 6243,'0'0'1112,"28"-8"-413,89-28-282,-50 9-233,-24 11-320,-41 15 64,-2 14-2818,-2-5 2748,1-1 1,-1 0-1,-1 0 1,0 0-1,-6 11 0,-29 45 282,8-15-51,10-13 361,1 1 1,2 1-1,1 0 1,2 2-1,2-1 1,2 2-1,-7 41 1,8 149 1449,9-208-1466,1-42-281,1 0 1,1 0-1,11-38 0,28-61-77,-36 104-96,1 0 1,1 0 0,0 1 0,1 0 0,1 0-1,18-19 1,-23 27-3,1 0 0,0 1-1,0 0 1,1 1 0,-1-1-1,1 1 1,0 1 0,0-1 0,1 1-1,-1 0 1,0 1 0,1 0 0,0 0-1,0 0 1,12 0 0,-8 1-31,0 1 1,0 0 0,0 1-1,13 2 1,-21-2 46,0 1 1,0-1-1,0 0 0,-1 1 1,1 0-1,0 0 0,-1 0 1,1 0-1,-1 1 0,0-1 1,1 1-1,-1 0 0,0 0 1,4 6-1,1 4 25,0 0 1,-1 0-1,-1 1 0,0 0 1,-1 0-1,0 1 0,-1-1 1,-1 1-1,0 0 0,-1 0 1,-1 0-1,0 0 0,-1 1 1,-1-1-1,-2 15 0,2-26-21,0 1-1,0-1 1,0 1-1,-1-1 0,1 1 1,-1-1-1,0 0 1,0 0-1,-1 0 1,1 0-1,-1 0 0,0-1 1,0 1-1,0-1 1,-1 0-1,1 0 0,-1 0 1,1 0-1,-1 0 1,0-1-1,0 0 0,-7 3 1,-1 0 87,1-1 1,-1-1-1,0 0 1,0 0-1,0-1 1,0-1-1,-20 0 254,32-2-326,1-1 0,-1 0-1,0 1 1,1-1 0,-1 1-1,1-1 1,0 1 0,-1-1-1,1 1 1,0 0 0,0-1-1,1-1 1,-1 1-4,33-44-37,41-44 0,-11 14 68,-62 74-40,190-224 125,-181 215-115,0-1 1,16-24-1,-24 31-78,0 0 0,0 0 0,-1-1-1,0 1 1,0-1 0,0 1 0,-1-1 0,0 0-1,0 1 1,0-1 0,-1-7 0,0 10 29,-1 1-1,1-1 1,-1 1 0,0-1-1,1 1 1,-1-1 0,-1 1-1,1-1 1,0 1 0,0 0-1,-1 0 1,0 0 0,1 0-1,-1 0 1,0 0 0,0 0-1,0 0 1,-2-1 0,-8-6-194,0 1 0,-14-7 0,12 7 102,0 0 78,8 3 118,-1 1-1,0 0 0,-1 0 0,1 0 1,-1 1-1,1 0 0,-1 1 0,0 0 1,-12-2-1,19 16 371,0 48-109,4-1 0,16 105 1,91 310 3896,34-7-299,-140-457-3877,1 10 115,-5-18 411,0-12-1723,0-61-6165,0 15 2011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5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 3282,'0'0'5317,"26"1"-4605,82 2-309,-95-3-344,0-1 1,0 0-1,-1-1 0,1-1 1,13-3-1,-20 4-72,0 0-1,1 0 1,-1 1-1,1 0 1,-1 1-1,1-1 1,-1 1-1,9 1 1,-13-1 8,-1 1 1,0-1 0,0 1 0,0-1 0,0 1-1,0 0 1,0 0 0,0-1 0,0 1 0,-1 0 0,1 0-1,0 0 1,0 0 0,0 0 0,-1 0 0,1 0 0,-1 0-1,1 0 1,-1 0 0,1 0 0,-1 0 0,0 0-1,1 0 1,-1 1 0,0-1 0,0 1 0,4 38 40,-4-34-29,-1 111 771,0-103-627,-1 0 0,-1 0-1,0 0 1,-1 0 0,0 0-1,-8 15 1,-7 9 63,-31 48 1,42-74-269,0 0 1,-1-1-1,-1 1 0,0-2 1,0 0-1,-1 0 1,-20 14-1,27-22-382,0 0 0,0 0-1,0 0 1,-1 0 0,1-1 0,-1 0 0,1 1-1,-1-2 1,-5 2 0,-8-2-4049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15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 4770,'0'0'1740,"14"9"-1479,-12-2-37,0 0-1,0 0 1,-1 0-1,0 0 1,0 0-1,-1 1 1,0-1 0,-2 14-1,1 5 369,1-21-555,-1-1 1,0 1-1,0-1 1,0 1-1,0-1 1,-1 1-1,1-1 1,-1 0-1,0 0 1,-1 0-1,1 0 1,-1 0-1,0-1 1,1 1-1,-2-1 1,1 1-1,0-1 1,-5 3-1,2-1-142,0-1 0,1-1 1,-1 1-1,-1-1 0,-6 3 0,8-4-458,0-1-1,0 1 1,-1-1 0,1 0-1,-1 0 1,-6 0 0,-6-1-3335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5.6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1 224,'0'0'5395,"105"165"-4083,-88-127-447,-2-6-721,-4-3-64,-2-6 96,-3-6-176,-3-11-1377</inkml:trace>
  <inkml:trace contextRef="#ctx0" brushRef="#br0" timeOffset="1">285 111 3586,'0'0'6307,"151"110"-5651,-137-95-432,1-4-80,-10-2-16,1-3-128,-6-1-1345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5.9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6707,'0'0'1409,"69"76"-1809,-43-59-337,-5 1-1024,-7 2-768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6.3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1297,'0'0'4884,"6"0"-4880,-1 1 0,0 0 0,1 0-1,7 3 1,-7-2-15,-1 1 0,0-1 0,0 1-1,0 0 1,-1 1 0,1-1 0,-1 1 0,0 0-1,0 0 1,0 0 0,0 1 0,-1 0 0,0-1-1,0 1 1,4 9 0,-1 1-54,-1 1 1,0 0-1,4 33 0,-3-16 132,2 3 326,-3-17 188,-1 1 0,-1 1-1,0 26 1,-3-45-568,-1-1-1,1 0 1,0 1-1,-1-1 1,0 1-1,1-1 1,-1 0-1,0 0 1,1 1-1,-1-1 0,0 0 1,0 0-1,0 0 1,0 0-1,0 0 1,0 0-1,-1 0 1,1 0-1,0 0 1,0-1-1,-1 1 1,1 0-1,0-1 1,-1 1-1,1-1 1,-1 0-1,1 1 1,-1-1-1,1 0 1,-2 0-1,-9 2 206,1-1-1,-20 0 1,26-1-49,412-9 5436,-364 9-4934,29 0 361,100 11 0,-146-8-975,45-2 1,-45-1-1585,-24 0 1363,-1 0-1,0 0 1,0 0 0,0-1-1,0 1 1,0 0-1,0 0 1,0-1 0,0 1-1,0 0 1,0-1-1,0 1 1,0-1-1,0 0 1,0 1 0,-1-1-1,1 0 1,0 1-1,0-1 1,0 0-1,-1 0 1,1 0 0,0-1-1,9-25-2499,-9 23 2172,9-51-5406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6.6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9812,'0'0'1057,"90"148"-913,-75-128-144,-6-11-16,-7-3-2017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7.1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0 157 624,'3'-4'410,"-1"1"0,0-1-1,0 1 1,-1-1-1,1 0 1,-1 0 0,0 0-1,0 1 1,0-1 0,0-1-1,-1 1 1,1-6-1,-1 8-317,1-1 0,-1 1 0,1 0-1,-1 0 1,1-1 0,0 1 0,0 0-1,0 0 1,1 0 0,-1 0 0,0 0-1,1 0 1,-1 0 0,1 0 0,0 0-1,-1 1 1,1-1 0,0 1 0,4-3-1,4-3 67,1 1 0,17-7 0,-26 13-127,13-7 72,0 2-1,0 0 0,1 1 1,0 1-1,19-2 1,80 1 31,-94 4-96,-17 0-35,1 1 0,-1-1 0,0 1 0,0 0 1,0 0-1,1 0 0,-1 0 0,0 1 0,-1-1 0,1 1 0,0 0 0,0 1 0,6 4 0,-5-2 95,1 0 0,-1 1 1,0 0-1,0 0 0,0 0 0,-1 1 0,4 7 0,0 4 276,0 0 0,-1 0 0,-2 0-1,0 1 1,4 26 0,-7-36-223,-1-4-53,0 0 0,0 0 0,-1 0-1,1 1 1,-1-1 0,0 0-1,-1 0 1,1 1 0,-2 6-1,1-11-108,0 0 0,0-1 0,0 1 0,0 0 0,0 0 0,0 0 0,0-1 0,0 1 0,0 0 0,-1-1 0,1 1 0,0-1 0,0 0-1,0 1 1,-1-1 0,1 0 0,0 0 0,-3 1 0,-28-1-901,24 0 450,-10 0-308,-6 1-992,-39-6 1,54 4 1501,1-1-1,-1 0 1,1-1-1,-1 0 1,1 0-1,0 0 1,-14-10-1,18 11 298,0-1 0,0 1 0,1-1 0,-1 0 0,1 0 0,-3-4 0,4 5 143,1 0 1,0 0 0,0 0 0,0 0 0,1 0 0,-1-1 0,0 1 0,1 0 0,0 0-1,-1-1 1,1 1 0,0 0 0,0-3 0,1 3-173,-1 0 0,1 1 0,0-1 0,0 0 0,0 1 0,-1-1 0,1 1-1,1-1 1,-1 1 0,0 0 0,0-1 0,0 1 0,1 0 0,-1 0 0,1 0 0,-1 0 0,1 0 0,-1 0 0,1 0 0,0 1 0,-1-1 0,3 0-1,44-15 57,-44 15-54,11-2 27,0 0 1,1 1-1,0 1 0,19 1 1,-26 0-35,-8 0-1,0 1 0,1-1 0,-1 0 0,0 0 1,0 1-1,0-1 0,1 1 0,-1 0 0,0-1 1,0 1-1,0 0 0,0-1 0,0 1 0,0 0 1,0 0-1,0 0 0,-1 0 0,1 0 0,0 0 1,0 0-1,-1 0 0,1 0 0,-1 0 0,1 0 0,-1 1 1,1-1-1,-1 0 0,0 0 0,0 0 0,1 1 1,-1-1-1,0 0 0,0 1 0,0 0 0,0 9-17,0 0-1,-2 22 1,1-26 1,-2 6-3,1 0 1,-2 0-1,0 0 0,0-1 1,-1 0-1,-1 0 1,-11 19-1,-5 3-17,-31 36 0,18-30 872,37-39-752,-1-1 0,0 1 0,0-1-1,1 0 1,-1 1 0,0-1 0,1 0 0,-1 0 0,1 0-1,-1 0 1,2 0 0,6 0-470,0 0 0,0 0-1,0-1 1,0-1 0,-1 1 0,1-1 0,9-4 0,2-2-2951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7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45 114 3618,'0'0'3495,"28"-16"-3418,85-51-66,-60 40-73,-49 26-143,-1 0-1,1 1 0,0-1 1,-1 1-1,1-1 1,6 1-1,-7 0 26,-3 1 123,1-1 0,0 1 0,-1-1 0,1 1 0,-1-1 0,1 1 0,-1 0 0,1-1 0,-1 1 0,1 0 1,-1-1-1,0 1 0,1 0 0,-1-1 0,0 1 0,1 0 0,-1 0 0,0 0 0,0-1 0,0 1 0,0 0 0,0 0 0,0-1 0,0 1 0,0 0 0,0 0 1,0 0-1,0-1 0,-1 1 0,1 1 0,-1 3-206,2 4 83,-1 0 0,-1-1 0,0 1 0,0-1 0,0 1 0,-1-1 0,-1 1 0,1-1 0,-1 0 0,-1 0 0,1 0 1,-8 11-1,-49 67 110,58-83 333,0 0 0,1-1-1,0 1 1,-1 0 0,1-1-1,0 1 1,0 0 0,1 0 0,-1 0-1,1 0 1,-1 0 0,1 0-1,0 3 1,5 44 1780,-2-25-1289,-2-18-703,0 0 1,-1 0-1,0-1 1,-1 1-1,1 0 0,-1-1 1,-3 9-1,3-12-55,0 0 0,0-1 0,0 1 0,-1-1 0,1 1 0,-1-1 0,0 0 0,0 0 0,0 0 0,0 0 0,0 0 0,0 0 0,-1 0 0,1-1 0,0 1 0,-1-1 0,1 1 0,-1-1 0,-3 1 0,-5 1-111,1-1-1,-1 0 1,0 0 0,0-1 0,0-1-1,-15 0 1,9 0 178,15 0-29,1-1 0,0 1 0,-1 0 0,1 0 0,0-1 0,-1 1 0,1-1 0,0 1 1,0-1-1,0 1 0,-1-1 0,1 0 0,0 0 0,0 0 0,0 1 0,0-1 0,0 0 0,0 0 1,1 0-1,-1 0 0,0-1 0,0 1 0,1 0 0,-1 0 0,1 0 0,-1-1 0,1 1 1,-1 0-1,1 0 0,0-1 0,0 1 0,-1 0 0,1-1 0,0 1 0,0 0 0,0-1 0,1 1 1,-1 0-1,0-1 0,0 1 0,1 0 0,-1-1 0,1 1 0,-1 0 0,1 0 0,0 0 1,-1-1-1,1 1 0,0 0 0,0 0 0,0 0 0,-1 0 0,1 0 0,0 0 0,0 1 0,1-1 1,-1 0-1,0 0 0,1 0 0,15-5 256,1 2 1,-1-1 0,1 2-1,30-2 1,79 2 1784,-86 4-1500,-15-1-41,0 2 0,-1 2 1,0 0-1,44 13 0,94 44 1836,-113-40-1776,-27-13-388,1 0 0,-1-2 0,1 0 0,1-2 0,-1-1 0,0-1 0,26-1 0,-46-1-233,1 0 0,-1-1 0,0 0 0,0 0 0,0-1 0,0 1 0,0-1 0,0 1 0,0-1 0,-1-1 0,1 1 0,-1 0 0,1-1 0,-1 0 0,0 0 0,5-5 0,-1 0-794,-1 0 0,1-1 0,-2 0-1,1 0 1,7-17 0,1-20-4558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8.9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0 3362,'0'0'1686,"-3"27"-1321,-15 83 123,16-100-415,1-1-1,-1 0 0,-1 0 1,0 0-1,0 0 1,0 0-1,-1-1 0,-1 1 1,-9 13-1,13-19-67,0-2-56,4-1-1086,136-11-36,-114 10 1154,-14 0 12,0 0 1,0 1 0,0 1 0,17 2 0,-26-2 9,1-1 1,-1 1-1,0-1 0,0 1 0,0 0 0,0 0 1,0 0-1,0 0 0,0 1 0,0-1 0,0 0 1,0 1-1,-1-1 0,1 1 0,0 0 0,-1-1 1,0 1-1,1 0 0,-1 0 0,0 0 0,0 0 0,0 0 1,0 0-1,0 1 0,-1-1 0,1 0 0,0 3 1,0 3 45,0 0 0,0 0 0,-1 0 0,0 0 0,-1 0 0,1 0 0,-2 0 0,1 0 0,-1-1 1,0 1-1,0 0 0,-1-1 0,0 0 0,-7 12 0,-49 62 64,21-29-85,34-46 3,0 1-1,0 0 0,0 0 1,1 0-1,0 1 0,1-1 1,0 1-1,0-1 0,-1 10 1,1 6 258,2 41 1,0-31-100,2 6 597,2 0 0,17 71 0,4 28 1574,-23-118-1972,2 52 697,-4-70-1318,0-5-1038,-2-19-1539,-7-23-2983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09.9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1 138 3201,'0'0'2940,"28"-13"-2475,87-41-239,-46 15-79,-64 36-152,0-1-1,0 1 1,1-1-1,0 2 1,-1-1-1,1 1 0,0-1 1,0 2-1,0-1 1,1 1-1,-1 0 1,0 0-1,8 0 1,-10 1-12,-1 0 1,1 0-1,0 0 1,-1 0-1,1 0 1,-1 1 0,1-1-1,-1 1 1,1 0-1,-1 1 1,0-1-1,1 0 1,-1 1-1,0 0 1,0-1-1,0 1 1,0 1-1,0-1 1,-1 0-1,1 1 1,-1-1 0,1 1-1,-1 0 1,0 0-1,0 0 1,0 0-1,0 0 1,2 6-1,0 0 178,1 1-1,-2 0 1,1 0-1,-1 1 1,-1-1-1,3 17 1,-2 65 1473,-3-72-1417,0-19-216,0 0 1,0 0-1,0 0 0,-1 0 1,1 0-1,0 0 0,0 0 1,-1 0-1,1 0 0,-1-1 1,1 1-1,-1 0 0,1 0 1,-1 0-1,1 0 1,-1-1-1,0 1 0,0 0 1,1 0-1,-1-1 0,0 1 1,-1 0-1,0 0-34,-1 1 1,1-1-1,-1 0 1,0 0-1,1 0 1,-1-1-1,0 1 1,-3-1-1,-1 1-276,-1-1-1,1 0 1,-1 0-1,1-1 1,-13-3 0,14 2 80,1 0 1,-1-1-1,1 0 1,0 0-1,0-1 1,0 1-1,0-1 1,0 0 0,1 0-1,-6-8 1,-2-2 157,1-1 1,-12-19 0,23 34 91,0-1 1,-1 1 0,1-1-1,0 1 1,0 0 0,-1-1-1,1 1 1,0-1 0,0 1-1,0 0 1,-1-1 0,1 1-1,0-1 1,0 1 0,0-1-1,0 1 1,0-1 0,0 1-1,0-1 1,0 1 0,0-1-1,0 1 1,1-1 0,-1 1-1,0 0 1,0-1 0,0 1-1,0-1 1,1 1-1,-1-1 1,0 1 0,1 0-1,-1-1 1,0 1 0,0 0-1,1-1 1,-1 1 0,1 0-1,-1-1 1,0 1 0,1 0-1,-1 0 1,1 0 0,-1-1-1,0 1 1,1 0 0,-1 0-1,1 0 1,0 0 0,25-3-177,-25 3 198,0 0-161,-1 3-871,-2 26 762,-1 0-1,-11 47 1,6-38 663,-3 38-1,9 232 2041,4-284-2214,0-1 0,10 39 0,-10-53-198,1 0 0,0 0 0,0-1-1,1 1 1,0-1 0,1 0 0,0 0 0,0-1 0,11 14 0,-13-19-50,-1 0 0,1 1 1,0-1-1,0 0 0,0-1 1,0 1-1,0 0 0,1-1 1,-1 0-1,0 0 1,1 0-1,-1 0 0,1 0 1,-1-1-1,1 1 0,-1-1 1,1 0-1,-1 0 1,1 0-1,-1-1 0,1 1 1,-1-1-1,1 0 0,-1 0 1,0 0-1,1 0 0,-1-1 1,0 1-1,0-1 1,0 0-1,0 0 0,0 0 1,0 0-1,-1-1 0,1 1 1,-1-1-1,1 1 0,1-5 1,10-12-25,-1-2 0,-2 1 0,0-2 1,-1 1-1,-1-1 0,-1-1 0,-1 0 1,4-23-1,-2-3-390,-2-1-1,-1-90 1,-5 136 397,-1 0-1,0 0 0,-1 0 1,1 0-1,-1 0 1,1 0-1,-1 0 0,0 0 1,-1 0-1,-2-7 1,2 10 80,1-1 1,-1 1-1,1-1 1,-1 1 0,0 0-1,0-1 1,1 1-1,-1 0 1,0 0 0,0 0-1,0 0 1,0 1-1,0-1 1,0 0-1,0 1 1,-1 0 0,1-1-1,0 1 1,0 0-1,0 0 1,-4 0 0,5 0-48,-1 0 0,1 0 1,-1 0-1,1 0 0,-1 0 1,1 0-1,-1 0 0,1 0 1,-1 0-1,0 1 0,1-1 1,0 1-1,-1-1 0,1 1 1,-1-1-1,1 1 0,0 0 1,-1 0-1,1 0 0,0 0 1,0 0-1,0 0 0,0 0 1,-1 0-1,2 0 0,-1 1 1,0-1-1,0 0 0,0 0 1,0 1-1,1-1 0,-1 1 1,1-1-1,-1 3 0,-5 17 15,1 1-1,1 0 1,1 0-1,1 0 0,1 0 1,0 0-1,5 34 0,-2-48 6,-1-1-1,1 0 0,0 0 0,0 0 0,1 0 1,0 0-1,0 0 0,1-1 0,0 1 0,0-1 1,0 0-1,1 0 0,0-1 0,0 1 1,0-1-1,12 8 0,1 0 254,1 0 1,0-2-1,0 0 0,29 11 0,-1-4 417,1-2-1,1-2 0,1-2 0,54 5 1,-101-16-996,27 1 1078,-29-2-949,0 0-1,0 0 0,-1 0 1,1 0-1,0 0 1,0 0-1,0 0 1,0 0-1,0 0 0,-1-1 1,1 1-1,0 0 1,0-1-1,0 1 1,-1 0-1,1-1 1,0 1-1,-1-1 0,1 1 1,0-1-1,-1 0 1,1 1-1,0-1 1,-1 0-1,1 1 1,-1-1-1,1 0 0,-1 1 1,1-2-1,0-28-4363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0.2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0 160 3778,'0'0'7939,"151"38"-7090,-107-38-289,2-26-384,-2 0 32,-1-4-208,-5-1-1024,-3 4-1457,-12-4-897,-11 4-1888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0.6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215 0 4898,'0'0'1702,"-3"27"-1408,-18 176 1608,15-164-1586,-1 1 0,-2-1 1,-1 0-1,-17 38 0,14-48-924,-1 0 0,-1-1 0,-20 28 0,17-32-884,13-19 882,1 0 1,-1 0 0,1 1 0,1-1 0,-1 1 0,1 0 0,-5 13-1,7-16 727,1 1 0,0-1 0,0 1 0,1-1-1,-1 0 1,0 1 0,1-1 0,0 0 0,0 0-1,0 0 1,0 1 0,1-1 0,-1 0 0,1 0-1,0-1 1,0 1 0,0 0 0,0-1 0,4 5-1,7 11 491,11 21 583,-2 0 1,-2 2-1,18 53 1,29 133 2080,-65-218-3206,1-1-1,0 0 1,6 12 0,-8-40-6012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15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2673,'0'0'4146,"119"3"-3986,-102-3-64,-5 0-96,-3 0-656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0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5651,'0'0'1768,"24"0"-1269,11 1-392,13 0 54,58-4 1,-66-4-29,-30 5-154,1 0 0,-1 1 1,1 0-1,16 1 0,-25 0 12,0 1-1,0-1 0,0 1 1,0 0-1,1 0 0,-1 0 1,0 0-1,0 0 1,-1 0-1,1 0 0,0 1 1,0-1-1,-1 1 0,1 0 1,0-1-1,-1 1 1,2 2-1,21 38 80,-20-33-44,23 51 1073,-3 1 0,31 122 0,-35-108 27,46 114 0,-63-181-1074,-2-6-26,0 0 0,0 0-1,0 0 1,0 1-1,0-1 1,0-1 0,1 1-1,2 3 1,-3-4-16,-7-2-2244,4 0 1755,1 1-1,-1-1 0,0 0 0,0 0 1,0 0-1,1 0 0,-3-2 0,-29-24-4389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1.6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12 5026,'0'0'1846,"13"0"-1317,-12 0-519,36 0 273,50-7 0,-37 2-1179,-49 20-686,-3-6 1540,1 0 0,-1-1 1,0 1-1,0-1 0,-1 0 1,-1 0-1,1 0 0,-1 0 1,-1 0-1,1-1 0,-1 1 1,-11 11-1,-5 5 453,-1-1 0,-32 26-1,53-49-385,1 0-1,0 0 0,0 0 0,0 0 0,0 1 0,0-1 1,0 0-1,-1 0 0,1 0 0,0 0 0,0 0 0,0 0 0,0 1 1,0-1-1,0 0 0,0 0 0,0 0 0,-1 0 0,1 0 0,0 1 1,0-1-1,0 0 0,0 0 0,0 0 0,0 0 0,0 1 1,0-1-1,0 0 0,0 0 0,0 0 0,0 1 0,0-1 0,0 0 1,1 0-1,-1 0 0,0 0 0,0 0 0,0 1 0,0-1 0,0 0 1,0 0-1,0 0 0,0 0 0,0 0 0,1 1 0,-1-1 0,0 0 1,0 0-1,0 0 0,0 0 0,0 0 0,1 0 0,-1 0 1,0 0-1,0 0 0,0 0 0,0 0 0,1 0 0,-1 0 0,0 1 1,20 2 199,24-1-255,-44-2 37,101 0 253,-100 1-296,-1-1 0,1 1 0,-1 0 0,1 0 0,-1-1 0,0 1 0,1 0 0,-1 0 0,0 0 0,1 0 0,-1-1 0,0 1 1,0 0-1,0 0 0,0 0 0,0 0 0,0 0 0,0 0 0,0-1 0,0 1 0,0 0 0,-1 1 0,1 2-63,0 2 74,-1 0-1,0 0 1,0 0-1,0 0 1,-1 0-1,0 0 1,0-1-1,-5 10 0,-28 42 201,18-31-29,16-25-125,1-1-1,0 0 0,0 0 0,0 1 1,-1-1-1,1 0 0,0 1 0,0-1 1,0 0-1,0 1 0,0-1 0,-1 1 1,1-1-1,0 0 0,0 1 0,0-1 1,0 0-1,0 1 0,0-1 1,0 1-1,0-1 0,1 0 0,-1 1 1,0-1-1,0 0 0,0 1 0,0-1 1,0 0-1,1 1 0,-1-1 0,0 0 1,1 1-1,13 4 186,29-5-222,-32 0 154,3-1-126,14 1 163,-27 1-202,0-1 0,-1 0-1,1 0 1,0 1-1,0-1 1,-1 0-1,1 1 1,0-1-1,-1 1 1,1-1-1,-1 1 1,1-1-1,-1 1 1,1-1-1,-1 1 1,1 0-1,-1-1 1,1 1-1,-1 0 1,0-1-1,1 1 1,-1 0-1,0 0 1,1-1-1,-1 1 1,0 0 0,0 0-1,0-1 1,0 1-1,0 0 1,0 1-1,-1 4-43,0 0 0,0 0 0,0 0 0,-1 0 1,0 0-1,0 0 0,0-1 0,-1 1 0,0-1 0,0 0 0,0 1 0,-1-2 0,0 1 0,0 0 0,0-1 0,-7 7 1,-6 3 46,0 0 1,-1-2-1,-24 14 0,29-18 286,-1-1 0,-1-1 0,1 0 0,-22 5 0,-1-6 7150,143-7-6805,109-16 0,-8-2 115,86-13-839,-289 33-239,0-1 1,0 1 0,0-1-1,-1 0 1,1 0 0,0 0-1,-1-1 1,1 1 0,-1-1-1,1 0 1,-1 0 0,0 0-1,0 0 1,0-1 0,5-4-1,8-23-4474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1.9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0 130 368,'0'0'8321,"31"-16"-8310,99-52-3,-111 59-68,0 0 0,0 1-1,24-7 1,-34 14 4,1-1-1,-1 1 0,1 1 0,-1-1 1,1 2-1,11 1 0,-18-2 36,-1 1-1,0-1 1,0 1-1,0-1 1,0 1-1,0 0 1,0 0-1,0 0 1,0 0-1,-1 0 1,1 1-1,0-1 1,0 0-1,-1 1 1,1-1-1,2 4 1,-1 0 6,0 0 0,0-1 1,-1 1-1,1 1 0,-1-1 1,2 8-1,0 6 125,0 0 0,2 38 0,-3-4 865,-7 94 1,1-121-735,-1-1-1,-1 1 0,-1-1 1,-1-1-1,-18 43 0,17-51-168,1 0-1,-2 0 0,-16 22 1,22-34-200,-1-1-1,1 1 1,-1 0-1,1-1 1,-1 0 0,0 0-1,0 0 1,0 0 0,-1-1-1,1 1 1,-1-1-1,1 0 1,-1-1 0,0 1-1,0-1 1,0 0 0,-6 1-1,-26-1-3536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2.3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2305,'0'0'5555,"133"177"-4099,-110-125 209,0-3-929,-8-8-287,-3-9-257,-4-12 32,-2-5-224,-6-12-416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2.6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0 236 5491,'0'0'3809,"38"180"-3329,-29-151-303,-3-9-97,-1-17-80,-5-29-5315,0-12 593</inkml:trace>
  <inkml:trace contextRef="#ctx0" brushRef="#br0" timeOffset="1">0 236 1377,'8'-3'319,"-3"2"-115,-1 0 0,0-1 0,0 1 0,0-1 0,6-4 0,-9 5-122,1 0 0,-1 0 0,0-1 1,0 1-1,0 0 0,0 0 0,0-1 1,0 1-1,-1-1 0,1 1 0,0-1 1,-1 1-1,1-1 0,-1 1 0,0-1 1,1 1-1,-1-1 0,0 0 1,0-1-1,1-2 10,-1 1 1,1-1-1,1 1 1,-1-1-1,0 1 1,1 0-1,0-1 1,0 1-1,1 0 1,-1 0-1,1 0 1,4-4-1,5-6-19,25-22 0,-23 24 30,-8 6-104,1-1-1,0 1 1,0 0-1,1 1 1,0 0-1,0 0 1,0 1-1,0 0 1,1 0-1,-1 1 1,1 0-1,0 0 1,0 1-1,0 1 1,13-2-1,-20 3 8,1 1 0,0 0 1,-1-1-1,1 1 0,-1 0 0,1 1 0,-1-1 0,1 0 1,-1 1-1,0-1 0,0 1 0,0-1 0,0 1 0,0 0 1,0 0-1,0 0 0,-1 0 0,1 1 0,0-1 0,-1 0 1,0 1-1,2 3 0,4 10 312,0-1 1,6 24-1,-11-32-156,9 40 704,-1 1 0,-3 1 0,-1-1 0,-2 91 0,-4-138-888,0 0 0,0 1-1,0-1 1,0 0 0,0 0-1,0 0 1,-1 0 0,1 0-1,0 0 1,0 0 0,-1 0-1,1 0 1,-1 0 0,1 0 0,-1 0-1,1 0 1,-1 0 0,0 0-1,1 0 1,-1 0 0,0 0-1,0-1 1,0 1 0,0 0-1,-1 0 1,-1 0-377,-1 0-1,1 0 1,0 0 0,0-1-1,-1 1 1,1-1 0,-6 0-1,-25 0-4141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3.0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0 3506,'0'0'3841,"0"160"-2640,0-102-337,-3-3 49,-3-3-321,1-5-176,-1-7-192,-6-14-80,-2-8-144,-4-10-1696,4-8-2098</inkml:trace>
  <inkml:trace contextRef="#ctx0" brushRef="#br0" timeOffset="1">108 285 912,'0'0'4205,"20"26"-2092,66 89-203,2-4 873,-72-93-1770,2-1 0,31 24 0,-45-38-851,0 0 1,-1 0 0,1-1-1,1 0 1,-1 1 0,0-2 0,0 1-1,1 0 1,-1-1 0,1 0 0,0 0-1,-1 0 1,1-1 0,-1 1 0,10-1-1,-13-1-89,1 1 0,0 0-1,0-1 1,-1 1 0,1-1 0,0 1-1,-1-1 1,1 0 0,0 1-1,-1-1 1,1 0 0,-1 0 0,1 0-1,-1-1 1,0 1 0,0 0-1,1 0 1,-1-1 0,0 1-1,1-2 1,18-36 602,-15 28-524,4-7-146,-1 1-1,-1-1 0,0-1 1,-1 0-1,-2 1 0,1-2 1,1-26-1,-6 41-208,1-2-596,0 0 1,-1-1-1,0 1 0,0 0 0,-1-1 0,0 1 0,0 0 1,-1 0-1,0 0 0,0 0 0,-6-13 0,-23-17-6742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3.3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 1 8180,'0'0'4194,"-96"142"-4338,61-99-1169,-5-2-2097,2-6 65,12-9 432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3.7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1 256,'0'0'6947,"113"180"-5442,-84-125-256,-3 3 15,-3-9-127,-2-2-241,-7-12-448,-2-9-224,-6-12-48,-6-5-176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4.1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0 154 6867,'0'0'1940,"29"-19"-1679,93-57-226,-114 71-40,1 0 0,0 0-1,11-3 1,4 7-39,-13 1 15,-7 0 22,-1 0 0,0 1-1,1-1 1,-1 1-1,0 0 1,0 0-1,1 0 1,-1 0-1,0 0 1,0 1 0,0-1-1,0 1 1,-1 0-1,1 0 1,0 0-1,-1 0 1,1 0-1,-1 1 1,0-1-1,3 5 1,2 4 25,0 1 0,-1 0 0,9 24 1,-9-23 22,11 33 615,-2 1 1,11 59 0,8 100 1799,-32-186-2048,0 32 0,-3-51-415,1-1 1,-1 1-1,1 0 0,-1-1 0,1 1 1,-1 0-1,0-1 0,1 1 0,-1-1 1,0 1-1,1-1 0,-1 1 0,0-1 1,1 1-1,-1-1 0,0 0 0,0 1 1,0-1-1,0 0 0,1 0 0,-1 1 0,0-1 1,0 0-1,0 0 0,0 0 0,-1 0 1,-3 0-111,-6 3-286,0-2 0,0 0 0,-1 0 1,1-1-1,0 0 0,-17-3 0,21 1 200,-1 0 1,1 0-1,0 0 1,0-1-1,0 0 1,0-1 0,0 1-1,1-1 1,-1-1-1,-8-7 1,2 1-156,0-2 0,1 1 0,1-1 0,-13-19 0,19 25 298,1-1 0,0 0 0,0 1 0,1-1 0,0-1 0,0 1 0,1 0 0,0-1 1,0 0-1,0-13 0,1 11 44,0-1 1,1 1 0,0-1-1,1 1 1,1 0 0,0-1 0,0 1-1,1 0 1,0 0 0,8-15 0,1 4-171,2 1 1,0 1 0,2 0 0,0 1 0,1 1 0,25-21 0,-18 18 122,2 1 0,1 2 0,0 1-1,42-20 1,-65 35 141,13-3 1063,-17 13-858,1 0 0,0 1 0,0-1 0,0 0 0,1-1 0,0 1 0,1 0-1,5 11 1,-6-15-262,0 0 1,0-1-1,0 1 0,1 0 0,0-1 0,0 0 0,0 1 1,0-1-1,0 0 0,1-1 0,-1 1 0,1-1 0,0 1 0,-1-1 1,1 0-1,0 0 0,5 1 0,26 5 209,55 8 1,-63-13-168,1 1 0,-1 2 0,0 1 0,28 10 0,-40-10 76,0 0-1,0 1 0,0 0 1,-1 2-1,-1-1 0,0 2 1,0-1-1,-1 2 0,16 18 1,-19-18 3,0 0 1,-2 0 0,1 1-1,-2 0 1,0 1-1,0-1 1,-1 1 0,-1 0-1,0 0 1,-1 1 0,1 15-1,1 106 966,-5-119-1031,0-5 4,0 0 0,-1 0 0,0 0 0,-1 0 0,-6 20 0,7-29-26,0 1-1,-1-1 1,1 0 0,-1 0 0,1 0-1,-1 0 1,0 0 0,0 0-1,-1-1 1,1 1 0,-1-1 0,1 1-1,-1-1 1,0 0 0,1 0-1,-1 0 1,0 0 0,0-1 0,-1 1-1,1-1 1,0 0 0,0 0-1,-1 0 1,-3 0 0,-4 1 31,1 0 1,-1-2 0,0 1-1,1-1 1,-1-1 0,0 0-1,1 0 1,-1-1 0,1-1-1,0 1 1,0-2 0,0 1-1,0-2 1,0 1 0,1-1-1,-1-1 1,1 1 0,1-2-1,-1 1 1,1-1-1,0 0 1,-7-10 0,6 7-129,1 1-1,1-2 1,0 1 0,0-1 0,1 0 0,-7-16-1,12 23 14,-1 0 0,1-1 0,0 1 0,0 0 0,0 0 0,0 0 0,1-1 0,0 1 0,0 0 0,0-1 0,0 1 0,1 0 0,0-1 0,0 1 0,0 0 0,0 0 0,0 0 0,1 0 0,0 0 0,0 0 0,0 0 0,4-4 0,3-2-182,2-1 0,-1 2 0,2-1 1,-1 2-1,1-1 0,15-7 0,19-13-3988,-19 6-1612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4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12902,'0'0'5218,"17"14"-5218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1:57.6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119 937 1665,'0'0'4460,"-1"-28"-4262,-3-85-113,4 109-67,0 1 0,0 0 0,-1 0-1,1 0 1,-1 0 0,1 0 0,-1 0 0,0 0 0,0 0-1,-1 1 1,1-1 0,0 0 0,-1 0 0,0 1-1,0-1 1,0 1 0,0 0 0,0-1 0,0 1-1,-3-2 1,2 3 58,1 0-1,-1 0 0,1 0 1,-1 0-1,1 1 1,-1-1-1,0 1 0,1 0 1,-1 0-1,0 0 0,1 0 1,-1 0-1,0 0 1,-4 2-1,6-1-32,-1-1 1,1 1-1,0-1 1,0 1-1,-1 0 1,1 0-1,0-1 1,0 1-1,0 0 1,0 0-1,0 0 1,0 0-1,1 0 1,-1 0-1,0 1 0,0-1 1,1 0-1,-1 0 1,0 2-1,-9 28 468,8-22-333,-2 8 18,2 1 0,0-1 0,1 1 0,1 27 0,0-15 99,0-25-230,1 1-1,-1-1 0,1 1 1,0-1-1,0 1 1,0-1-1,1 0 0,0 0 1,0 1-1,0-1 1,1-1-1,5 10 0,-6-11-37,0-1-1,1 1 0,-1-1 0,1 0 1,-1 0-1,1 0 0,0 0 0,0-1 1,-1 1-1,1-1 0,0 1 0,1-1 1,-1 0-1,0 0 0,0 0 1,0-1-1,1 1 0,-1-1 0,0 0 1,0 0-1,1 0 0,-1 0 0,4-1 1,-4 0-8,-1 1 1,0-1 0,0 0-1,1 0 1,-1 0 0,0 0-1,0 0 1,0-1 0,0 1-1,0-1 1,-1 1 0,1-1-1,0 1 1,-1-1 0,1 0-1,-1 0 1,0 0 0,3-4-1,1-4 25,0-1 0,6-18 0,-8 20-35,7-25-89,-1 0-1,-1 0 1,3-41-1,1-108-1344,-4 33-104,-6 125 1388,24-393-83,-26 1040 6000,1-585-5242,1 1 0,2-1 0,9 42 0,-7-56-281,1 1 0,0-1 0,2 0 1,1-1-1,23 39 0,-30-55-235,0-1 1,1 0-1,0 0 1,0-1-1,0 1 1,1-1-1,-1 0 1,1 0-1,0 0 1,0-1-1,0 1 1,1-1-1,5 2 1,-6-3-359,0-1 0,0 0 1,0 0-1,0 0 1,0 0-1,6-1 1,-11 0 154,1 0 0,0 0 0,0 0 0,-1 0 0,1 0 0,0 0 0,-1-1 0,1 1 0,0 0 0,0 0 0,-1-1 0,1 1 0,0 0 0,-1-1 0,1 1 0,-1-1 0,1 1 0,0-1 0,-1 1 0,1-1 0,-1 1 0,0-1 0,1 0 0,-1 1 0,1-1 0,-1 0 0,0 1 0,1-1 0,-1 0 0,0 1 0,0-1 0,1-1 0,0-17-4459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15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0 163 1585,'67'81'1008,"-67"-78"-384,0 0 273,0 3-177,0 3-448,11-1 161,4 4-225,-1-3-64,1-3-96,-4-1 16,1-2-64,-3-3-448,-3 0-1073</inkml:trace>
  <inkml:trace contextRef="#ctx0" brushRef="#br0" timeOffset="1">296 1 288,'0'0'4242,"6"78"-4178,-6-63-64,0-4-80,0-2-512,0 0-305,0-7-159,0 1 272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8.2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2577,'0'0'2668,"28"0"-2358,86 0-60,-106 0-187,0 0 0,-1 0 0,1 0 0,0 1 0,-1 1 0,1-1 0,-1 1 0,0 0 0,1 1 0,9 4 0,-11-3 38,-1 0 0,0 1 0,0 0-1,-1 0 1,0 0 0,1 0 0,-2 0 0,7 11 0,-1 0 182,0 0 1,-1 1-1,-1 0 0,-1 0 1,0 1-1,4 23 0,-4-8 229,-2 0 0,0 55 0,-4-84-443,0 0-1,0 0 1,-1 0-1,0 0 1,0-1-1,0 1 1,0 0-1,0 0 0,-1-1 1,0 1-1,0-1 1,0 0-1,0 1 1,0-1-1,-5 5 1,-2 1 198,-1-1 0,0 0 0,-16 10 0,-12 9 261,17-17-888,41-9 321,-1-1 0,1-1 0,-1-1 0,0-1 0,1-1 0,34-11 1,-37 9 63,0-2 1,0 0-1,-1-1 1,-1-1 0,0-1-1,26-21 1,-33 24-319,0-1 1,0 0-1,-1 0 0,0 0 1,-1-1-1,0 0 1,0 0-1,-1-1 0,0 0 1,-1 0-1,5-19 0,-8 21 157,-1 8 358,12 3-158,21 28-227,-29-25 208,0-1-1,0 0 0,1 1 0,-1-1 0,1-1 1,0 1-1,0-1 0,1 0 0,-1 0 1,1-1-1,9 4 0,-4-4 91,1 0 1,0-1-1,19 0 1,-29-1-111,-1 0 1,1 0 0,0-1-1,-1 1 1,1 0 0,-1-1 0,1 1-1,-1-1 1,1 1 0,-1-1 0,0 0-1,1 0 1,-1 0 0,0 0-1,1 0 1,-1 0 0,0 0 0,2-2-1,-1 0 17,0 0 1,0-1-1,0 1 0,0-1 0,0 1 0,-1-1 0,2-5 0,0-4 57,-1 0 0,-1 0 0,1-22 0,-3-31 414,1 65-489,0 0 0,0 0 0,-1 1 0,1-1 0,0 0 0,-1 0 1,1 1-1,-1-1 0,1 0 0,-1 1 0,1-1 0,-1 0 0,1 1 0,-1-1 1,0 1-1,1-1 0,-1 1 0,0-1 0,1 1 0,-1-1 0,0 1 0,0 0 1,1 0-1,-1-1 0,0 1 0,-1 0 0,-25-3 327,24 2-318,-14 0 5,-56-1-86,65 2 4,-1 1-1,1 0 1,-1 0 0,1 1-1,0 0 1,-11 4 0,17-5 5,-5 3-436,-1-1-1,1 0 1,-1-1 0,0 1-1,1-1 1,-1-1 0,0 0-1,-8 1 1,2-2-3935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8.6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4946,'0'0'1203,"25"10"-960,80 32-115,-98-39-109,-1-1 0,0 2 0,0-1-1,-1 1 1,1-1 0,-1 2-1,0-1 1,0 0 0,0 1 0,0 0-1,-1 0 1,0 1 0,0-1 0,0 1-1,-1 0 1,0 0 0,0 0 0,2 7-1,-1 2 56,-1 0 0,-1 0 0,0 0 0,-1 0 0,-1 26-1,-1-19 46,1 15 176,-6 52 0,3-74-176,0 0 0,0 0 1,-2-1-1,0 1 0,0-1 0,-11 17 1,13-24 1,2-5-40,0 1 0,0 0 0,0-1 0,0 0 1,-1 1-1,1-1 0,-1 0 0,0 1 0,1-1 1,-1 0-1,-6 4 2861,8-6-2976,1 1 0,-1-1 0,0 1 0,1-1 0,-1 1 0,1-1 0,-1 1 0,1-1 0,-1 0 0,1 1 0,-1-1 0,1 0 0,-1 0 0,1 1 0,-1-1 0,1 0 0,0 0 0,-1 0 0,1 0 0,-1 0 0,1 1 0,0-1 0,-1 0 0,2-1 0,21 3 96,-16-2-96,91 0 224,-96 0-408,0 0 0,1-1 1,-1 1-1,1-1 0,-1 1 0,0-1 1,1 0-1,-1 0 0,0 0 0,0 0 1,0 0-1,0-1 0,0 1 0,0-1 1,0 1-1,0-1 0,-1 0 0,1 1 1,0-1-1,1-3 0,13-23-4419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9.1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5987,'0'0'1019,"30"9"-832,93 32-83,-115-38-90,1 0 0,-1 0 0,0 1 0,8 6 0,-14-8-4,1 0 0,-1 0 0,0 0 0,1 1 0,-1-1 0,0 1 0,1 3 0,3 2 21,-1 0 49,0 1 0,0 0 1,-1 1-1,0-1 0,-1 1 0,0 0 0,0 0 0,-1 0 0,1 11 1,0 14 376,-2 46-1,-2-47-170,1-27-220,0 0 0,-1 0 0,0 0 0,0 0 0,-1 0 0,0 0 0,-5 12 1,-1-2 320,-20 26 1,24-36-281,4-7-67,0 0-1,0 0 1,0 1-1,0-1 1,0 0-1,-1 0 1,1 1-1,0-1 1,0 0-1,0 0 1,0 1-1,0-1 1,0 0-1,0 1 1,0-1-1,0 0 0,1 0 1,-1 1-1,0-1 1,0 0-1,0 1 1,0-1-1,0 0 1,0 0-1,0 0 1,1 1-1,-1-1 1,0 0-1,0 0 1,0 1-1,1-1 1,-1 0-1,0 0 1,0 0-1,1 0 1,-1 1-1,0-1 1,0 0-1,1 0 0,-1 0 1,0 0-1,0 0 1,1 0-1,-1 0 1,0 0-1,1 0 1,-1 0-1,0 0 1,0 0-1,1 0 1,-1 0-1,0 0 1,0 0-1,1 0 1,-1 0-1,27 0-363,-19-1 609,1 2-460,0-1 0,-1-1 0,1 1 1,0-1-1,-1-1 0,1 0 0,-1 0 0,1-1 0,-1 1 0,9-6 0,6-6-4067,-4 5-2654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19.4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8308,'0'0'2193,"29"35"-2193,-15-30-400,-5 4-2146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20.9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91 4786,'0'0'8055,"3"-2"-7989,4-1-45,0 0 1,1 0-1,-1 0 0,14-2 0,8-3 113,44-15 8,91-16-1,-135 38-245,-28 1 48,-1 0 45,0 0 1,1 0-1,-1 0 0,1 0 1,-1 0-1,0 0 0,1 0 1,-1 0-1,0 1 0,1-1 1,-1 0-1,1 0 0,-1 0 1,0 1-1,0-1 0,1 0 1,-1 0-1,0 1 0,1-1 1,-1 0-1,0 1 0,0-1 1,1 0-1,-1 1 0,0-1 1,0 0-1,0 1 0,0-1 1,1 0-1,-1 1 0,0-1 1,0 0-1,0 1 0,0-1 1,0 1-1,0-1 0,0 1 1,11 32 124,-1 0 1,7 47 0,4 74 1475,-14 5-131,-7-158-1382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21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9204,'0'0'2593,"18"26"-2481,-10-20-112,-2 0-1648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21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4898,'0'0'4754,"87"195"-3441,-70-146-224,1 3-609,-7-2-256,1-10-112,0-11-112,-4-6-112,-2-8-2545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21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1 295 3073,'0'0'3765,"23"31"-1932,78 99-273,-94-119-1330,2-1-1,0 0 0,0-1 0,0 0 0,1 0 1,1-1-1,-1 0 0,14 6 0,-12-6-13,-2-2-63,1-1 1,0 0 0,-1-1-1,1 0 1,1-1-1,-1 0 1,0 0-1,1-1 1,-1-1 0,1 0-1,0-1 1,-1 0-1,21-3 1,-29 3-118,0-1 1,0 1-1,0-1 1,-1 0-1,1 0 1,0 0-1,-1-1 0,1 1 1,-1-1-1,0 1 1,1-1-1,-1 0 0,0 0 1,4-3-1,-2 0 17,0-1 0,-1 1 0,0 0 0,1-1 0,-2 1 0,4-10 0,0-2 40,-2 0 0,0 0 0,-1 0 0,1-23 0,-1 8-1,-3 0 0,0 0 0,-6-36 0,4 55-91,-1 0-1,0 1 0,0-1 0,-2 1 0,1 0 1,-2 0-1,0 1 0,0-1 0,-1 1 1,-13-17-1,13 20-35,-1 0 1,1 0 0,-1 1-1,0 0 1,-1 0 0,0 1-1,0 0 1,0 0-1,-1 1 1,1 0 0,-1 1-1,-1 0 1,1 1-1,0 0 1,-1 1 0,0 0-1,-16-1 1,21 2 15,-1 1-1,1 0 1,0 0 0,-1 1-1,1-1 1,-1 1 0,1 1-1,0 0 1,0-1 0,0 2-1,0-1 1,0 1 0,0 0 0,1 0-1,-1 0 1,1 1 0,0 0-1,0 0 1,0 1 0,-5 5-1,0 1-114,-1 1-1,2 0 1,0 1-1,0 0 1,1 1-1,1-1 1,0 2-1,-8 23 1,11-23-772,0 1-1,1-1 1,1 1 0,-1 31 0,3 9-2946</inkml:trace>
  <inkml:trace contextRef="#ctx0" brushRef="#br0" timeOffset="1">674 663 9380,'0'0'4578,"9"20"-4434,-6-20-144,2 0-2241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8.9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1 320,'0'0'2673,"0"122"-2769,0-96-1344</inkml:trace>
  <inkml:trace contextRef="#ctx0" brushRef="#br0" timeOffset="1">9 726 176,'0'0'977,"3"148"-577,-3-128-80,0 3-32,0 4-96,0 5-144,0 2-48,0 1-16,0 3-480,0 0-529,3 2 161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9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1 480,'0'0'2433,"6"160"-2321,-6-134-48,0 6-64,0-6 0,0 6-64,0-1-688,3 7-128,3 6 111,0-4 161</inkml:trace>
  <inkml:trace contextRef="#ctx0" brushRef="#br0" timeOffset="1">47 677 384,'0'0'1777,"3"157"-1729,0-128-48,-3 5-16,0-2-16,3 0-144,-1-6-48,1 3-529,0 6-47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16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1 624,'6'81'673,"-6"-80"-639,1 0 0,-1 0 0,0 0 0,1 0 0,-1 0 0,0-1 0,1 1 0,-1 0 0,1 0 0,-1-1 0,1 1 0,0 0 0,-1-1 0,1 1 0,0 0 0,-1-1 0,1 1 0,0-1 0,0 1 0,-1-1 0,1 0 0,0 1 0,0-1 0,0 0 0,0 1 0,0-1 0,-1 0 0,1 0 0,0 0 0,0 0 0,0 0 0,0 0 0,0 0 0,0 0 0,0 0 0,-1 0 0,1-1 0,0 1 0,0 0 0,0-1 0,0 1 0,0 0 0,1-2 0,2 1 225,68-2 1102,-71 3-1396,-2 17-1707,-14 4 2030,12-18 8,0 0 0,1 0 1,0 0-1,0 0 1,0 0-1,0 1 0,-2 3 1,4-6-260,0 0-1,0 0 1,0 0 0,0 0-1,0 0 1,0 1 0,0-1 0,0 0-1,0 0 1,1 0 0,-1 0-1,0 0 1,1 0 0,-1 0 0,0 0-1,1-1 1,0 1 0,-1 0-1,1 0 1,-1 0 0,1 0 0,0-1-1,0 1 1,-1 0 0,1 0-1,0-1 1,0 1 0,0-1-1,0 1 1,0-1 0,1 1 0,2 1-18,0 0 1,0-1-1,0 0 1,0 0 0,0 0-1,1 0 1,-1-1 0,0 0-1,0 1 1,6-2-1,-4 1-229,0 1-1156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9.6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0 688,'0'0'1601,"6"140"-1617,-3-117-240,3 3-464,-1 0-577</inkml:trace>
  <inkml:trace contextRef="#ctx0" brushRef="#br0" timeOffset="1">52 604 816,'0'0'3314,"0"6"-3618,6-6-1777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25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7684,'0'0'349,"4"0"-413,119-6-240,-121 6 316,1 1-1,-1-1 1,0 1 0,0 0 0,0-1 0,0 1-1,0 0 1,-1 0 0,1 0 0,0 0 0,0 1-1,-1-1 1,1 0 0,0 1 0,-1-1 0,0 1-1,1-1 1,-1 1 0,0 0 0,0 0 0,0 0-1,0-1 1,1 4 0,4 6 85,-2 1 0,7 21 0,-9-24-34,4 16 85,0 1-1,-2-1 0,-1 1 0,-2 0 0,0 0 0,-4 38 0,2-61-109,1 0 1,-1 0-1,1 0 0,-1 0 0,0 0 0,0 0 0,-1 0 0,1-1 1,0 1-1,-1 0 0,0-1 0,1 1 0,-1-1 0,0 0 0,0 1 0,0-1 1,-1 0-1,1 0 0,-1-1 0,1 1 0,-4 2 0,0-2 273,0 1 0,0-1 0,0 0 0,0-1-1,-1 1 1,1-1 0,0-1 0,-14 1 541,31-1-1313,2 0 609,0-1 1,-1-1-1,1 0 1,-1 0 0,1-1-1,-1-1 1,0 0-1,0-1 1,16-9 0,34-10-19,-29 14-1420,-28 10 455,0-1 1,-1 0-1,1-1 1,-1 1-1,1-1 1,-1 0 0,7-4-1,-1-7-3847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26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6707,'0'0'339,"21"1"-150,68 4-74,-84-5-108,1 1-1,0 0 1,-1 0 0,1 0-1,7 4 1,-11-5-2,0 1 0,-1 0 0,1 0 0,0 0 0,-1 0-1,1 1 1,0-1 0,-1 0 0,0 1 0,1-1 0,1 3 0,-1 0 9,-1-1 1,0 1-1,0 0 1,0-1-1,0 1 1,0 0-1,-1 0 1,1 0-1,-1-1 1,0 1-1,-1 5 1,1 5 35,0 13 160,-3 68 488,2-83-608,-1 0 0,-1-1 0,1 1-1,-2-1 1,0 0 0,-6 13 0,46-11 62,-18-8 45,-1 2 1,0 1-1,0 0 1,-1 1-1,20 14 1,-31-19-105,0 0 0,-1 1 0,1-1 0,-1 1 0,0 0 0,0 0 0,-1 1 0,1-1 1,-1 1-1,0 0 0,-1-1 0,1 1 0,-1 0 0,-1 1 0,1-1 0,-1 0 0,0 0 0,0 1 0,-1 10 0,0-2 242,1-7-141,0 0 0,-1-1 0,0 1 0,-1 0 0,0 0 0,0-1 1,-1 1-1,0-1 0,0 1 0,0-1 0,-1 0 0,0 0 0,-5 8 0,-3-1-99,-2-1 0,0 0-1,0 0 1,-1-1-1,0-1 1,-1 0-1,-1-1 1,-19 10-1,21-15-1992,4-5-2356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27.9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5731,'0'0'2273,"6"23"-1854,0 7-319,31 122 264,-34-142-561,0-2-2725,-3-22 4779,1 10-1574,0 1 1,-1-1-1,1 1 1,0-1-1,1 1 1,-1 0-1,1-1 1,-1 1-1,1 0 1,0 0-1,0 0 1,0 0-1,1 0 1,4-4-1,4-3-384,0 0 0,15-10-1,-16 13 18,0 1 0,0 0 1,18-7-1,-23 11-598,0 1 1,0-1 0,0 1 0,0 0 0,0 0 0,7 0 0,-5 1-2459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28.3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1 143 3490,'0'0'1952,"3"84"-1919,3-66-17,2-10-16,1-2-545</inkml:trace>
  <inkml:trace contextRef="#ctx0" brushRef="#br0" timeOffset="1">1 143 1489,'5'-87'2401,"-4"70"-1070,1 15-909,7-3-271,0 1 1,0 0-1,1 0 1,0 1-1,-1 0 1,1 1 0,0 0-1,11 0 1,-3-1-97,-1 1-20,0 0 0,25 2 0,-21 0-71,-21 3-12,0 7 37,1-1-5,-1 0 0,0-1 0,-1 1 0,0-1 0,-1 1 0,1-1 0,-7 16 1,-3 0-88,-2 0 1,0-1 0,-2 0-1,0-1 1,-36 38 0,39-48 2617,23-10-783,-4-3-1684,-1 0 0,0 0 0,0 0 0,1-1 0,-1 0 0,0 0-1,-1-1 1,1 0 0,0 0 0,-1 0 0,7-5 0,-5 3-286,0 0 0,1 1 0,0 0 0,0 1 0,16-6-1,-24 9-24,1 0 0,0-1-1,0 1 1,0 0-1,0 0 1,0 0 0,-1 0-1,1 0 1,0 0-1,0 0 1,0 0-1,0 0 1,0 0 0,-1 0-1,1 1 1,0-1-1,0 0 1,1 1-1,-1 9-3447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4:28.6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15 3794,'0'0'4108,"-1"12"-3798,-5 34-35,6-45-270,0-1 0,0 0 0,0 1 0,-1-1 0,1 0 0,0 1 0,0-1 0,0 0 0,0 1 0,0-1 0,0 1 0,0-1 0,0 0 0,0 1 0,0-1 0,0 1 0,0-1 0,0 0 0,0 1 0,0-1 0,1 0 0,-1 1 0,0-1 0,0 0 0,0 1 0,1-1 0,-1 0 0,0 1 0,0-1 0,1 0 0,-1 0 0,0 1 0,0-1 0,1 0 0,-1 0 0,0 1 0,1-1 0,-1 0 0,0 0 0,1 0 0,-1 0 0,0 0 0,1 0 0,-1 1 0,1-1 0,-1 0 0,0 0 0,1 0 0,-1 0 0,0 0 0,1 0 0,-1 0 0,1-1 0,-1 1 0,0 0 0,1 0 0,-1 0 0,0 0 0,1-1 0,1 1 39,6 0-5,-1 0 0,0 0 0,0-1 0,0 0 1,0 0-1,0-1 0,0 0 0,0 0 0,0 0 1,0-1-1,-1 0 0,10-6 0,-7 3-14,0 0 0,0 1 0,1 1 0,0-1 0,0 2 0,0-1 0,0 1 0,0 1 0,1 0 0,-1 0 0,1 1 0,0 0 0,10 1 0,108-7 1521,-3 0-907,-126 7-632,18 0 244,0 0 1,18 4-1,-29-3-194,-1 1-1,0-1 0,0 1 0,0 1 0,0-1 0,0 1 1,-1 0-1,11 7 0,-13-8-47,0 0 0,-1 0 0,1 0 0,0 0 1,-1 0-1,1 1 0,-1-1 0,1 1 0,-1 0 0,0-1 0,0 1 0,-1 0 1,1 0-1,0 0 0,-1 1 0,0-1 0,0 0 0,0 0 0,0 1 0,0-1 0,-1 1 1,0-1-1,1 6 0,-1-7-145,0-1 0,0 0 1,0 1-1,0-1 0,-1 0 1,1 1-1,0-1 0,-1 0 0,1 1 1,0-1-1,-1 0 0,0 0 1,1 1-1,-2 0 0,-24 21-4162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17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 1761,'0'0'2910,"0"0"-2901,0 0 0,0 0 0,0 0 0,0 0 0,1 0 0,-1 0 0,0 0 0,0 0 0,0 0 0,0 0 0,0 0 0,0 0-1,0 0 1,0 0 0,0 0 0,1 0 0,-1 0 0,0 0 0,0 0 0,0 0 0,0 0 0,0 0 0,0 0 0,0 0-1,0 0 1,0 0 0,0 0 0,1 0 0,-1 0 0,0 0 0,0 0 0,0 0 0,0 0 0,0 1 0,0-1 0,0 0-1,0 0 1,0 0 0,0 0 0,0 0 0,0 0 0,0 0 0,0 0 0,0 0 0,0 0 0,0 0 0,0 1 0,0-1 0,0 0-1,1 0 1,-1 0 0,0 0 0,-1 0 0,1 0 0,0 0 0,0 0 0,0 0 0,0 1 0,0-1 0,0 0 0,0 0-1,0 0 1,0 0 0,0 0 0,0 0 0,0 0 0,145 0 266,-145 0-483,-1 3-593,-2 2 857,-1 0-1,0 1 0,0-1 1,0-1-1,-1 1 0,1-1 0,-10 7 1,-6 8 118,12-12-19,1 0 0,-1 0 0,0-1 0,-1 0 0,1 0 0,-1-1 0,0 0 0,-14 5 0,76-8 368,-53-2-523,0 0-1,-1 0 1,1 1-1,0-1 1,0 0 0,0 0-1,0 0 1,-1 1-1,1-1 1,0 0 0,0 0-1,0 0 1,0 1 0,0-1-1,0 0 1,0 0-1,0 1 1,0-1 0,0 0-1,-1 0 1,1 1 0,0-1-1,1 0 1,-1 0-1,0 1 1,0-1 0,0 0-1,0 0 1,0 0-1,0 1 1,0-1 0,0 0-1,0 0 1,0 1 0,0-1-1,1 0 1,-1 0-1,0 0 1,0 1 0,0-1-1,0 0 1,1 0 0,-1 0-1,0 0 1,0 0-1,0 1 1,1-1 0,-1 0-1,0 0 1,0 0-1,1 0 1,-1 0 0,0 0-1,0 0 1,1 0 0,-1 0-1,0 0 1,0 0-1,1 0 1,-1 0 0,0 0-1,0 0 1,1 0 0,-18 13 3,-112 58 880,109-61-614,18-9-168,-11 6 122,10-3 1086,22-6-1269,1-1 1,0-1-1,-1 0 0,1-2 1,29-12-1,21-5 1,-45 16-59,0 2 0,0 1 1,0 1-1,37 1 1,-61 2-5,-1 1 0,1-1 1,0 0-1,-1 1 1,1-1-1,-1 1 0,1-1 1,-1 1-1,1 0 0,-1-1 1,1 1-1,-1 0 1,1-1-1,-1 1 0,0 0 1,1-1-1,-1 1 1,0 0-1,0-1 0,0 1 1,0 0-1,1 0 1,-1-1-1,0 1 0,0 0 1,0 0-1,-1 1 0,2 29 188,-2-23 47,2-6-221,-1 1 1,0-1 0,0 0-1,-1 1 1,1-1-1,0 0 1,-1 1 0,0-1-1,1 0 1,-1 1-1,0-1 1,0 0 0,0 0-1,0 0 1,-3 4-1,2-5-169,0 1-1,0-1 0,0 0 0,0 0 0,-1 0 0,1 0 0,0 0 0,0 0 0,-1 0 0,1-1 0,0 1 1,-1-1-1,1 0 0,-1 0 0,1 0 0,-3 0 0,-4 0-546,5 1 335,0-1 1,1 0-1,-1-1 1,0 1-1,1 0 0,-7-2 1,-10-11-1674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17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 0 1489,'0'0'4338,"1"21"-3322,-1-6-794,7 118 1357,-3-72-567,-3-27-156,9 47 0,-10-75-760,0-6-195,0-6-2787,0-1 2355,-1 0 0,1 0 0,-2 0 0,1 0 1,-1 1-1,0-1 0,-5-9 0,6 13 580,0 1 0,0 0 0,-1-1 0,0 1 0,1 0 0,-1 0 0,0 0 0,0 0 0,0 0 0,0 0 0,0 1 0,-1-1 0,1 1-1,0-1 1,-1 1 0,1 0 0,-1 0 0,1 0 0,-1 0 0,0 1 0,1-1 0,-1 1 0,0-1 0,-4 1 0,1 0 247,0 0 0,0 0 0,0 1 0,0 0 0,-11 2 0,14-1-180,0-1 1,0 1 0,0 0-1,0 0 1,0 0-1,0 0 1,0 1-1,1-1 1,-1 1-1,1-1 1,-3 5 0,-10 15 433,7-11 20,0 0 1,-11 12-1,17-21-672,0 0 0,0 0 0,0 0-1,0 0 1,-1 0 0,1-1-1,-1 1 1,1-1 0,-1 0 0,1 0-1,-1 0 1,0 0 0,1 0-1,-1 0 1,0-1 0,-3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18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3714,'0'0'3887,"0"6"-3452,-1 130 1197,2 173 1829,10-221-2530,7-117-10893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18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16,'0'0'3185,"0"3"-2534,0 10-17,1-7-452,-1-1 0,0 1 0,0-1 1,0 1-1,-1 0 0,0-1 0,0 0 1,0 1-1,-1-1 0,0 0 0,-2 6 0,3-9-141,-1 0 20,0 0 0,1 1 0,0-1 0,-1 0 0,1 1 0,0-1-1,0 1 1,0 0 0,1-1 0,-1 1 0,1 0 0,-1 3 0,26-4 99,-23-2-160,-1 1 1,1-1-1,-1 0 0,1 0 1,-1 1-1,1-1 0,-1 0 1,0 1-1,1-1 1,-1 1-1,0 0 0,0 0 1,1-1-1,-1 1 0,0 0 1,0 0-1,0 0 1,0 0-1,0 0 0,0 0 1,0 1-1,1 0 0,-1 2-43,-1-1-1,1 0 1,0 1-1,-1-1 1,0 1-1,1-1 1,-2 7-1,1 1-51,-1-2 142,1-1 0,-1 0 0,-1 0-1,0 1 1,0-1 0,-1-1 0,0 1 0,0 0 0,0 0 0,-6 8-1,0 0-6,9-15-32,0-1-1,-1 1 1,1 0 0,0-1 0,0 1 0,0 0-1,0 0 1,0-1 0,0 1 0,0 0 0,0 0-1,0-1 1,0 1 0,0 0 0,0-1 0,0 1-1,1 0 1,-1 0 0,0-1 0,0 1 0,1-1-1,-1 1 1,1 0 0,-1-1 0,0 1 0,1-1-1,-1 1 1,1-1 0,-1 1 0,1-1 0,0 1-1,-1-1 1,1 1 0,-1-1 0,2 1 0,-1 0-11,0-1 0,0 1 1,0 0-1,0 0 1,0 0-1,0 0 1,0 0-1,0 0 1,0 0-1,-1 0 1,1 0-1,0 0 1,-1 0-1,1 0 1,0 3-1,0 8-16,0 1 0,-1-1 0,-1 0 0,0 0-1,0 0 1,-1 1 0,-1-1 0,0-1 0,0 1 0,-1 0 0,-8 14 0,12-26 20,-2 6 116,-1-1 0,1 1 0,0 0-1,0 0 1,1 1 0,0-1 0,-1 10 0,17-16 99,-6 0-303,-1 0 1,0 0-1,0-1 0,1-1 1,12-3-1,-16 3-226,-1 0 1,1 0-1,-1 0 0,1-1 1,-1 0-1,0 0 0,0 0 1,0 0-1,-1-1 1,6-6-1,13-20-2963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19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1 592,'0'0'5363,"0"113"-5187,-26-81-48,-6 0-80,-6-6-48,3-3-688,0-8-545,9-12-864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19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0 896,'0'0'4226,"35"166"-3297,-35-114 175,0 3-319,0-3-161,0-5-32,0-15-192,0-12-368,0-14 16,0-3-48,0-21-1984,9-25-898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20.0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3666,'0'0'2254,"8"2"-2035,20 3-40,0 0-1,1-2 1,37-1 0,-65-2-203,0 0 1,-1 0 0,1 0-1,0 1 1,-1-1 0,1 0-1,0 0 1,-1 1-1,1-1 1,-1 0 0,1 1-1,0-1 1,-1 0-1,1 1 1,-1-1 0,1 1-1,-1-1 1,0 1 0,1-1-1,-1 1 1,1 0-1,-1-1 1,0 1 0,1-1-1,-1 1 1,0 0-1,0-1 1,0 1 0,1 0-1,-1-1 1,0 1 0,0 0-1,0-1 1,0 1-1,0 0 1,0-1 0,0 1-1,-1 0 1,1-1-1,0 2 1,-1 1-65,1 0 0,-1 0 0,0 0 0,0-1 0,1 1 0,-2 0 0,1-1 1,0 1-1,-4 4 0,-9 8 135,-27 21 1,29-26 340,0 0 0,1 1 0,0 1 0,-18 24 0,28-35-284,-1 1-1,1 0 1,0 0-1,1 0 1,-1 0-1,0 0 1,0 0-1,1 0 0,-1 0 1,1 0-1,0 1 1,0-1-1,0 0 1,0 0-1,0 0 1,0 0-1,1 3 1,-1-4-80,1 1 0,-1-1 0,1 0 1,0 1-1,0-1 0,0 0 0,-1 0 0,1 1 1,0-1-1,0 0 0,0 0 0,1 0 0,-1 0 1,0-1-1,0 1 0,1 0 0,-1 0 1,0-1-1,1 1 0,-1-1 0,0 1 0,1-1 1,-1 1-1,3-1 0,15 2 82,1 0 1,0-2-1,22-1 0,3 0-1257,-44 1 996,0 0 0,0 0-1,0 0 1,0 0-1,0 0 1,0 0 0,0 0-1,0-1 1,0 1 0,0 0-1,0 0 1,-1-1 0,1 1-1,0-1 1,0 1-1,0-1 1,0 1 0,0-1-1,0 1 1,0-2 0,6-9-2287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20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0 2577,'0'0'3492,"0"21"-2785,-1 8-377,1 6 268,4 49 0,3-38-19,13 47 0,-7-37-472,-12-46-133,0-1-1,0 1 1,-1 10-1,0-19 18,-10-2-2266,-3-8 2010,0-1 0,1 0-1,0-1 1,1 0 0,0 0 0,-11-17 0,-6-4-14,23 26 382,3 4-17,0 1 0,0-1 0,0 0 0,1 0 1,-1 0-1,1 0 0,-1 0 0,1 0 0,0 0 1,0 0-1,0 0 0,0-1 0,0 1 1,1 0-1,-1-1 0,1 1 0,-1-4 0,17 6 216,129-3 282,-144 4-595,0 0-1,-1 0 1,1 0 0,-1 0-1,1 0 1,-1 0-1,0 0 1,1 0 0,-1 0-1,0 0 1,0 0-1,0 0 1,1 0 0,-1 0-1,0 1 1,-1-1-1,1 0 1,0 0 0,-1 2-1,1 1-16,0 2 43,-1 0-1,0 1 1,-1-1 0,0 0-1,0 0 1,0 0 0,0 0-1,-1-1 1,0 1 0,0-1-1,-1 1 1,1-1 0,-1 0-1,-6 5 1,-6 7 209,-1-1-1,-26 20 1,36-31-161,-10 11 1523,17-15-1555,-1-1 1,1 1-1,0 0 0,0-1 1,0 1-1,0-1 1,0 1-1,0 0 0,0-1 1,0 1-1,0-1 0,0 1 1,0-1-1,1 1 1,-1 0-1,0-1 0,0 1 1,1-1-1,-1 1 1,0-1-1,0 1 0,1-1 1,-1 1-1,1-1 0,-1 1 1,0-1-1,1 0 1,-1 1-1,1-1 0,-1 0 1,1 1-1,-1-1 0,1 0 1,-1 0-1,1 1 1,0-1-1,0 0 0,11 6 242,-1-2-1,1 1 0,0-2 0,0 1 0,0-2 0,0 1 0,14-1 1,92 1 853,-85-3-860,28 1 49,71-2 384,-61-13-96,-70 14-575,-1 0-25,0 0 0,0 0-1,0 0 1,0 0 0,1 0 0,-1 0-1,0-1 1,0 1 0,0 0 0,0 0-1,0 0 1,0 0 0,1 0 0,-1 0-1,0 0 1,0 0 0,0 0-1,0 0 1,0 0 0,0-1 0,0 1-1,0 0 1,0 0 0,1 0 0,-1 0-1,0 0 1,0 0 0,0 0 0,0-1-1,0 1 1,0 0 0,0 0-1,0 0 1,0 0 0,0 0 0,0-1-1,0 1 1,0 0 0,0 0 0,0 0-1,0 0 1,0 0 0,0 0 0,0-1-1,0 1 1,0 0 0,-1 0-1,1 0 1,0 0 0,0 0 0,0 0-1,0-1 1,0 1-75,-11 0-4034,-14 1 537,-6 4-780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1:59.9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3265,'0'0'3581,"5"33"-2407,16 110-134,-7-29 773,-2 224-1,-12-263-2473,0-103-2124,0-13-1332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23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268 419 5042,'0'0'339,"-2"-13"-21,-7-43-241,8 51-62,0 1-1,0-1 1,-1 0 0,1 0-1,-1 1 1,0-1-1,0 1 1,-1-1 0,0 1-1,1 0 1,-1 0 0,-1 0-1,1 0 1,0 1 0,-1-1-1,0 1 1,0 0-1,0 0 1,-8-4 0,3 3 146,0 0 0,1 1 0,-1 1 0,0 0 0,0 0 0,0 0 0,0 1 0,-17 1 0,24 0-138,0 0 0,-1 1 0,1-1-1,0 1 1,0-1 0,0 1 0,0 0 0,0 0 0,0 0-1,1 0 1,-1 0 0,0 1 0,0-1 0,1 1-1,-1-1 1,1 1 0,-1-1 0,1 1 0,0 0 0,-2 2-1,-3 5 101,1 1-1,-8 17 1,10-20-49,-4 11 142,1 0 0,1 1 1,0 0-1,2-1 1,0 1-1,1 1 0,0-1 1,3 22-1,-1-36-192,0 0-1,0 0 1,0 0-1,1 0 1,0 0-1,0-1 1,1 1-1,-1 0 1,1-1 0,0 1-1,3 5 1,-3-8-7,-1 0 0,1 0 0,0 0 1,0 0-1,0 0 0,0 0 0,1 0 0,-1-1 1,0 1-1,1-1 0,-1 0 0,1 0 1,-1 0-1,1 0 0,0 0 0,-1 0 1,1-1-1,0 1 0,0-1 0,-1 0 1,6 0-1,-5 0 5,-1 0 1,1 0-1,0 0 1,-1 0 0,1-1-1,0 1 1,-1-1-1,1 0 1,-1 0-1,1 0 1,-1 0 0,0 0-1,1 0 1,3-4-1,-2 1 6,1-1-1,-2 1 0,1-1 1,0 0-1,3-7 0,-3 5-20,21-35-794,-2-1 0,24-65 0,-37 80-23,-1 1 0,-2-1 0,-1-1 0,-1 1-1,2-42 1,-7-70 743,0 135 1663,-15 186 831,8-126-1568,3 0 1,1 61-1,4-112-809,-1-1 0,0 0 0,1 1-1,0-1 1,0 0 0,0 1 0,0-1 0,0 0 0,1 0-1,-1 0 1,1 0 0,0 0 0,0-1 0,0 1 0,0 0-1,0-1 1,1 0 0,-1 1 0,4 1 0,-2-1-165,0-1 1,1 0 0,-1 1-1,1-1 1,-1-1-1,1 1 1,0-1-1,0 0 1,0 0-1,0 0 1,0-1 0,5 0-1,-9 0-86,1 0 1,-1 0-1,1 0 0,-1-1 1,0 1-1,0 0 0,1-1 0,-1 1 1,0-1-1,0 1 0,1-1 1,-1 0-1,0 1 0,0-1 0,0 0 1,0 0-1,0 0 0,0 0 1,0 0-1,0 0 0,-1 0 1,1 0-1,0 0 0,0-1 0,0 0 1,13-25-4416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23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5042,'0'0'1473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23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0 912,'-40'221'1585,"40"-189"-833,0 2 337,0 1 368,0-3-737,0 0-80,0-9-336,0-5-79,0-7-177,0-5-48,0-3-241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24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1 103 800,'0'0'4472,"5"28"-3405,14 92-152,-16-106-767,-2 0 0,0 0 0,-1 17 1,0-26-43,0 0 1,0 0 0,0 0-1,1 0 1,1 9 0,-2-14-96,0 0 0,0 0 0,0 0 0,1 0 1,-1 0-1,0-1 0,0 1 0,0 0 0,0 0 1,0 0-1,0 0 0,0 0 0,0 0 0,0 0 1,1 0-1,-1 0 0,0 0 0,0 0 0,0 0 0,0 0 1,0 0-1,0 0 0,0 0 0,1 0 0,-1 0 1,0 0-1,0 0 0,0 0 0,0 0 0,0 0 1,0 0-1,0 0 0,0 0 0,1 0 0,-1 0 1,0 0-1,0 0 0,0 0 0,0 0 0,0 0 1,0 1-1,0-1 0,0 0 0,0 0 0,1 0 1,-1 0-1,0 0 0,0 0 0,0 0 0,0 0 1,0 0-1,0 1 0,0-1 0,0 0 0,0 0 1,0 0-1,3-12 292,3-28-791,17-63 0,-17 84 220,0 1-1,1 1 0,1-1 1,1 1-1,18-28 0,-26 44 274,0 0-1,0 0 0,0-1 0,0 1 0,0 0 1,0 0-1,0 0 0,0 0 0,0 1 0,1-1 0,-1 0 1,0 0-1,1 1 0,-1-1 0,0 0 0,1 1 1,-1 0-1,1-1 0,-1 1 0,1 0 0,-1 0 1,1-1-1,-1 1 0,1 0 0,-1 1 0,0-1 0,1 0 1,-1 0-1,1 1 0,-1-1 0,1 1 0,-1-1 1,0 1-1,1-1 0,-1 1 0,0 0 0,1 0 0,-1 0 1,0 0-1,0 0 0,0 0 0,0 0 0,0 0 1,0 0-1,0 0 0,0 0 0,0 1 0,-1-1 1,1 0-1,0 3 0,7 15 273,-1 1 0,-1 0 0,6 37 0,2 64 1348,-14-118-1575,2 1 888,0-12-440,5-31-386,6-23-519,-5 33-97,2 1 0,15-28 1,-19 44 383,0 1 1,1-1-1,1 1 1,0 0-1,1 1 1,18-19 0,-26 28 115,0 1 0,-1-1 1,1 0-1,0 1 1,0-1-1,0 1 1,0-1-1,-1 1 0,1-1 1,0 1-1,0 0 1,0-1-1,0 1 1,0 0-1,0 0 0,0 0 1,0-1-1,0 1 1,1 0-1,-1 1 4,0-1-1,-1 0 0,1 1 1,0-1-1,-1 0 1,1 1-1,-1-1 1,1 1-1,0-1 0,-1 1 1,1-1-1,-1 1 1,0 0-1,1-1 1,-1 1-1,1 0 0,-1-1 1,0 1-1,1 1 1,1 4 39,0 1 1,-1 0 0,0 0-1,0 10 1,0-7 79,2 43 1116,-4 63 0,-1-70-26,2 0 0,7 53 0,-7-96-1183,0-1 0,1 1 1,-1 0-1,1-1 1,-1 1-1,1-1 1,0 1-1,0-1 1,0 1-1,1-1 1,-1 0-1,0 1 1,1-1-1,0 0 1,-1 0-1,1 0 1,0 0-1,0 0 1,0-1-1,0 1 1,0 0-1,1-1 1,-1 0-1,0 1 1,1-1-1,-1 0 1,1 0-1,-1-1 1,1 1-1,0 0 1,-1-1-1,1 1 1,-1-1-1,1 0 1,0 0-1,0 0 1,-1 0-1,1-1 1,0 1-1,-1-1 1,1 0-1,2 0 1,-1-1-525,1-1 0,-1 1 0,0 0 0,0-1 0,-1 0-1,1 0 1,0 0 0,-1-1 0,0 1 0,0-1 0,0 1 0,4-8 0,-1 3-697,12-15-3026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25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4818,'0'0'3372,"20"-3"-3228,64-8-112,-78 10-14,-1 0-1,0 0 0,1 1 1,-1 0-1,1 0 0,-1 0 1,0 1-1,1 0 0,-1 0 0,0 0 1,1 1-1,-1 0 0,0 0 1,0 0-1,-1 0 0,1 1 1,4 3-1,-5-3 54,-1 1-1,0 0 1,0 0 0,0 0 0,0 0-1,-1 1 1,1-1 0,-1 1 0,0-1-1,-1 1 1,1 0 0,-1 0 0,0 0-1,0 0 1,0 8 0,0-2 59,0 0 0,0 1 1,-1-1-1,-1 0 0,0 0 0,0 0 0,-1 0 1,0 0-1,-1 0 0,0-1 0,-1 1 1,0-1-1,-1 0 0,0 0 0,-8 11 0,-7 9 218,-2 0 0,-30 32 0,130-60 3269,203-2-1635,-267-2-4952,-39-14-8082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27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5827,'7'0'6573,"27"0"-6098,267-11 1638,-30 6-629,-156 7-764,-112-2-694,8 0 92,0 0 0,0-1 1,0 0-1,0 0 1,13-5-1,-8 5-45,-15 1-73,-1 0 0,0 0 0,0 0 0,1 0-1,-1 0 1,0 0 0,1 0 0,-1 0 0,0 0 0,0 0 0,1 0 0,-1 0 0,0 0 0,1 0 0,-1 0 0,0 0-1,0 0 1,1 0 0,-1 0 0,0 0 0,0 0 0,1-1 0,-1 1 0,0 0 0,0 0 0,1 0 0,-1 0 0,0-1-1,0 1 1,0 0 0,1 0 0,-1 0 0,0-1 0,0 1 0,0 0 0,0 0 0,0-1 0,1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27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6563,'0'0'4792,"1"6"-3632,0-2-926,-2-2-182,1-1 0,0 1-1,1 0 1,-1-1 0,0 1 0,0 0-1,1-1 1,-1 1 0,1 0 0,-1-1 0,1 1-1,0-1 1,0 1 0,-1-1 0,1 0-1,0 1 1,0-1 0,1 0 0,-1 1-1,0-1 1,0 0 0,3 1 0,49 20 2756,-47-19-4987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27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3762,'0'0'7550,"10"7"-6155,151 84 2578,-151-84-3783,-9-6-328,0 0 0,1 0-1,-1 0 1,0-1 0,0 1 0,0 0-1,1-1 1,-1 1 0,0-1 0,1 0-1,-1 1 1,0-1 0,1 0-1,1 0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28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5987,'0'0'7379,"17"11"-5645,3 5-1228,3 2 248,1-2-1,36 21 1,-52-33-374,-1 0 1,1 1-1,-1 0 0,-1 1 1,1-1-1,6 9 0,-9-14 95,-42 1-15316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39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0 166 800,'0'0'6142,"24"0"-5318,942 0 3960,-944-1-4604,0-1 1,28-7-1,16-2 154,12 2 98,139-34 0,-159 27-209,-1 2-1,2 2 1,-1 4-1,76-3 1,-132 11-204,-1 0-1,1 0 1,-1-1 0,1 1 0,-1 0 0,1-1 0,-1 1 0,1-1-1,-1 1 1,0-1 0,1 0 0,-1 0 0,0 1 0,2-3 0,3-6-3917,-6-2-270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2:00.4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1 143 3314,'0'0'5759,"3"-7"-5278,-1 2-454,1-1 1,0 1-1,1-1 1,-1 1 0,1 0-1,0 1 1,0-1-1,1 1 1,-1-1-1,1 1 1,0 1 0,0-1-1,0 1 1,10-5-1,9-3-20,1 1 0,-1 1-1,2 2 1,-1 0-1,1 2 1,32-3 0,158 1-144,-154 8 32,-60-1 113,0 0-1,0 1 0,0 0 1,0-1-1,0 1 0,0 0 1,0 0-1,0 0 0,0 0 1,-1 1-1,1-1 0,0 0 1,-1 1-1,1-1 0,-1 1 1,1 0-1,-1-1 0,0 1 0,1 0 1,-1 0-1,0 0 0,0 0 1,-1 0-1,1 0 0,1 4 1,2 8 250,0 0 1,4 23-1,-8-34-210,144 674 4916,-105-509-3640,3 24 304,-41-190-1672,-1 0 298,-6-2 54,5 0-295,-13 0-408,0-1 1,0-1 0,0 0-1,0-1 1,0 0 0,1-1-1,-1-1 1,1 0 0,0-1-1,-17-10 1,-9-8-3296,-45-35 0,18 3-2865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0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 7251,'0'0'1996,"7"0"-1529,25 0-384,-2 1 759,48-5 1,-69 3-744,0-1 1,0 0-1,-1 0 1,1 0-1,-1-1 1,1-1-1,-1 0 1,0 0-1,-1 0 1,11-8-1,-9 7-389,-9 5 94,1-1 1,0 1-1,-1 0 1,1-1-1,0 1 1,-1 0-1,1-1 1,-1 1-1,1-1 1,-1 1-1,1-1 0,-1 1 1,1-1-1,-1 1 1,1-1-1,-1 0 1,0 1-1,1-1 1,-1 0-1,0 1 0,0-1 1,1 0-1,-1 0 1,0-8-3476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1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3730,'0'0'1264,"9"21"-629,31 71-50,-30-67-144,-1 1 1,-2 0 0,0 0 0,4 43 0,-6-33 11,23 238 2425,8 49-586,-29-287-2172,-3-14 247,0 0-1,1 36 265,-9-58-444,-2-1-454,0 0 1,0 0 0,0-1-1,0 1 1,0-1 0,1-1-1,-1 1 1,1-1 0,-1 0 0,1 0-1,-6-5 1,-58-49-5437,63 51 5000,-41-37-5412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1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1 116 768,'0'0'8980,"113"0"-8387,-87 0-305,3 0-64,-3 0-112,-3-9 0,6-5-112,-3-6-432,-2-1-1697,-7-2-704,-2-6-2162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2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2817,'0'0'2876,"0"18"-2313,0 91 270,0-108-818,1 0 1,-1-1 0,0 1 0,1 0-1,-1 0 1,1-1 0,-1 1 0,1 0 0,-1-1-1,1 1 1,-1 0 0,1-1 0,0 1-1,-1-1 1,1 1 0,0-1 0,-1 1-1,1-1 1,0 1 0,0-1 0,0 0 0,-1 0-1,1 1 1,0-1 0,0 0 0,0 0-1,0 0 1,0 0 0,1 0 0,31 2 525,-29-3-510,23 2 117,-14 0 55,1-1 1,19-2-1,-29 1-391,0 0-1,0 0 1,-1 0 0,1 0-1,0 0 1,0-1-1,-1 0 1,1 0 0,-1 0-1,0 0 1,0 0-1,6-5 1,0-2-1866,0 3-174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2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0 560,'0'0'5075,"6"131"-4899,0-125-176,2-6 0,1 0-737,3 0-159,2-6-657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2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48,'101'-29'1225,"-99"29"-1154,0-1 0,-1 0 1,1 1-1,0-1 0,-1 1 1,1 0-1,0 0 1,-1 0-1,1 0 0,0 0 1,0 0-1,2 0 1,-4 1-63,1-1 1,-1 0 0,0 0 0,0 0 0,0 1-1,0-1 1,0 0 0,0 0 0,0 0 0,0 1-1,0-1 1,0 0 0,0 0 0,0 1 0,0-1-1,0 0 1,0 0 0,0 0 0,0 1 0,0-1-1,0 0 1,0 0 0,0 1 0,0-1 0,0 0-1,0 0 1,0 0 0,0 1 0,0-1 0,-1 0-1,1 0 1,-1 3 224,3 14 255,0 0 0,-2 1-1,-2 27 1,1-39-469,0 0 0,0 0 0,-1 0 0,0 0 0,0 0 0,0 0 0,-1 0 0,0-1 0,0 1 0,0-1 1,-1 0-1,1 0 0,-7 6 0,-27 29 84,36-40-126,9 0-55,85 0 384,-92 1-311,-1-1 0,1 0 0,-1 1 0,1-1 1,-1 1-1,0-1 0,1 1 0,-1-1 0,0 0 0,1 1 1,-1-1-1,0 1 0,0-1 0,1 1 0,-1 0 0,0-1 1,0 1-1,0-1 0,0 1 0,0-1 0,1 1 0,-1 0 1,0-1-1,-1 1 0,1 0 0,1 21-119,-1-18 95,0 24 98,1 0 197,-1-1 1,-1 1-1,-2 0 1,-1-1 0,-13 50-1,11-60 24,1 0-1,0 1 1,1-1-1,1 1 1,0 0-1,0 28 0,3-36-266,0-4 22,-1-1 0,1 1-1,0 0 1,1 0 0,-1 0 0,1-1 0,0 1 0,0 0 0,1-1-1,0 1 1,0-1 0,0 1 0,1-1 0,-1 0 0,1 0 0,5 5-1,-3-4 42,1 0-1,0 0 1,0-1-1,0 0 1,1 0-1,0 0 1,0-1 0,0 0-1,0 0 1,1-1-1,13 4 1,-13-5-573,0 0 1,0-1 0,0 0 0,9 0 0,-7-4-1735,-3-12-752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3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 0 2545,'0'0'3311,"0"29"-2204,0 92-408,0-105-612,-1-1 0,0 0 0,-1 0 0,-1 0 1,0 0-1,-1 0 0,0-1 0,-1 1 0,-1-1 0,-8 15 0,12-24-94,-1 0-1,0 0 1,0-1 0,0 1-1,0-1 1,-1 0 0,1 0-1,-1 0 1,0 0 0,-1 0-1,1-1 1,-1 0 0,-8 5-1,5-5-134,0 0 0,0 0 0,0-1 0,0 0 0,-1-1-1,1 1 1,-1-2 0,-11 1 0,16-2 76,0 0 0,-1 0 1,1 0-1,0 0 0,0 0 0,0-1 1,1 0-1,-1 0 0,0 0 0,1 0 1,-1-1-1,1 1 0,-1-1 1,1 0-1,0 0 0,1 0 0,-1 0 1,0-1-1,1 1 0,0-1 0,-1 1 1,0-5-1,-2-1 449,1 1 0,0-1 1,0-1-1,1 1 0,1 0 1,-1-1-1,2 1 0,-1-1 1,1-10-1,1 18-361,0 0 1,1 0-1,-1 0 0,1 0 1,0 0-1,0 0 0,-1 1 0,1-1 1,0 0-1,1 1 0,-1-1 1,0 1-1,0-1 0,1 1 1,-1-1-1,1 1 0,1-2 0,36-22 156,-25 16-47,137-101-385,-147 107-242,0-1 1,0 0-1,0 0 0,0 0 0,-1 0 0,5-9 0,4-12-2286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3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2545,'0'0'2911,"8"22"-2460,26 74-3,-30-81-180,-1-1 0,0 0 0,-1 1 1,-1 0-1,0 22 0,1 12 585,-1-38-733,3 8 314,-3-18-412,0-1 1,-1 1-1,1-1 1,0 1-1,-1-1 1,1 1-1,0-1 0,0 1 1,0-1-1,-1 0 1,1 1-1,0-1 0,0 0 1,0 0-1,0 0 1,0 1-1,0-1 1,-1 0-1,1 0 0,2-1 1,13 1 252,-9 1-220,0 0-1,0-1 1,-1 0 0,1-1 0,0 1 0,0-2 0,0 1 0,-1 0 0,1-1 0,-1-1 0,1 1 0,-1-1 0,0 0 0,6-4 0,-5 2-485,0-1-1,0 0 1,-1 0-1,0 0 1,-1-1-1,1 0 1,-1 0 0,7-13-1,3-11-3130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3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3474,'0'0'2195,"4"33"-1168,13 110-200,-2-16 1056,-1 190-1,-12-348-8256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4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2993,'0'0'3986,"12"122"-3890,14-117 96,6-5 64,-1 0 145,7 0-129,0-14-144,0-9-96,-9 2-32,-3 7-1089,-9-1-960,-8 10-1344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2:00.9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78 6243,'0'0'2484,"26"0"-1479,89-3-506,-104 2-465,0 0-1,0-1 1,0-1-1,0 1 0,-1-2 1,19-7-1,-5 1 11,10-3-24,-24 8-90,0 0 1,1 1-1,-1 1 1,1 0-1,0 0 0,20-2 1,-30 9-670,-2 0 656,1 0 0,-1 0 0,0 0 1,0 0-1,0 0 0,0-1 0,-1 1 1,0-1-1,0 1 0,-2 4 0,-31 34 101,22-27-142,-168 177 530,181-191-379,0-1 0,0 0 0,0 0-1,0 1 1,1-1 0,-1 0 0,0 0 0,0 0 0,0 1-1,0-1 1,0 0 0,0 0 0,0 0 0,0 0 0,1 1-1,-1-1 1,0 0 0,0 0 0,0 0 0,0 0 0,1 0-1,-1 1 1,0-1 0,0 0 0,0 0 0,0 0 0,1 0 0,-1 0-1,0 0 1,0 0 0,0 0 0,1 0 0,-1 0 0,0 0-1,0 0 1,1 0 0,-1 0 0,0 0 0,0 0 0,1 0-1,11 2 243,61 4 1233,142-7 0,-212 1-1554,0 0 1,0 0-1,0-1 1,-1 1 0,1-1-1,0 0 1,0 0-1,-1 0 1,1 0-1,0 0 1,2-2 0,-4 2-269,0 0 0,1 0 0,-1-1 0,0 1 0,0 0 0,0-1 1,-1 1-1,1 0 0,0-1 0,0 1 0,-1-1 0,1 1 0,-1-1 1,1 0-1,-1 1 0,0-1 0,1 1 0,-1-1 0,0 0 0,0-2 1,0-15-5124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4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 0 2785,'0'0'3314,"-32"171"-2066,26-118-303,-3-7-289,0 0-336,-2-8-32,-1 0-64,-2-9-127,2-6-97,-5-8-241,-4-10-1535,-2-5-802,0 0-2560</inkml:trace>
  <inkml:trace contextRef="#ctx0" brushRef="#br0" timeOffset="1">1 195 3954,'0'0'2302,"9"31"-829,29 100-195,-30-108-821,0 0 1,14 24-1,-8-18 57,174 329 4539,-188-357-5093,0-1 0,0 1 0,0-1 0,1 0 0,-1 1 0,0-1 0,0 0 0,1 1 0,-1-1 0,0 0 0,1 1 0,-1-1 1,0 0-1,1 1 0,-1-1 0,1 0 0,-1 0 0,0 0 0,1 1 0,-1-1 0,1 0 0,-1 0 0,1 0 0,-1 0 0,0 0 0,1 0 0,-1 0 0,1 0 0,-1 0 0,1 0 0,-1 0 0,1 0 0,-1 0 0,1 0 0,-1 0 0,0 0 1,1-1-1,-1 1 0,1 0 0,1-2-245,-1 1 1,0 0 0,1 0 0,-1 0 0,0-1-1,0 1 1,0-1 0,0 1 0,0-1-1,1-1 1,10-34-4406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4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1 3922,'0'0'1937,"-29"153"-1649,17-118 176,0-3-256,4-9-144,-1-2-64,0-10-256,-2-8-480,2-3-161,0 0-287,6-14-673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5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32 480,'-29'50'214,"28"-49"-190,1-1 1,0 0 0,0 1-1,0-1 1,0 0-1,0 1 1,0-1 0,0 0-1,0 0 1,0 1 0,0-1-1,0 0 1,0 1 0,0-1-1,0 0 1,0 1-1,1-1 1,-1 0 0,0 0-1,0 1 1,0-1 0,0 0-1,1 1 1,-1-1-1,0 0 1,0 0 0,0 0-1,1 1 1,-1-1 0,0 0-1,0 0 1,1 0 0,-1 1-1,0-1 1,0 0-1,1 0 1,-1 0 0,0 0-1,1 0 1,-1 0 0,0 0-1,1 0 1,-1 0-1,0 0 1,1 0 0,21 1 1079,-5 0-876,-16 0-210,1 0 0,-1 0 0,1 1 0,-1-1 0,1 0-1,-1 1 1,0-1 0,0 1 0,0 0 0,0-1 0,0 1 0,0 0 0,0-1 0,0 1 0,-1 0 0,1 2 0,8 35 882,-7-32-646,-1 4 78,0-7-174,-1 1 0,1-1 0,0 1 0,0-1-1,0 0 1,1 1 0,-1-1 0,1 0 0,3 6-1,-3-10-124,-1 1-1,0-1 1,0 0-1,1 1 0,-1-1 1,0 0-1,1 0 0,-1 0 1,0 0-1,1 0 1,-1 0-1,0-1 0,0 1 1,1 0-1,-1-1 1,0 1-1,0-1 0,0 1 1,1-1-1,0 0 1,9-11-384,0 0 1,0-1 0,-1 0 0,-1 0 0,9-17 0,18-26-2314,-20 36 1469,-11 14 1093,1 0 1,-1-1-1,-1 1 1,1-1 0,-1 0-1,4-10 1,-12 33 3828,-4 26-2903,6-38-747,1 0-1,0 0 1,0 0-1,0 1 1,1-1-1,-1 0 1,1 0-1,1 5 1,-1-8-112,119-1 182,-119 13-684,-1-8 520,1 0 0,-1 0 0,0 0 0,0 0 0,-1 0 0,1-1 0,-1 1 0,0-1 0,0 1 0,-1-1 0,1 0-1,-4 5 1,-7 7 187,-25 25-1,3-2 152,14-16-73,16-18-146,0 0 0,0 0 1,1 0-1,-1 1 0,-2 5 1,6-10-101,9-1-519,0-1 519,0 0 0,1 0 0,-1-1 0,0-1 0,-1 1 0,1-1 0,7-4 0,-5 2 27,1 1 0,-1 0 1,16-3-1,-21 7-71,-4 0-241,-3 6-1153,-8 13 1371,-2 0 1,0-1-1,-25 29 0,15-21 338,-77 82 1600,99-108-1857,3 0 26,13-1 45,0-1 0,0 0-1,0-1 1,0-1 0,24-9 0,28-8 107,-51 18-210,2 1 0,-1 0 0,0 1 0,0 1 0,25 3 0,-41-3 24,0 1-1,0 0 1,0 0-1,0 0 0,-1 0 1,1 0-1,0 1 1,-1-1-1,1 0 1,-1 1-1,0-1 1,1 1-1,-1 0 1,0-1-1,0 1 0,0 0 1,0 0-1,0 0 1,0 0-1,-1-1 1,1 1-1,-1 0 1,1 0-1,-1 3 1,3 4 146,-1 1 0,-1 0 0,1 15 0,-2-5 209,1-14-375,-1 1 0,0-1 0,-1 1 0,1-1 1,-1 1-1,-3 9 0,3-14-73,0 0-1,0 0 1,0 0-1,0 0 1,-1 0-1,1 0 1,-1-1-1,1 1 1,-1 0-1,0-1 1,1 1-1,-1-1 1,0 0-1,0 1 1,0-1-1,0 0 1,0 0 0,-1-1-1,1 1 1,0 0-1,0-1 1,-4 1-1,-22 3-1379,-4-4-317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6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0 800,'0'0'4677,"6"33"-3538,21 104-360,-17-94 3,19 53 0,-14-52-398,-7-22-302,1 3 269,-8-21-1829,-9-15-2123,4 5 3536,0 0 0,-1 1-1,0 0 1,0-1 0,0 2 0,-1-1 0,0 1-1,0 0 1,0 0 0,0 0 0,0 1 0,-1 0-1,0 0 1,-7-2 0,9 4 214,1-1-1,-1 1 1,0 0-1,-1 0 1,1 0-1,0 1 1,0 0-1,0 0 1,0 0 0,0 1-1,0-1 1,0 1-1,-1 1 1,2-1-1,-1 1 1,0-1-1,0 2 1,0-1 0,1 0-1,0 1 1,-8 5-1,11-7-190,-3 3-82,1-1 0,0 0 0,-1 0 0,1-1 0,-1 1-1,0-1 1,0 0 0,0 0 0,-6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6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4066,'0'0'1526,"2"31"-112,7 105 200,18 128 1842,4 145-1309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7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3570,'0'0'2860,"-5"24"-2594,-2 7-225,-13 70 1,20-100-63,0 0 0,-1 0 0,1 0 0,0 0-1,0 0 1,0 0 0,0 1 0,0-1 0,0 0 0,0 0-1,1 0 1,-1 0 0,0 0 0,0 0 0,1 0 0,-1 0 0,1 1-1,-1-1 1,1 0 0,0-1 0,-1 1 0,1 0 0,0 0 0,0 1-1,2-1-13,-1 0 1,0 0-1,0 0 0,1 0 0,-1-1 0,1 1 0,-1-1 0,5 1 0,6 1 94,-12-2-97,1 0 0,0 0-1,0 1 1,-1-1 0,1 1 0,0-1 0,-1 1 0,1-1 0,-1 1 0,1 0 0,-1 0-1,1 0 1,-1 0 0,0 0 0,1 0 0,-1 0 0,0 0 0,0 1 0,2 2 0,-2-1-89,0 0 0,0 0 0,0 0 0,-1 0 0,1 1 0,-1-1 0,0 0 0,-1 6 1,1 3 146,-1-1 197,0-1 0,-1 1 0,0-1 0,-1 0-1,0 1 1,-1-1 0,0-1 0,0 1 0,-11 17 0,0 2 720,6-10-228,8-18-613,1 18-213,3 190 1782,-3-202-1555,0-4-46,0 1 1,0-1 0,0 0-1,0 0 1,1 1 0,-1-1-1,3 5 1,-3-7-56,1 0-1,-1 0 1,1 0 0,0-1 0,0 1 0,-1 0 0,1 0-1,0 0 1,0-1 0,0 1 0,0-1 0,0 1-1,0-1 1,0 1 0,0-1 0,0 1 0,0-1 0,0 0-1,0 0 1,0 1 0,0-1 0,1 0 0,-1 0-1,0 0 1,2-1 0,1 2-79,1-1-1,-1 0 0,0 0 1,1-1-1,-1 1 1,0-1-1,0 0 1,0 0-1,0 0 1,0-1-1,0 0 1,0 1-1,0-1 1,0-1-1,-1 1 0,1 0 1,-1-1-1,1 0 1,-1 0-1,0 0 1,0 0-1,-1 0 1,1-1-1,2-3 1,20-34-2347,-7-7-1364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7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 1 4834,'0'0'1361,"-26"182"-1361,-1-144-32,1-3-400,-3-15-705,6-11-704,6-9 144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0 480,'0'0'3826,"43"160"-2417,-37-99-353,-3-3-304,-3 3 305,0 0-273,0-12 17,0-5-433,0-18-240,0-12-64,0-8-64,0-41-3154,3-20-2432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8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3153,'0'0'3749,"4"8"-3621,-1-2-93,-3-4-23,1 0-1,-1 1 1,1-1-1,0 0 1,0 0-1,0 0 1,0 0-1,0 0 1,1-1-1,-1 1 1,0 0-1,1 0 1,0-1-1,-1 1 1,1-1-1,0 0 1,0 1-1,-1-1 1,1 0-1,0 0 1,0 0-1,1 0 1,-1 0-1,3 0 1,67 0-1461,-71-1 1254,-1 1 0,1-1 0,-1 1 0,0-1-1,1 1 1,-1-1 0,0 1 0,1 0 0,-1-1 0,0 1 0,0 0 0,0-1-1,1 1 1,-1-1 0,0 1 0,0 0 0,0-1 0,0 1 0,0 0 0,0-1 0,0 1-1,-1 1 1,-2 18-741,-1-11 992,0-1 1,-1 0-1,0 0 0,-1 0 0,0-1 0,-7 7 1,-16 22 1094,22-26-758,-22 40 1754,27-47-1946,1 0-1,0 0 1,0 0 0,0 1 0,0-1 0,0 1-1,1-1 1,-1 0 0,1 1 0,0-1 0,0 1-1,0-1 1,0 1 0,2 3 0,-2-6-136,1 1 0,0-1 0,0 1 1,0-1-1,0 1 0,0-1 0,0 0 1,1 1-1,-1-1 0,0 0 0,1 0 0,-1 0 1,1 0-1,-1 0 0,1 0 0,-1-1 1,1 1-1,-1 0 0,1-1 0,0 1 0,0-1 1,-1 0-1,4 1 0,7 0 142,0 0 0,17-1-1,-16-1-201,1 2-56,29-1-675,-41 0 532,-1 0-1,1 0 1,-1 0 0,1-1 0,-1 1 0,1 0 0,-1-1 0,0 1 0,1-1-1,-1 1 1,0-1 0,1 0 0,-1 0 0,0 1 0,0-1 0,1 0 0,-1 0-1,0 0 1,0 0 0,0 0 0,0-1 0,0 0 0,1-15-3435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48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0 992,'0'0'4829,"0"28"-3959,-2 90-240,2-86-157,2-1 1,1 1 0,1-1 0,18 62-1,1 9-184,-23-101-386,0-1 1,0 0-1,0 1 1,1-1-1,-1 1 1,0-1-1,0 0 1,0 1-1,0-1 1,0 0-1,0 1 1,0-1-1,0 1 1,0-1-1,0 0 1,-1 1-1,1-1 1,0 0-1,0 1 1,0-1-1,0 0 1,0 1-1,-1-1 1,1 0-1,0 1 1,0-1-1,-1 0 1,1 0-1,0 1 1,0-1-1,-1 0 1,0 1-1,-12-4-570,-13-15 816,19 12-78,-27-29-261,32 32 241,0 0 1,0 1-1,0-1 1,1 0-1,-1 0 0,1 0 1,0 0-1,0 0 1,0 0-1,0 0 1,1 0-1,-1-7 1105,4 9-985,33-3 90,52 0 1,-88 4-271,1 0 0,-1 0 0,1 0 0,-1 0-1,1 0 1,-1 0 0,0 1 0,1-1 0,-1 0 0,1 0 0,-1 0 0,1 1 0,-1-1 0,1 0 0,-1 0 0,0 1 0,1-1 0,-1 0 0,0 1 0,1-1 0,-1 1 0,0-1 0,1 0 0,-1 1 0,0-1 0,0 1 0,1-1 0,-1 1 0,0-1 0,0 1 0,0 0 0,1 17-96,-1-13 74,0 10-13,1 1 121,-1 0 0,-1-1-1,0 1 1,-1 0 0,-1-1 0,-5 17 0,0-12 114,-11 39 565,17-53-560,1-1 0,0 1 0,1-1 0,-1 1 0,1-1 0,0 1 0,1-1 0,1 11 0,-2-15-146,1 0 0,-1-1 1,1 1-1,-1-1 0,1 1 1,-1-1-1,1 1 0,0-1 1,-1 1-1,1-1 0,-1 1 1,1-1-1,0 0 0,-1 1 1,1-1-1,0 0 0,0 0 1,-1 1-1,1-1 0,0 0 1,1 0-1,21 2 757,-19-2-608,21 2 94,0-1 0,0-1 1,0-2-1,0 0 1,0-2-1,36-10 1,-59 14-537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2:01.2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4530,'0'0'1225,"4"37"170,0-13-1082,36 220 2242,6 159 1488,-35-264-2724,-8-80-968,-3-38-169,1-1 0,4 22 0,-1-53-1385,19-89-4635,-1 28 1724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50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0 166 3826,'0'0'4242,"11"0"-3743,113 1 2060,142-3-1053,-194-6-885,91-21-1,-104 16-382,1 3 1,99-5-1,-43 10 546,121-21 0,-146 14-508,-25 0 290,-42 7-216,-1 1-1,39-1 0,-19-12-192,-33 14-30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51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2305,'0'0'3698,"19"0"-1841,174 0 3740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54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4370,'0'0'7086,"5"2"-6766,32 2 307,2-1-1,53-5 1,-21 1-234,44 1 92,286-5 1658,152-5-531,-479 10-1823,-93 0-3490,-20-3-2704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55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3730,'0'0'5720,"8"7"-4456,1 2-896,7 8 1020,1-2-1,19 14 0,-31-27-1316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55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4898,'0'0'6331,"11"8"-5410,82 50 743,-90-56-1946,3 2 703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0:55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4706,'0'0'7812,"21"23"-6321,67 70-264,-70-74-897,11 10 610,-27-28-828,0 1 0,1-1 0,-1 0 0,0 0 0,1 0 0,0 0 1,4 0-1,-1 0 526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10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8052,'0'0'0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17.4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6 496,'0'0'5395,"0"0"-5300,1-1 0,-1 1 1,0-1-1,0 1 0,1 0 0,-1-1 1,0 1-1,1 0 0,-1 0 1,0-1-1,1 1 0,-1 0 1,0 0-1,1-1 0,-1 1 0,1 0 1,-1 0-1,0 0 0,1 0 1,-1-1-1,1 1 0,-1 0 1,1 0-1,-1 0 0,78 1 1534,16-1-378,-28-1-4166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18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1825,'0'0'2596,"0"11"-2081,0 24-138,3 143 2130,8 279-282,-13-294-1620,2 1007 2610,7-1170-3060,39-3 244,0-1 0,57-13 1,-41 6-107,1 2-2,120 1 0,-182 8-89,-1-15-1434,0 2-1735,0-3-1830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31.1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5507,'0'0'2529,"9"-6"-2481,-6 3-48,3 0-112,5-8-1153,-2-9-2945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2:01.6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3666,'0'0'2801,"0"151"-768,2-85-448,4 3-465,0 2-159,2-2 31,1-4-608,-3-10-80,-1-10-16,-2-13-272,3-6 65,0-15-81,-6-5-433,3-49-10035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36.9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222 1867 64,'0'0'6771,"-6"-21"-4074,4 17-2476,0 0 0,-1 0 0,1 0 0,-1 0 0,0 0 0,0 1 0,-1 0 0,-4-4 0,-14-17 261,7 3-299,0-2 0,2 1 1,0-2-1,2 0 0,0 0 1,-13-50-1,5-3-143,-17-133 0,30-142 4,7 223-27,1 89 10,2 0-1,1 1 0,3 0 0,13-44 0,3 5 194,36-82 0,-50 138-144,0 1 0,1 0 0,1 0-1,27-33 1,54-56 292,-88 104-345,0 0 0,1 1-1,0 0 1,0 0-1,9-5 1,25-23 74,-39 33-111,-1 0-15,2 0-3,80-6-59,-82 6 176,1 0-95,0 0-1,0 0 166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3.6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53 2 1601,'0'0'6656,"0"0"-6589,1 0 0,-1 0 0,0-1 0,1 1 0,-1 0 0,1 0-1,-1 0 1,0 0 0,1 0 0,-1 0 0,1-1 0,-1 1 0,1 0 0,-1 0 0,1 0 0,-1 0-1,0 0 1,1 1 0,-1-1 0,1 0 0,-1 0 0,1 0 0,-1 0 0,0 0 0,1 1 0,0 23-181,0-6 384,-1 0-1,-3 22 1,2-36-467,0 1 0,0-1 0,0 1 0,0-1 0,-1 0 0,1 1 0,-1-1 0,0 0 0,0 0 0,-1-1 0,1 1 0,-1 0 0,0-1 0,-3 4 0,-8 0-2746,-3-3-1163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3.9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1 0 2113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4.3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67 2113,'36'-4'4109,"-23"3"-3585,-1-1 0,1 0 0,-1-1 0,15-4-1,-10 0-416,0 1-1,0 0 0,1 2 0,0 0 0,19-2 1,92 0 131,-14 1-36,-63 2-183,-51 3-38,3 2-158,0 5 167,-2 1-499,-1 0 0,0 0-1,-1 1 1,0 11-1,-1-5-619,1-2-1325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4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1921,'0'0'5042,"0"46"-5010,0-40 32,0-3 0,0 6-64,0-1-560,0 4-1009,0 2-1440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5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 2849,'0'0'64,"26"26"-2161</inkml:trace>
  <inkml:trace contextRef="#ctx0" brushRef="#br0" timeOffset="1">21 1 1553,'-20'119'656,"20"-111"-640,0 1-16,0 0 176,0-1-96,3 4-16,2 0-64,-2 2-48,-3 4-1072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5.3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0 332 2289,'0'0'4845,"6"0"-4632,23-2 192,0 0 0,0-2 0,47-13 0,89-34 135,-147 45-584,-15 5 1,1 1-396,-1-1-1,1-1 1,-1 1 0,1-1-1,-1 1 1,1-1 0,-1 0-1,0 0 1,1 0-1,-1-1 1,-1 1 0,6-6-1,-4 0-3268</inkml:trace>
  <inkml:trace contextRef="#ctx0" brushRef="#br0" timeOffset="1">314 1 512,'0'0'6531,"0"151"-5810,0-119-257,-9 3-192,0 2-32,-5 1 96,-1-3-144,-5-3-96,-3-6-80,-3 0-16,0-9-1056,0-5-1537,5-12-2242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5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2865,'0'0'7316,"107"101"-6580,-84-92-288,-2 0-96,-4-3-224,-3-4-32,-2 1-32,-6 0 1,3 0-65,-7 0-673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6.0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5122,'0'0'2658,"35"38"-2562,-21-29-32,1-3-64,2-4-785,1-2-1504,-4 0-1505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6.3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227 1 3762,'0'0'2625,"0"12"-2292,1 4-260,0 1-10,-1 0 1,0 0-1,-3 19 0,1-29-88,-1-1 0,0 1 1,0 0-1,0-1 0,0 1 0,-1-1 0,0 0 1,-1 0-1,1-1 0,-1 1 0,0-1 0,-7 6 1,-7 5-327,-1 0 0,-26 15 1,41-27 373,0-1 0,-1 0 1,0 0-1,0 0 0,1-1 0,-2 0 0,1 0 0,0-1 1,0 1-1,0-1 0,-1-1 0,-6 1 2460,20-1-2016,25-1-98,0-1-1,0-1 1,0-2 0,-1-1-1,32-11 1,-39 9-244,33-5-1,-22 10-5808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2:01.9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61 2065,'0'0'8270,"26"-1"-6829,88-1-710,-92 2-611,0-2-1,0-1 1,0 0-1,-1-2 1,0 0-1,29-12 1,24-5-2478,-73 21 2358,-1 1-187,1 0 0,-1 0 0,1 0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7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0 2769,'0'0'1390,"-2"17"-1206,-5 29 151,1 48 0,6 54 287,0-145-620,1 1 0,-1-1 1,0 0-1,1 1 0,0-1 0,0 0 1,0 0-1,0 0 0,0 0 1,1 0-1,-1 0 0,1 0 1,0 0-1,0 0 0,0-1 1,3 4-1,3 1 13,0 0 0,0-1 0,17 10 0,2 1-5,-24-14-4,1 1-1,0-1 1,-1 1-1,1 0 1,-1 0 0,0 0-1,-1 1 1,1-1 0,-1 1-1,0-1 1,0 1-1,0 0 1,0 0 0,-1 0-1,2 9 1,-1 8 234,0-1 0,-2 32 0,-1-28 89,1 13 218,0-38-400,-6 0 602,3 0-739,1-1 0,0 1 0,-1-1 0,1 0 0,0 0-1,-1 0 1,1 0 0,0-1 0,0 1 0,0 0 0,0-1 0,0 1-1,0-1 1,1 0 0,-1 0 0,1 0 0,-1 0 0,1 0-1,-2-2 1,-3-5-128,1-1 0,-9-19 0,12 23 72,0 1 0,0-1 1,1 1-1,0-1 0,0 0 0,0 1 0,0-1 0,1 0 1,0 1-1,1-1 0,-1 0 0,1 0 0,0 1 1,0-1-1,1 1 0,3-11 0,10-2 22,1 0 1,0 2-1,1-1 1,36-25-1,-22 17 33,-30 24-9,20-16-4,38-24 0,-52 37-2,0 0-1,0 1 0,1-1 0,-1 2 0,1-1 0,0 1 0,0 0 1,0 1-1,0-1 0,9 1 0,-9 1 7,-4 0-18,0 0 0,0 0 0,1 0-1,-1 1 1,8 1 0,-11-1 15,1 0 0,0 0 0,-1-1 1,1 1-1,-1 0 0,0 1 0,1-1 0,-1 0 0,0 0 1,0 0-1,1 1 0,-1-1 0,0 1 0,0-1 0,0 1 1,-1-1-1,2 3 0,2 9 116,0 0 0,0 1 0,-1-1 0,-1 1 0,-1 0 0,0 0-1,0 0 1,-3 21 0,1 0 151,1-25-212,0-1-1,-1 1 1,0 0-1,-1-1 1,0 1-1,0-1 1,-1 1-1,0-1 1,-5 10-1,6-16-40,0 1 0,-1 0 0,1-1 0,-1 0 0,1 0 0,-1 0 0,0 0-1,0 0 1,0 0 0,-1-1 0,1 0 0,-1 1 0,1-1 0,-1 0 0,0-1 0,1 1-1,-1-1 1,0 0 0,0 0 0,0 0 0,0 0 0,-1-1 0,1 1 0,-4-1-1,2 0-116,0 0 0,1 0-1,-1 0 1,1-1 0,-1 0-1,1 0 1,-1-1 0,1 1-1,0-1 1,-8-4-1,11 4 42,0 1-1,-1-1 0,1 0 1,0-1-1,0 1 0,1 0 1,-1 0-1,0-1 0,1 1 0,-1-1 1,1 1-1,0-1 0,0 0 1,0 0-1,0 1 0,0-1 1,1 0-1,-1 0 0,1 0 0,0 0 1,0 0-1,0-4 0,0 5 98,0 1-1,0-1 1,0 1-1,0-1 1,0 1-1,1-1 1,-1 1-1,0-1 1,1 1-1,-1-1 0,1 1 1,-1-1-1,1 1 1,0 0-1,1-3 1,0 3 29,0-1-1,0 1 1,0 0 0,0 0-1,0 0 1,0 0 0,0 0-1,0 0 1,1 1 0,2-1-1,13-4 369,1 1-1,-1 1 0,22 0 1,-32 3-294,-1-1 0,1 2 0,-1-1 0,0 1 0,1 0 0,-1 1 0,0 0 0,0 0 0,0 0 0,13 7 0,13 14 870,-1 2-1,-2 1 1,38 41 0,-44-42-264,-15-18-970,-21-10-2762,-14 0-1691,-5 3-1193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8.4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93 1 5523,'0'0'498,"0"11"-346,0-3-138,0 1-5,0 1 1,0-1-1,-1 0 0,0 0 1,-1 0-1,0 0 0,-4 10 1,-7 16-144,-1-2 1,-1 0-1,-24 36 1,165-115 2966,-64 28-2411,2 3-1,75-9 1,-138 23-719,11 1 69,-7 23-7664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8.7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0 2881,'0'0'3682,"-3"113"-3602,9-101-64,2 0 0,-2-4-16,-3 1 0,3 0-1281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9.1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1 125 4930,'1'-5'162,"1"1"44,-1 0 0,0 0 0,0 0 0,0 0 0,0 0 0,-1-5 0,1 7-192,-1 0 1,0 0-1,1 0 1,-1 0 0,1 1-1,0-1 1,-1 0 0,1 0-1,0 1 1,0-1-1,0 0 1,0 1 0,1-1-1,-1 1 1,0-1-1,1 1 1,-1 0 0,1-1-1,2-1 1,37-18-97,-34 18 104,4-2-36,1 0 1,0 1-1,0 1 0,0 0 1,16-1-1,62 0-128,-84 4 142,-5 1-9,0-1-1,-1 1 1,1-1 0,-1 1 0,1-1 0,-1 1 0,1-1-1,-1 1 1,1 0 0,-1-1 0,1 1 0,-1 0 0,0-1 0,1 1-1,-1 0 1,0-1 0,0 1 0,1 0 0,-1 0 0,0-1-1,0 1 1,0 0 0,0 0 0,0 0 0,0-1 0,0 2 0,0 30 2,-1-24 5,1 174 1317,0-181-1373,0 0 1,0-1-1,-1 1 1,1 0-1,0-1 1,-1 1-1,1 0 1,-1-1-1,1 1 1,-1-1 0,1 1-1,-1 0 1,0-1-1,1 0 1,-1 1-1,1-1 1,-1 1-1,0-1 1,0 0-1,1 1 1,-1-1-1,0 0 1,1 0-1,-1 0 1,0 1-1,0-1 1,0 0-1,1 0 1,-1 0-1,0 0 1,0-1-1,-34 1-2253,25 0 1307,-13 0-594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49.8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 71 16,'0'0'2350,"14"-8"-1987,7-3-245,2 1 0,-1 1 0,42-11 0,-45 16-74,0 0 0,36 0-1,-55 9-571,0 2 536,-1-1 0,-1 1 1,1-1-1,-1 0 0,-1 0 0,1 0 0,-1 0 1,0 0-1,0 0 0,0-1 0,-1 1 0,0-1 1,-6 7-1,-5 4 324,-1 0-1,-30 24 1,41-36-245,-10 10 346,15-13-423,0 0 0,-1 0 1,1 0-1,0 0 0,0 0 0,0 0 0,0 0 1,0 0-1,0-1 0,1 1 0,-1 0 1,0 0-1,0 0 0,1 0 0,-1 0 1,0 0-1,1-1 0,-1 1 0,1 0 1,-1 0-1,1 0 0,-1-1 0,2 2 0,2 3-6,6 8 111,0 1 1,10 20-1,-17-28-72,-1 0 0,1 1 0,-1 0 0,0-1 0,-1 1 0,0 0 0,0 0 0,0 12 0,-1-8 16,0-5 13,0 1-1,0-1 1,0 1-1,-1-1 1,-3 13-1,3-17-55,0 0 0,0 0 0,0 0 0,0 0 0,-1 0-1,1 0 1,0 0 0,-1 0 0,0-1 0,1 1 0,-1-1 0,0 1 0,0-1-1,0 0 1,0 0 0,0 1 0,0-1 0,0-1 0,0 1 0,-4 1 0,-2 0 1,0-1 1,0 0 0,0 0 0,0-1 0,0 1 0,-9-2 0,-6 0-333,19 1 201,1 0 0,0-1 1,-1 1-1,1-1 0,0 1 0,-1-1 0,1 0 0,0 0 1,0-1-1,0 1 0,0-1 0,0 1 0,0-1 0,0 0 1,0 0-1,1 0 0,-1-1 0,1 1 0,0 0 1,-1-1-1,1 0 0,0 1 0,-3-7 0,5 8 162,0 1 0,0-1 0,-1 0 0,1 1-1,0-1 1,0 0 0,0 1 0,0-1 0,0 0 0,0 1-1,0-1 1,0 0 0,0 1 0,0-1 0,0 0 0,1 1 0,-1-1-1,0 1 1,0-1 0,1 0 0,-1 1 0,0-1 0,1 1-1,-1-1 1,0 1 0,1-1 0,-1 1 0,1-1 0,-1 1 0,1-1-1,-1 1 1,1 0 0,-1-1 0,1 1 0,0 0 0,-1-1-1,1 1 1,0 0 0,-1 0 0,1 0 0,-1-1 0,1 1 0,0 0-1,1 0 1,37 0 719,-26 1-323,-2-1-290,12 0 654,39 4 0,-53-2-657,-1 0 0,1 0-1,-1 1 1,1 0-1,-1 0 1,0 1 0,14 8-1,43 34 936,19 12 411,-82-56-1720,3 2 1020,-2-30-7702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50.1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3650,'0'0'5058,"34"26"-4914,-19-12-96,-3-2-48,2-3-144,-2-6-1361,-1-3-832,1 0-1232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50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0 4690,'0'0'1150,"0"10"-985,0 11-108,1-5-14,0 1 0,-1-1 1,-1 0-1,-1 1 1,0-1-1,-7 21 1,1-20-46,0-1 0,-2 0 1,0-1-1,-21 26 0,-55 49-398,80-84 380,-1 0 0,1 0 0,-1-1 0,-1 0 0,1 0 0,-1-1-1,1 0 1,-17 6 0,18-8 612,1-1 0,-1 0-1,0 0 1,-10 0 0,34-3-227,0 0 1,-1-2 0,1 0 0,-1-1-1,26-10 1,0 0 89,-16 6-264,5-2-131,0 2 0,41-7 0,-67 15-647,1 1-1097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51.6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1617,'0'0'659,"0"5"-358,-2 23 287,2 1 0,1-1 0,1 1 0,1-1 1,2 0-1,9 34 0,-5-31-447,2 0 1,21 47-1,-30-71-191,0 1 0,-1-1 1,0 1-1,0-1 0,-1 1 0,0 0 0,-2 13 1,1 7 39,1 55 215,1-81-200,0 0-1,0 0 1,1-1 0,-1 1-1,1 0 1,-1-1 0,1 1-1,-1-1 1,1 1-1,0-1 1,3 2 0,9 8 19,-10-6 0,0 0 1,0 0-1,0 0 0,-1 0 0,0 0 0,0 1 0,0-1 1,-1 1-1,0 0 0,0 0 0,0 0 0,-1 0 1,0 0-1,0 0 0,0 9 0,0 4 74,0-14-48,-1 1 0,0-1 0,0 1 0,-1 0 0,-1 9 0,2-14-16,-1 0 1,1 0-1,-1 0 0,1 0 0,-1 0 0,0 1 0,1-1 0,-1 0 0,0-1 0,0 1 0,1 0 0,-1 0 0,0 0 0,0 0 0,0-1 0,0 1 0,0 0 0,0-1 0,-1 1 0,1-1 1,0 1-1,0-1 0,0 1 0,0-1 0,-1 0 0,1 0 0,0 0 0,0 0 0,0 0 0,-3 0 0,2 0 6,0 0 0,-1 0 0,1 0 0,-1 0-1,1 0 1,0-1 0,-1 1 0,1-1 0,0 0 0,-1 0 0,1 0-1,0 0 1,0 0 0,0 0 0,0-1 0,-4-2 0,4 1-43,-1-1 0,1 1 1,0-1-1,-1 0 0,2 0 1,-1 1-1,0-1 0,1-1 1,-2-3-1,0-9-260,0 0-1,1 0 1,0 0 0,3-31-1,-1 23-108,0 16 300,0 1 0,1-1-1,0 0 1,1 1 0,0-1-1,0 1 1,0 0 0,1-1-1,1 1 1,0 0 0,0 1-1,0-1 1,1 1 0,0 0 0,0 0-1,1 0 1,-1 1 0,13-10-1,-9 7 65,1 1 1,1 0-1,-1 1 0,1 0 0,1 1 0,-1 0 0,1 1 0,0 0 1,0 0-1,1 2 0,-1 0 0,1 0 0,0 1 0,-1 0 1,1 1-1,15 1 0,-25 0 22,0 0 0,0 0 0,0 1 0,0-1 0,0 1 0,0 0 0,0 0 0,0 0 0,0 0 0,0 0 0,0 0 0,-1 1 0,1 0 1,0-1-1,-1 1 0,1 0 0,1 3 0,0-1 16,-1 0 0,0 1 0,0-1 0,0 1 1,0 0-1,-1 0 0,0 0 0,0 0 0,1 6 0,1 10 155,0-1-1,-2 1 0,0 42 0,-2-53-129,0 3 45,0 1 0,0-1-1,-2 0 1,-5 26 0,6-36-86,0 0 0,0 1 1,-1-1-1,1 0 0,-1 0 0,0 0 0,0 0 0,0-1 0,0 1 0,0 0 1,-1-1-1,1 1 0,-1-1 0,1 0 0,-1 0 0,0 0 0,0 0 0,0-1 1,0 1-1,0-1 0,-1 1 0,1-1 0,0 0 0,-5 0 0,0 1-163,-1 0-1,1-1 1,0-1 0,-14 1-1,20-1 102,1-1-1,0 1 1,-1 0-1,1 0 1,-1 0-1,1-1 1,0 1-1,-1-1 1,1 1-1,0-1 1,-1 1-1,1-1 1,0 0-1,0 0 1,0 1-1,-1-1 1,1 0-1,0 0 1,0 0-1,0 0 1,0-1-1,1 1 1,-1 0-1,0 0 1,0 0-1,1-1 1,-1 1-1,1 0 1,-1-1-1,1 1 1,0-1-1,-1 1 1,1-2-1,-1-4-36,1 1 1,-1 0-1,1-1 0,1 1 0,1-13 0,-1 17 92,-1 0 0,1 0 1,0 0-1,0 0 1,0 0-1,1 1 0,-1-1 1,0 0-1,1 0 0,-1 1 1,1-1-1,-1 1 1,1 0-1,0-1 0,-1 1 1,1 0-1,0 0 0,0 0 1,0 0-1,4-1 1,2 0 163,0 0 1,0 0 0,1 1 0,-1 0 0,1 0-1,-1 1 1,1 0 0,-1 1 0,1 0 0,-1 0 0,1 1-1,-1 0 1,0 0 0,0 1 0,0 0 0,0 1-1,-1-1 1,1 2 0,6 4 0,24 20 892,-1 1 0,-2 1 0,-1 3 0,39 48 0,-66-73-832,2 2 348,-8-11-648,-1-1-1,0 1 0,1-1 1,-1 1-1,0-1 1,0 1-1,0-1 0,1 1 1,-1-1-1,0 1 0,0-1 1,0 1-1,0-1 0,0 1 1,0-1-1,0 1 1,0-1-1,0 0 0,0 1 1,0-1-1,0 1 0,0-1 1,0 1-1,-1-1 0,1 1 1,-1-2-1,-7-26-4231,-14-5-2565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1:52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1105,'0'0'5727,"1"3"-5057,1 2-824,-2-4 246,0 0-1,0 0 0,0 0 1,0 0-1,0 0 0,0 0 1,1 0-1,-1 0 1,0 0-1,1 0 0,-1 0 1,1 0-1,-1-1 1,1 1-1,0 0 0,-1 0 1,1 0-1,0-1 1,-1 1-1,1 0 0,0-1 1,0 1-1,0-1 1,-1 1-1,1-1 0,0 1 1,0-1-1,0 0 0,0 1 1,0-1-1,0 0 1,0 0-1,1 1 0,12 5-5392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00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1 704,'2'0'6565,"10"2"-5910,2 22 1506,-2-7-1654,-9-10-263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2:02.4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1313,'0'0'2918,"11"16"-2638,1 0-165,58 70 475,-65-80-481,0 1 0,0 0 0,-1 0 0,0 0 0,0 0 0,-1 1-1,0 0 1,0 0 0,-1-1 0,0 2 0,-1-1 0,2 9 0,-1 11 362,-2 0-1,-2 33 0,1-48-232,-1 2-35,0 1 0,-1-1 0,-1 1 0,-1-1 0,0 0 0,-1-1 0,0 1 0,-1-1 0,-1 0 0,0-1 0,-15 19 0,29-31-237,0 0-1,0 0 1,0 0-1,0-1 1,9 0 0,-14 0 32,9 0 7,0 0 0,0 0 0,1 1 0,-1 1 0,0 0 0,0 0 1,11 4-1,-18-4-5,0-1 1,0 1-1,0 0 1,0 0 0,0 0-1,0 0 1,0 1 0,-1-1-1,1 1 1,-1-1-1,0 1 1,0 0 0,0 0-1,0 0 1,0 0-1,-1 0 1,0 0 0,1 1-1,-1-1 1,0 1-1,0-1 1,-1 0 0,1 1-1,-1 4 1,2 7 64,-1-1 0,0 0 0,-2 0 0,1 1-1,-2-1 1,0 0 0,0 0 0,-2 0 0,0 0 0,0-1 0,-1 0 0,-1 1 0,0-2 0,-9 14 0,14-24-51,-5 9 274,-1-2 0,-13 16-1,50-24-119,-11-4-122,0 0 0,0-1 0,35-12 0,25-6 48,-45 17-107,0 2-1,44 2 1,-71 1 10,-4 0-1,-1 1 1,1-1-1,-1 1 0,1-1 1,-1 1-1,1 0 0,-1 0 0,0 0 1,0 0-1,1 1 0,-1-1 0,0 1 1,0-1-1,0 1 0,0 0 1,-1-1-1,1 1 0,0 0 0,-1 0 1,0 0-1,1 0 0,-1 1 0,2 3 1,3 8 157,-1-1 0,0 1 0,3 14 0,-4-11 202,17 52 507,18 70 961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07.0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 2609,'0'0'6963,"3"-17"-6720,0 13-239,1 0 0,-1 1 0,1-1 1,-1 1-1,1 0 0,0 0 0,0 1 0,0-1 0,1 1 0,-1 0 0,1 0 0,-1 0 0,1 0 0,6 0 1,-5 0-14,0 1 1,0 0-1,0 0 0,0 1 1,0 0-1,0 0 1,-1 0-1,10 2 1,-12-1 20,0 1 1,1-1-1,-1 0 1,0 1-1,0-1 0,0 1 1,0 0-1,0 0 1,0 0-1,0 0 0,0 1 1,-1-1-1,0 1 1,5 5-1,-1 2 28,-1-1 1,0 1-1,0 0 1,-1 1-1,0-1 1,-1 0-1,0 1 1,-1 0-1,1 16 1,-1-1 108,-1-1 1,-1 0-1,-4 27 1,2-42-120,0 0 0,-1 0 0,0 0 0,0-1 1,-1 1-1,-1-1 0,1 0 0,-1 0 0,-8 10 0,8-12 2,0-1-1,0 1 0,0-1 1,-1 0-1,0-1 0,-1 1 1,1-1-1,-1 0 1,0-1-1,0 0 0,-15 7 1,3-9 87,16-2-113,0 0-1,1 0 0,-1 0 1,1 0-1,-1 1 1,1-1-1,-1 1 0,1 0 1,-1-1-1,-3 3 0,5-2-26,349-1 3025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08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1297,'0'-1'8038,"3"40"-11973,-3-25 936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09.0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1 2769,'-151'162'1905,"166"-162"-640,22 0-161,1 0-447,9-5 47,-7-4-288,-2 0-256,0-2 16,-9-1-32,-6 3-80,-6 6-64,-5 0-144,-6 3-1104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09.4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1697,'0'0'2769,"-2"52"-2769,7-49-192,1 0-1537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09.8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38 1681,'22'-7'284,"-1"0"0,0 1 0,1 1 0,27-2 0,89 1 729,-138 7-1014,1-1-1,-1 0 1,0 0 0,1 0-1,-1 0 1,0 1-1,1-1 1,-1 0 0,0 0-1,1 1 1,-1-1 0,0 0-1,1 0 1,-1 1 0,0-1-1,0 0 1,1 1 0,-1-1-1,0 0 1,0 1 0,0-1-1,1 1 1,-1-1 0,0 0-1,0 1 1,0-1 0,0 1-1,0-1 1,0 1 0,0-1-1,0 0 1,0 1 0,0-1-1,0 1 1,0-1 0,0 0-1,0 1 1,-1-1 0,1 1-1,0-1 1,0 1 0,0-1-2,-1 2 1,0 0 0,0-1 0,0 1 0,1 0 0,-2-1 0,1 1 0,0-1 0,0 1 0,0-1 0,-1 1 0,1-1 0,-1 0 0,1 0 0,-1 1 0,1-1 0,-3 1 0,-32 17 103,28-15-77,-43 22 1024,50-24-998,0 0-1,0 0 1,0 0-1,1 0 1,-1 0-1,1 1 1,0-1-1,0 0 0,-1 0 1,1 0-1,0 0 1,1 0-1,0 4 1,-1 2 114,0 28 339,-1-6 7,2 0 0,0 0 0,7 29-1,-4-33-360,-1 1-1,-2-1 0,0 1 1,-5 43-1,4-67-143,0-1 1,-1 0-1,1 0 0,0 1 1,-1-1-1,0 0 0,1 0 1,-1 1-1,0-1 0,0 0 1,0 0-1,0 0 0,-1 0 1,1 0-1,0-1 0,-1 1 1,0 0-1,1 0 0,-1-1 1,0 1-1,0-1 0,1 0 1,-1 0-1,0 1 0,-1-1 1,1 0-1,0-1 0,0 1 1,0 0-1,0-1 0,-1 1 1,1-1-1,0 1 0,-1-1 1,1 0-1,0 0 0,-1 0 1,1-1-1,0 1 0,0 0 1,-1-1-1,1 1 0,0-1 1,0 0-1,0 0 0,-1 0 1,1 0-1,0 0 0,0-1 1,-3-2-1,-1 0-34,0-1-1,0 0 1,1-1 0,0 0-1,0 1 1,0-2 0,0 1-1,1 0 1,0-1 0,1 0-1,-1 0 1,2 0 0,-1 0-1,0-1 1,1 1 0,1-1-1,-1 1 1,1-1-1,0-12 1,2 17 47,-1 1 0,1-1 0,-1 1-1,1-1 1,0 1 0,0 0 0,0 0-1,1-1 1,-1 1 0,0 0 0,1 0 0,-1 0-1,1 0 1,0 0 0,0 1 0,3-4 0,40-26 391,-35 24-315,18-9 79,0 1 1,1 1-1,1 1 0,0 2 1,1 1-1,0 1 1,0 2-1,1 1 1,62-4-1,-70 7-120,3-1-342,-10 6-4864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0.3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1 992,'0'0'5227,"-2"5"-5118,-2 16 316,1 0 0,0 41-1,-2 14 399,2-47-659,1-12-316,0-1 1,-9 32-1,11-46-194</inkml:trace>
  <inkml:trace contextRef="#ctx0" brushRef="#br0" timeOffset="1">6 233 1265,'0'0'7283,"23"17"-6325,76 54-195,-90-64-612,3 2 324,1 0 0,21 11 0,-30-18-366,1-1 0,0 0 0,0 0 0,0 0 0,0-1 1,0 1-1,9-2 0,-12 1-108,0-1-1,1 1 1,-1-1 0,1 0-1,-1 0 1,0 0 0,0 0-1,0 0 1,0 0 0,0-1-1,0 1 1,0-1 0,0 0 0,0 1-1,-1-1 1,1 0 0,0 0-1,-1 0 1,0 0 0,2-4-1,3-4-666,-1 1-1,-1-2 1,5-11-1,-6 12-153,-1 1-1,-1 0 1,1-1-1,-1 1 1,-1-16 0,0-16-2867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0.6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3778,'0'0'3697,"-5"18"-3601,13-1-64,7 1-32,2-4-928,-2-2-2177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1.0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6307,'0'0'2337,"108"6"-2273,-79-6-64,-3 0-192,-6 0-1233,-3 0-752</inkml:trace>
  <inkml:trace contextRef="#ctx0" brushRef="#br0" timeOffset="1">0 0 3810,'26'151'672,"-26"-148"-656,3 6 2209,18-6-1296,5-3-225,0 0-240,0 0-320,3 0-64,-6 0-64,0 0-16,-5 0-1248,-7-6-929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1.5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0 2401,'0'0'1841,"5"19"-1742,19 57-33,-22-69-51,0-1-1,0 0 0,-1 0 1,0 1-1,0-1 0,-1 1 1,1-1-1,-2 9 0,0 5 7,1-13-63,-1 1 0,-1-1 0,1 0 1,-1 0-1,0 0 0,-1 0 0,0 0 0,0-1 0,0 1 1,-1-1-1,-7 10 0,5-7-24,1-1 0,0 1-1,0 1 1,1-1 0,-5 16 0,6-7 550,1 0-1,1 1 1,1-1 0,2 31 0,-1-32 34,-1-12-448,1-1 0,-1 1 0,1 0 0,0 0 0,0-1 0,0 1 0,1 0-1,0-1 1,0 1 0,0-1 0,0 0 0,1 0 0,0 0 0,-1 0 0,2 0 0,-1 0 0,0-1 0,1 0 0,-1 1 0,1-1 0,0-1-1,0 1 1,0 0 0,0-1 0,1 0 0,-1 0 0,1 0 0,-1-1 0,1 1 0,0-1 0,-1 0 0,8 0 0,-10-1-62,1 1 0,-1-1-1,0 0 1,1 0 0,-1 0 0,0-1 0,0 1 0,1-1 0,-1 1 0,0-1 0,0 0 0,0 1 0,0-1-1,0 0 1,0 0 0,0-1 0,0 1 0,0 0 0,0-1 0,0 1 0,-1-1 0,1 0 0,-1 1-1,1-1 1,-1 0 0,2-3 0,6-9-326,0 0 0,-1 0 0,-1-1-1,0 0 1,-1 0 0,6-23 0,-7 15-209,-1-1 1,-1 0 0,0-42 0,-3 66 560,0-1 1,0 0 0,0 1-1,0-1 1,0 0 0,0 1 0,0-1-1,0 0 1,0 1 0,0-1-1,-1 1 1,1-1 0,0 0-1,0 1 1,-1-1 0,1 1 0,0-1-1,-1 0 1,1 1 0,-1-1-1,1 1 1,-1-1 0,1 1 0,-1 0-1,1-1 1,-1 1 0,1-1-1,-1 1 1,1 0 0,-1 0 0,0-1-1,1 1 1,-1 0 0,1 0-1,-1 0 1,0-1 0,1 1 0,-1 0-1,0 0 1,1 0 0,-1 0-1,0 1 1,-1-1-13,0 0-1,0 1 1,0-1 0,1 1-1,-1-1 1,0 1-1,1 0 1,-1 0 0,1 0-1,-1 0 1,1 0 0,-1 0-1,1 0 1,-3 3-1,0 2 141,1 0 1,-1 0-1,1 1 0,0-1 0,1 1 0,0 0 0,0 0 0,0 0 0,1 0 0,0 0 1,0 0-1,1 0 0,-1 0 0,2 0 0,-1 0 0,3 12 0,-2-16-87,1 0 0,-1 0 0,1 0 0,0 0 0,0 0 0,0 0-1,0-1 1,0 1 0,0-1 0,1 0 0,-1 1 0,1-1 0,0 0 0,-1-1 0,1 1-1,0 0 1,6 2 0,9 4 391,31 9 0,-46-16-422,26 8-18,0-1 0,1-1 1,0-1-1,0-2 0,36 0 0,-64-4-200,-1 0 0,0 0 0,0 0 0,1 0 0,-1-1-1,0 1 1,0 0 0,0 0 0,1-1 0,-1 1 0,0-1-1,0 1 1,0-1 0,0 0 0,0 1 0,0-1 0,0 0-1,0 0 1,0 0 0,0 0 0,0 0 0,-1 0 0,1 0 0,0 0-1,-1 0 1,1 0 0,-1 0 0,1 0 0,-1 0 0,1 0-1,-1-2 1,8-32-5002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1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6195,'0'0'2881,"23"3"-2638,70 9-150,-77-10-222,-1-1 0,21-1-1,-16 0-1867,-19 1 1786,0 1 0,-1-1 0,1 1-1,-1 0 1,1-1 0,-1 1 0,0 0-1,0 0 1,0-1 0,0 1 0,0 0-1,0 0 1,0-1 0,-1 4 0,1-3 100,-1 2 50,0-1-1,0 1 1,0 0-1,-1 0 1,0 0-1,1-1 1,-1 1-1,-1-1 0,1 1 1,0-1-1,-1 0 1,0 0-1,-3 3 1,-46 39 250,40-36 374,12-9-506,-1 0 0,1 0 0,0 0 0,-1 0 0,1 1 0,0-1 0,-1 0 0,1 0 0,0 0 0,0 1 0,-1-1 1,1 0-1,0 0 0,-1 1 0,1-1 0,0 0 0,0 0 0,0 1 0,-1-1 0,1 0 0,0 1 0,0-1 0,0 0 0,0 1 0,0-1 0,-1 0 0,1 1 0,0-1 0,0 1 0,0-1 0,0 0 0,0 1 0,0-1 0,0 0 1,0 1-1,0-1 0,1 0 0,-1 1 0,0-1 0,0 0 0,0 1 0,0-1 0,0 0 0,1 1 0,-1-1 0,0 0 0,0 1 0,0-1 0,1 0 0,-1 0 0,0 1 0,1-1 0,-1 0 0,0 0 0,0 1 0,1-1 0,-1 0 1,1 0-1,20 5 974,119-3-605,-102-2-4670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2:02.7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7075,'0'0'10421,"32"114"-10277,-26-114-144,-1 0-176,1-17-4818,-6-3-321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2.3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1 400,'0'0'6371,"-5"23"-5296,-14 75-197,15-77-378,2 0 0,1 0-1,2 33 1,0-14 316,-1 136 1739,0-180-3319,0 0 340,0 0-1,0 0 1,0 0-1,-1 0 1,-1-4 0,-7-18-1176,-1 1 0,-1 1 0,-1-1 0,-1 2 0,-30-40 1,41 61 1771,0-1 0,0 1 0,0 0 0,0-1 0,-1 1 0,1 0 0,-1 1 0,1-1 0,-1 0 0,0 1 0,1-1 0,-5 0 0,1 0 703,-1 1 1,1 0 0,0 1-1,-12 0 1,14 0-901,3 0 54,0 0 1,-1 1-1,1-1 0,0 0 0,0 1 0,0-1 0,0 1 1,0-1-1,0 1 0,0 0 0,0 0 0,0-1 0,0 1 1,0 0-1,0 0 0,0 0 0,0 0 0,0 2 0,-16 24 351,8-10-137,5-11-233,4-5-28,-1 1 0,0-1 0,0 1 0,1-1 0,-1 1 0,0-1 0,0 0 0,-1 1-1,1-1 1,0 0 0,0 0 0,-1 0 0,1 0 0,0 0 0,-1 0 0,1 0 0,-3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2.7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1201,'0'0'7128,"25"19"-5885,79 60 25,-94-72-945,-1 1 0,1 0-1,-1 1 1,-1 0 0,0 0 0,10 14 0,1 2 306,-14-17-471,-4-6-133,-1-1-1,1 0 1,0 0-1,0 1 1,-1-1-1,1 0 1,0 0-1,0 0 1,0 0-1,0 0 1,0 0-1,1-1 1,0 2 0,-1-2-180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3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2481,'0'0'2644,"6"5"-2158,-1 10-34,-1 0 1,0 0 0,-1 0 0,-1 0 0,1 25 0,-1-21-100,11 155 2006,-11-99-6030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3.9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2609,'0'0'2609,"35"0"-2625,-27 0-688,-2 0-1441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4.2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1665,'0'0'3772,"16"1"-3417,-1 0-282,105 10 115,-104-9-172,0 1 0,-1 0-1,1 2 1,-1 0-1,17 7 1,-29-10-17,0-1 1,-1 0-1,1 0 0,0 1 1,-1-1-1,1 1 1,-1 0-1,0 0 0,0 0 1,1 0-1,-1 0 1,-1 1-1,1-1 0,0 1 1,0-1-1,-1 1 1,0-1-1,1 1 0,-1 0 1,0 0-1,1 4 0,11 40 545,-3 0-1,7 63 0,-2 99 1639,-7-81-1146,6 265 2334,-30-396-3237,9 0-458,0-1 0,0 1-1,0-1 1,1-1 0,0 1 0,0-1-1,0 0 1,-9-11 0,-40-54-4595,48 60 4118,-31-44-4441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4.6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0 4018,'0'0'1873,"-6"38"-1745,17-20-80,-5-4 0,0-2-32,0-4-16,-3-5-16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4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1 180 1377,'17'-114'856,"-17"111"-827,3-15 104,-1 14-92,74-16 1514,-64 16-1535,-1 0 0,1 1 0,-1 0-1,1 0 1,0 2 0,23-1 0,-34 2 29,1 0 0,-1 1 0,0-1 0,0 1 0,0-1 0,0 1 0,0 0 0,0-1 0,0 1 0,0 0 0,0 0 0,0-1 0,0 1 0,-1 0 0,1 0 0,0 0 0,0 0 0,-1 0 0,1 1 0,-1-1 0,1 0 0,-1 0 0,0 0 0,1 0 0,-1 0 0,0 3 0,7 36 964,-6-38-935,27 241 3433,-27-206-3345,-28-36-3088,25-1 2689,-1 0-1,0-1 0,1 1 0,-1-1 0,1 1 0,-1-1 1,1 0-1,-1 0 0,1 0 0,0 0 0,-1 0 0,1-1 1,0 1-1,0 0 0,0-1 0,-3-3 0,-21-20-1937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5.2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21 272,'0'0'2292,"2"-3"-2233,-1 2-29,1-1 0,-1 1 0,1 0 0,-1-1 0,1 1 0,-1 0 1,1 0-1,0 0 0,-1 0 0,1 1 0,0-1 0,0 0 0,0 1 1,2-1-1,34-1 841,-37 2-834,-1 1 0,1-1 0,0 1 0,-1-1 0,1 1 0,0 0 1,-1-1-1,1 1 0,-1 0 0,1-1 0,-1 1 0,1 0 0,-1 0 0,1 0 0,-1-1 1,0 1-1,0 0 0,1 0 0,-1 0 0,0 0 0,0 0 0,0 0 0,0-1 0,0 1 1,0 1-1,1 30 676,-1-30-641,0 1-4,0 0-1,0 0 1,0 0-1,0 0 1,0 0-1,1 0 1,0 0 0,-1 0-1,1 0 1,0 0-1,3 4 1,-3-6-54,0 0 0,0 1 1,1-1-1,-1 0 0,1 0 0,-1 0 0,1 0 1,0-1-1,-1 1 0,1 0 0,0-1 1,-1 1-1,1-1 0,0 1 0,0-1 1,-1 0-1,1 0 0,0 0 0,0 0 1,2 0-1,11 0 94,-9 1-403,0-1 1,0 0-1,0 0 1,0-1-1,0 1 1,0-1-1,0 0 1,0-1 0,-1 0-1,1 0 1,6-3-1,14-14-3021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5.8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85 4834,'0'0'62,"30"-11"-14,97-35 101,-113 40-130,0 1 1,0 1-1,1 0 0,-1 1 0,1 1 1,0 0-1,0 1 0,15 1 0,-11 0-35,-19 0-26,0 18-220,-1-16 214,-1 1-1,1 0 1,0 0-1,-1-1 1,1 1-1,-1-1 1,0 1-1,0-1 1,0 0 0,0 1-1,0-1 1,0 0-1,0 0 1,-4 2-1,-18 18 19,24-19 113,-1 0 0,0 0 0,1 0 0,0-1 0,0 1 0,0 0 0,0 0 0,1 5 0,-1 2 141,0 3-22,0 10 326,0 1 1,1-1-1,2 0 0,8 38 1,-9-52-455,-1 0 1,1 0-1,-1 0 1,-1 17-1,0-17-62,-1-9-49,1 1 0,-1 0 1,1-1-1,-1 1 0,1 0 0,-1-1 1,1 1-1,-1 0 0,0-1 0,1 1 1,-1-1-1,0 1 0,0-1 0,1 1 1,-1-1-1,0 0 0,0 1 0,0-1 1,1 0-1,-1 0 0,0 0 1,0 1-1,0-1 0,0 0 0,1 0 1,-1 0-1,0 0 0,0 0 0,0-1 1,0 1-1,0 0 0,1 0 0,-2-1 1,-1 1-106,0 0 1,0-1 0,1 1 0,-1-1 0,0 0 0,0 0 0,1 0 0,-1 0 0,1 0-1,-1-1 1,-2-1 0,-8-12-781,1 0-1,1 0 1,-10-19-1,-6-8-357,27 41 1410,-1 0 0,1 0 0,-1 0 0,1 0 0,-1 0 1,1 1-1,-1-1 0,0 0 0,1 0 0,-1 1 0,0-1 0,0 0 0,0 1 0,1-1 0,-1 1 1,-1-1-1,1 15 3347,2 6-3721,16 199 4051,1 3-597,-18-161-2375,0-60-750,0-19-2323,0-12-841,0-12-739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6.1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1 108 5330,'0'0'3522,"136"-81"-3506,-113 69-16,-5 4-736,-4 5-561,-2 0-848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1:51.6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81 1217,'0'0'1862,"0"-9"-1750,0-43 1021,0 33 971,0 46-1355,0 543 3487,0-569-4086,0-3 31,-11-94-80,5-186-1803,7 270 1652,0-1 0,0 1-1,1 0 1,1 0 0,0 0-1,0 0 1,1 1-1,1-1 1,0 1 0,1 0-1,0 0 1,0 1 0,1 0-1,0 0 1,11-10 0,-16 18 39,0 0 1,0 0 0,0 1-1,0-1 1,0 1 0,0-1-1,1 1 1,-1 0-1,0 0 1,1 0 0,-1 0-1,1 0 1,-1 1 0,1-1-1,0 1 1,-1-1 0,1 1-1,-1 0 1,1 0 0,0 0-1,-1 1 1,1-1 0,-1 1-1,5 0 1,-3 1 4,0 0 0,0 0 1,0 0-1,0 0 0,-1 0 1,1 1-1,-1 0 0,0 0 0,1 0 1,-1 0-1,0 0 0,-1 0 1,5 7-1,5 11 165,-2 1 0,0 1 1,-1-1-1,8 32 0,16 96 1000,-29-121-859,0 0 0,-2 50-1,-2-78-688,0-21-4400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03.7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3265,'0'0'291,"1"28"53,5 97 625,-4-105-664,1 1-1,1-1 1,0 0 0,2 0-1,0 0 1,1-1 0,14 26-1,-14-31-105,13 28 810,33 52 1,-41-76-611,0-1 1,1 0-1,1-1 0,1-1 1,19 16-1,-31-28-289,0 0 1,0-1-1,0 0 0,1 0 1,-1 0-1,1 0 0,0 0 1,-1-1-1,1 0 0,0 0 1,0 0-1,0 0 0,0 0 1,0-1-1,0 1 0,6-2 1,-9 1-86,0 0 0,0 0 1,0-1-1,0 1 0,0-1 1,-1 1-1,1-1 0,0 1 1,0-1-1,0 0 1,0 1-1,-1-1 0,1 0 1,0 0-1,-1 1 0,1-1 1,-1 0-1,1 0 0,-1 0 1,1 0-1,-1 0 0,1 0 1,-1 0-1,0 0 0,0 0 1,1-1-1,2-6 147,155-388 1527,-151 374-1683,-2 7-2,0-1 0,1 1 0,8-16 1,-10 25-499,-2-8-5102,-7 3 883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6.5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0 720,'77'5'1497,"-61"-4"-1043,-11 0 503,1-1-845,-1 1-1,1 1 0,-1-1 0,0 1 0,1 0 1,-1 0-1,6 4 0,-9-5-97,0 0-1,-1 0 0,1 0 1,0 1-1,0-1 1,-1 1-1,1-1 0,-1 1 1,0 0-1,1-1 0,-1 1 1,0 0-1,0 0 1,0 0-1,0 0 0,0 0 1,-1 0-1,1 0 1,0 0-1,-1 0 0,0 0 1,1 3-1,-1-1-34,0 0 1,-1 0-1,1 0 0,-1-1 0,0 1 1,0 0-1,0 0 0,-1-1 0,1 1 1,-1-1-1,0 1 0,0-1 0,0 0 1,0 0-1,0 1 0,-1-1 0,0-1 1,1 1-1,-5 3 0,-1 2-25,-6 7 101,2-1 0,0 2 0,-17 27 0,24-33 259,0 0 0,0 1 0,1-1 0,1 1 0,0 0 0,0 1 0,-1 17 0,1 87 1921,3-81-6629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7.0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91 4914,'0'0'2681,"25"-11"-2502,78-33-133,-90 37-41,0 2 0,1 0 1,0 0-1,0 1 0,0 1 1,0 0-1,0 1 0,1 1 1,-1 0-1,16 2 0,-5-1-23,-25 0 19,1 0 1,0 1-1,-1-1 1,1 0-1,0 1 1,-1-1-1,1 0 1,-1 1 0,1-1-1,0 1 1,-1-1-1,1 1 1,-1-1-1,0 1 1,1 0-1,-1-1 1,1 1-1,-1 0 1,0-1 0,1 1-1,-1 0 1,0-1-1,0 2 1,8 22 105,-6-16-33,5 23 528,-1 0-1,3 52 0,-6-47 11,12 59 0,-16-105-3499,-8-21 1674,5 25 1222,-56-94-4178,51 89 3809,0 0 0,0 1 0,-12-11-1,15 16 845,-1 0 0,1 0-1,-13-5 1,18 9-412,0 0 0,0 1-1,0-1 1,0 0 0,0 1 0,0 0-1,-1-1 1,1 1 0,0 0 0,0-1 0,-1 1-1,1 0 1,0 0 0,0 0 0,-1 0-1,1 0 1,0 0 0,0 1 0,-1-1-1,1 0 1,0 1 0,0-1 0,0 1-1,-1-1 1,1 1 0,0-1 0,0 1-1,0 0 1,0 0 0,0-1 0,0 1-1,0 0 1,0 0 0,1 0 0,-1 0-1,0 0 1,1 0 0,-1 0 0,0 0-1,1 1 1,-1-1 0,1 0 0,0 0-1,-1 0 1,1 1 0,0-1 0,-1 2-1,0 1-24,1 1-1,-1-1 1,1 0-1,-1 0 1,1 0-1,1 1 1,-1-1-1,2 6 0,-2-8-49,1-1 0,0 0 0,0 0 0,0 1 0,0-1 0,0 0 0,1 0 0,-1 0 0,0 0 0,0-1 0,1 1 0,-1 0 0,0 0 0,1-1 0,-1 1-1,1-1 1,-1 1 0,1-1 0,-1 0 0,1 0 0,-1 1 0,1-1 0,-1 0 0,4-1 0,-4 1-4,7 1 18,1 0 1,-1-1 0,1 0-1,0-1 1,12-2-1,-18 3-98,-1-1-1,0 0 1,0 0-1,1 0 1,-1 0-1,0-1 1,0 1-1,0 0 1,0-1-1,0 0 0,-1 1 1,1-1-1,0 0 1,-1 0-1,1 0 1,-1 0-1,0 0 1,0 0-1,0 0 1,0 0-1,0-1 1,0 1-1,1-4 1,-1-8-1730,-1 4-205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7.4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0 1249,'0'0'4770,"-5"32"-3554,-16 101-66,17-103-469,1 0-1,2 32 1,1-13 201,-3-6-114,-3 114 1898,6-156-2621,0-2-405,0-50-5176,0-1-299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7.8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3922,'0'0'6568,"19"7"-6152,151-4-534,-98-4-644,-71 1 747,1 0 0,-1 0 1,1 1-1,-1-1 0,0 0 0,1 1 1,-1-1-1,0 1 0,1 0 0,-1-1 1,0 1-1,0 0 0,1 0 0,-1-1 1,0 1-1,0 0 0,0 0 0,0 0 1,0 1-1,0-1 0,-1 0 0,1 0 1,0 0-1,-1 1 0,1-1 0,0 0 1,-1 1-1,0-1 0,1 3 0,1 5 21,0 0-1,-1 0 0,0 15 0,-1-14 57,0 214 2698,-3-176-1843,-2-2 0,-21 82 1,26-126-917,0-1 1,0 1-1,-1-1 1,1 0 0,0 1-1,-1-1 1,0 0 0,1 1-1,-1-1 1,0 0-1,1 0 1,-1 0 0,0 1-1,0-1 1,0 0 0,0 0-1,0 0 1,0 0-1,0-1 1,-1 1 0,1 0-1,0 0 1,0-1 0,-1 1-1,1-1 1,0 1-1,-1-1 1,1 1 0,-1-1-1,1 0 1,0 0 0,-1 0-1,1 0 1,-1 0-1,1 0 1,-1 0 0,1 0-1,0 0 1,-1-1 0,1 1-1,0-1 1,-1 1-1,1-1 1,0 1 0,-3-2-1,-1-2-432,0 0 1,0 0-1,0 0 0,1 0 0,-1-1 0,1 0 0,0 0 0,1 0 1,-1 0-1,1-1 0,-3-6 0,-21-41-4209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8.1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328 1 4610,'0'0'3127,"-3"13"-2479,-8 25 78,-1-1 0,-29 61-1,18-55 35,-31 44-1,45-75-704,0 1 0,-1-2-1,-1 1 1,0-1-1,0-1 1,-1 0-1,-23 14 1,31-21-190,0-1 0,-1 0 0,1 0 0,-1-1 0,0 1 1,-7 0-1,-15 0-3230,17-2 278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8.4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7027,'0'0'366,"8"14"-513,24 47-523,-24-44 351,-1 0 1,-1 0-1,-1 1 0,0-1 0,-2 1 0,0 1 0,-1-1 1,0 36-1,4 32 3010,-2-58-1485,-3-14-471,1 0 1,1-1 0,7 26-1,-9-38-769,0 0 0,-1-1 0,1 1 0,0 0 0,0-1 0,0 1 0,0-1 0,0 1 0,0-1 0,0 0 0,0 1 0,0-1 0,0 0 1,0 1-1,0-1 0,0 0 0,0 0 0,0 0 0,0 0 0,0 0 0,2 0 0,23-5-2402,-5-9-141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18.9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 4178,'0'0'4183,"15"-3"-3985,19-3-181,1 1 1,43-1 0,-71 6-20,0 0-6,0 0 0,-1 0 0,1 1 0,-1-1 0,8 3 0,-12-2 9,0 0-1,0 0 0,0-1 1,-1 1-1,1 1 1,0-1-1,0 0 1,-1 0-1,1 1 1,-1-1-1,1 1 1,-1-1-1,1 1 1,-1 0-1,0-1 1,0 1-1,0 0 1,0 0-1,0 0 0,0 2 1,3 8 178,-2 1 0,0 0 0,0 0 0,-2 0 1,1 0-1,-3 21 0,1-11-32,0-8 3,-1 0 1,-1 1 0,0-1 0,-1 0 0,0-1 0,-8 18 0,-45 82 1189,54-109-1245,-4 12 472,7-17-555,0 0 0,0 1 1,0-1-1,0 0 0,0 1 1,-1-1-1,1 0 0,0 1 1,0-1-1,0 0 0,1 1 1,-1-1-1,0 0 0,0 1 1,0-1-1,0 0 0,0 1 1,0-1-1,0 0 0,1 1 1,-1-1-1,0 0 0,0 0 0,0 1 1,1-1-1,-1 0 0,0 0 1,0 1-1,1-1 0,-1 0 1,0 0-1,0 0 0,1 0 1,-1 1-1,0-1 0,1 0 1,-1 0-1,0 0 0,1 0 1,-1 0-1,0 0 0,1 0 1,-1 0-1,0 0 0,1 0 1,-1 0-1,1 0 0,34 0 475,0-2 0,0-1 0,52-12 0,1-4-138,101-28 225,-188 46-871,14-5 1096,-15 6-874,0 0-1,0 0 0,1 0 1,-1 0-1,0 0 0,0 0 0,0-1 1,2-2-1364,-1 3 1363,-1 0 1,0 0-1,0-1 0,0 1 0,-1 0 1,1 0-1,0-1 0,0 1 1,0 0-1,0 0 0,0 0 0,0-1 1,0 1-1,0 0 0,0 0 1,0 0-1,-4-2-1363,4 2 1364,-20-8-4359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01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4274,'0'0'1582,"1"2"-1433,7 13 165,-3-7 190,-1 0 1,1 0-1,0-1 1,7 8-1,-7-9 315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01.6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1 0 4018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01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0 4018,'-20'148'104,"16"-118"-29,6-27 181,-1 0 0,1 0 0,0-1 0,0 1 0,0 0 0,0-1 0,0 0 0,1 1 0,-1-1 0,1 0 0,4 3 0,4 4 572,-8-5-483,1 0 0,0 0 1,-1 0-1,0 1 0,0-1 0,0 1 0,4 9 0,-7-14-449,0 0 0,0 1 0,1-1 0,-1 0 0,0 0 0,1 1 0,-1-1 1,0 0-1,1 0 0,-1 0 0,1 1 0,-1-1 0,0 0 0,1 0 0,-1 0 0,1 0 0,-1 0 0,0 0 0,1 0 0,-1 0 0,1 0 0,-1 0 0,1 0 0,-1 0 0,0 0 0,1 0 0,-1 0 0,1 0 0,-1 0 0,0-1 0,1 1 0,-1 0 0,1 0 0,-1 0 0,1-1 0,4-9-3553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04.4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305 208 592,'0'0'6571,"3"-11"-5992,-1 6-506,-1 1-40,1-1 0,-1 1 0,0 0 0,0-1 0,-1 1 0,1-1 0,-1 1 1,0-1-1,0 1 0,-1 0 0,1-1 0,-1 1 0,0-1 0,0 1 0,0 0 0,-3-6 0,-3-3-6,0 0 0,-1 1 0,-16-21 0,21 29-16,-1 1 1,1-1 0,-1 1 0,0 0 0,0 0-1,0 1 1,0-1 0,-1 1 0,1 0 0,0 0-1,-1 0 1,0 1 0,1-1 0,-1 1 0,-6 0-1,3-1 29,-1 2-1,1-1 0,-1 1 1,-15 2-1,21-1-22,0 0 0,0-1 0,0 2 0,0-1-1,0 0 1,0 0 0,0 1 0,0 0 0,1-1 0,-1 1 0,1 0 0,-1 1 0,1-1-1,0 0 1,-4 5 0,-3 7 63,-1 1 1,2 1-1,0-1 0,0 1 0,2 0 0,0 1 1,1-1-1,-4 21 0,3 2 385,1 0 1,2 62-1,3-94-425,0 0 0,1 1 0,0-1-1,1 0 1,-1 0 0,1 0-1,1 0 1,-1 0 0,1 0 0,1-1-1,4 9 1,-5-11-19,0 0 0,0 0 0,0 0 0,1-1 1,-1 1-1,1-1 0,0 0 0,0 0 0,0 0 0,0 0 0,1-1 0,-1 0 0,1 0 0,-1 0 1,1 0-1,0-1 0,8 2 0,-4-2 36,0 0 1,-1 0-1,1-1 1,0 0-1,12-2 1,-18 1-40,1 0 0,-1 0 0,0 0 0,1 0 0,-1-1 0,0 1 0,0-1 0,0 0 0,0 0 0,0 0 0,-1 0 0,1 0 0,-1-1 0,1 1 0,-1-1 0,2-2 0,8-12 5,-1-1 0,-1 0 0,-1-1 0,0 0 0,-1 0 0,-2-1 0,6-24 0,-5 9-666,-1-1 0,-3 0 0,0-45 0,-3 55 328,0 21 219,0 16 35,-1 34 285,0-11 243,6 63-1,-3-87-420,-1 0 0,2-1-1,-1 1 1,1-1-1,0 1 1,1-1 0,0 0-1,1 0 1,0-1-1,0 1 1,7 7 0,-9-13-144,0 0 0,-1-1 0,1 1 0,0-1 1,1 0-1,-1 0 0,0 0 0,1 0 0,-1-1 0,1 1 1,-1-1-1,1 0 0,0 0 0,-1 0 0,1-1 0,0 1 1,0-1-1,0 0 0,-1 0 0,5-1 0,-7 1-72,0 0-1,0 0 1,0 0-1,0 0 1,0 0-1,0 0 0,0 0 1,0-1-1,-1 1 1,1 0-1,0-1 1,0 1-1,0-1 0,0 1 1,-1-1-1,1 1 1,0-1-1,0 1 1,-1-1-1,1 0 0,0 1 1,-1-1-1,1 0 1,-1 0-1,1 1 1,-1-1-1,1 0 0,-1 0 1,1-1-1,8-18-4108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0.8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2881,'0'0'2639,"7"1"-2500,87 1 2168,-91-1-2293,-1-1 0,1 1 0,-1-1 0,0 1 0,0 0 0,1 0 0,-1 0 0,0 0 0,0 1 0,0-1 0,0 0 0,0 1 0,0 0 0,-1-1 0,1 1 0,0 0 0,-1 0 0,0 0 0,2 2 0,23 43 563,-23-35-416,0 0 0,-1 0 1,0 0-1,0 1 1,-2-1-1,1 0 0,-2 1 1,-1 16-1,0-10-2,1-11-84,-1 1-1,0-1 1,0 0-1,-1 0 1,0 0-1,-1 0 1,0 0-1,0-1 1,-1 1-1,1-1 1,-2 0-1,1-1 1,-1 1-1,-11 9 1,5-12 372,20-4 531,39-1-443,82-12-1,-107 9-426,43-1 1,-64 5-107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1.1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16,'0'0'8815,"0"7"-6029,0-9-2208,0-25-219,0 12-4040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1.6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323 0 960,'0'0'4573,"1"26"-3647,4 85-32,6 18 962,-2 11 588,-9 30 264,0-167-2660,0-1-1,0 1 1,0-1-1,0 1 1,-1-1-1,1 1 1,-1-1-1,0 1 1,0-1-1,0 1 1,0-1-1,0 0 1,0 1-1,0-1 1,-1 0-1,1 0 1,-1 0-1,0 0 1,0 0-1,1 0 0,-1-1 1,0 1-1,0 0 1,-1-1-1,1 0 1,0 0-1,0 1 1,-1-1-1,1 0 1,-4 0-1,-6 2 140,1-1-1,-1-1 1,0 0-1,0 0 1,-15-2-1,5 0-224,11 2 44,0-1 0,0 0 0,0-1 0,1 0 0,-1 0 0,0-2 0,1 1 0,-1-1 0,1-1 0,0 0 0,-12-6 0,16 7-319,1 0-1,0 0 1,0-1-1,-6-6 1,8 8-350,1-1 0,1 1 0,-1-1 0,0 1 0,1-1 0,-1 0 0,1 0 0,0 0 0,0 1 0,-1-6 0,-4-17-7255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2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8260,'0'0'448,"8"64"-1040,-8-44-1009,0 6-496,0-5-1265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2.8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 3698,'0'0'3281,"69"0"-2817,-25 0-223,-1 0-129,1-9-32,-4-2-48,-8 2-32,-3 3-433,-8 3-1183,-7 3-913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3.3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3153,'0'0'-64,"23"4"11,72 16-19,-57-15-435,-33-5 230,-5 1 92,1 1 0,-1 0 0,0-1-1,0 1 1,0 0 0,0-1 0,0 1 0,0 0 0,0-1 0,-1 3 0,-4 7 674,4-9-173,0 0 0,0 0 0,0 0 0,0 0 0,0 0 0,1 0 0,-1 0 1,1 0-1,-1 1 0,1-1 0,0 3 0,-1 16 279,1-7-280,0 0 0,0 0 0,1 0 1,1 0-1,1 0 0,3 14 0,5 2 289,18 60 297,-26-81-854,-1 1-1,-1 0 0,0 0 1,0 0-1,-1 0 0,0 1 1,-2 10-1,2-20-50,-1-1 0,1 1 0,0 0 0,-1 0 0,1-1 0,-1 1 0,0 0 0,1-1 0,-1 1 0,0 0 0,1-1 0,-1 1 0,0-1 0,1 1 0,-1-1 0,0 0 0,0 1 0,0-1 0,0 0 0,1 1 0,-1-1 1,0 0-1,0 0 0,0 0 0,0 0 0,0 0 0,-1 0 0,-32 0-477,23-1 291,9 2 170,-1-2 0,1 1 0,0 0 0,-1 0 0,1-1 0,0 0 0,0 1 0,0-1 0,-1 0 0,1 0 0,0 0 0,0 0 0,0 0 0,0-1 0,1 1 0,-1-1 0,-3-2 0,2 1 11,1-1 1,0 1 0,-1-1-1,1 0 1,0 0-1,1 0 1,-1 0 0,1 0-1,-2-4 1,1-4 24,0 0 0,1-1-1,0 1 1,1 0 0,2-23 0,-1 32 3,0 0 1,0 0 0,0 1 0,0-1-1,0 0 1,1 1 0,-1-1 0,1 1-1,0-1 1,0 1 0,0 0 0,0 0 0,0 0-1,0 0 1,1 0 0,-1 0 0,1 0-1,-1 1 1,1-1 0,-1 1 0,5-1-1,6-4 188,1 1-1,27-5 0,154-18 1645,-134 22-1474,105-24-1,-165 29-427,19-6-1979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3.7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1665,'0'0'5234,"0"22"-4393,-2 135 202,2-37 92,0-69-7662,-1-52 6556,1-1 0,0 1-1,1-1 1,-1 1 0,0 0 0,0-1 0,1 1 0,-1-1 0,0 1-1,1 0 1,0-1 0,-1 1 0,1 0 0,0-1 0,-1 1 0,1 0-1,0 0 1,0 0 0,0 0 0,0 0 0,0 0 0,1 0 0,-1 0-1,0 0 1,0 0 0,0 1 0,1-1 0,-1 0 0,0 1 0,1-1-1,-1 1 1,1 0 0,-1-1 0,1 1 0,-1 0 0,2 0 0,1 0 226,0 0 1,0 0 0,0 0 0,-1 1 0,1 0 0,0-1 0,0 1 0,-1 1-1,1-1 1,0 0 0,-1 1 0,6 3 0,2 3 200,15 10 768,33 17 0,-51-31-1099,1 0 0,-1 0 0,1-1 0,0 0 0,0-1 0,0 0 0,0-1-1,16 2 1,-16-3-100,32-3 93,-39 2-212,1 1 0,-1-1 1,1 0-1,-1 0 1,0-1-1,1 1 0,-1 0 1,0-1-1,0 1 0,0-1 1,0 0-1,0 1 0,3-5 1,-2 2-480,1-1-1,-1 0 1,0 0 0,0 0-1,0-1 1,-1 1 0,0-1-1,3-11 1,-1-19-3711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4.0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4898,'0'0'2465,"-3"75"-2465,21-58-176,2-2-1601,-2-12-2272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4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3602,'0'0'4418,"145"6"-4354,-113-6-64,-5 0-192,-4 0-1489,-12 0-704</inkml:trace>
  <inkml:trace contextRef="#ctx0" brushRef="#br0" timeOffset="1">29 183 4690,'0'0'4690,"99"0"-4514,-64-3-112,-9-3-64,-3 0-144,0-2-1472,-8-1-1122,-6-3-1504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4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0 3570,'0'0'1107,"-5"32"-259,-14 108 75,15-99-115,2 79 0,3-65-191,-1-20-99,6 45 0,-4-69-440,0 0 0,0 0 0,1-1 0,0 1 0,1-1-1,0 0 1,1 0 0,8 13 0,-10-19-63,0 0 0,0 0-1,1-1 1,-1 0 0,1 0 0,0 0-1,0 0 1,0 0 0,0-1-1,0 0 1,1 1 0,-1-2 0,1 1-1,0 0 1,5 0 0,-1 0-6,0-1 0,0 0 0,-1-1-1,1 0 1,0 0 0,0-1 0,14-2 0,-17 1-105,-1 0 0,1-1 0,0 0 1,-1 0-1,1 0 0,-1-1 0,0 1 0,0-1 0,-1 0 0,1-1 1,-1 1-1,0-1 0,0 0 0,5-8 0,0-1-393,0 0 1,-1-1-1,-1 0 0,7-21 0,-12 28 357,0 0-1,-1 0 1,0 0-1,0-1 1,-1-14 0,0 12 190,0 10-43,-1 0 0,1 0 0,0 0 0,0 0 1,-1 0-1,1 0 0,-1 1 0,1-1 0,-1 0 0,1 0 1,-1 0-1,1 1 0,-1-1 0,0 0 0,1 1 0,-1-1 1,0 0-1,0 1 0,1-1 0,-1 1 0,0-1 0,0 1 1,0 0-1,0-1 0,0 1 0,0 0 0,1 0 0,-1-1 0,0 1 1,0 0-1,0 0 0,-2 0 0,-39 0 1676,29 0-198,13 21-887,0-15-555,0 0 0,1 0 0,-1 0 0,1 0 0,0 0 0,0 0 0,5 10 0,-5-13-18,1 0 0,0 0 0,0 0 0,0 0 0,1 0 0,-1-1 1,1 1-1,-1-1 0,1 1 0,0-1 0,0 0 0,0 0 0,0 0 0,6 2 0,-1-1-71,-1-1-1,1 1 0,0-1 1,0-1-1,0 1 0,16-1 1,-16-1-894,0 0-1,1-1 1,13-2 0,2-7-2160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04.8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76 3602,'0'0'3719,"15"26"-2633,46 86-428,-47-86-215,-1 0 0,-1 2-1,12 41 1,-12-30-295,-9-91 487,-5-171-187,2 218-361,0 0 0,1 0 0,0 0 0,0 0 0,0 1 0,0-1 0,1 0 0,-1 1 0,1-1 0,1 1 0,-1 0 1,1 0-1,-1 0 0,1 0 0,0 0 0,0 0 0,1 1 0,-1-1 0,1 1 0,0 0 0,0 0 0,0 1 0,0-1 0,0 1 0,8-3 0,-2 1-199,0 0 0,0 1-1,1 1 1,13-3 0,43 1-5736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5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45 5106,'0'0'3285,"19"-6"-3085,3 0-172,2-2-30,1 1 1,1 1-1,37-4 0,-58 9-153,21 0-192,-25 1 271,-1 0-1,1 0 1,0 0-1,-1 0 1,1 0 0,-1 0-1,1 0 1,0 0-1,-1 0 1,1 1 0,-1-1-1,1 0 1,-1 0-1,1 0 1,0 1-1,-1-1 1,1 0 0,-1 1-1,1-1 1,-1 0-1,1 1 1,-1-1 0,0 1-1,1-1 1,-1 0-1,0 1 1,1-1 0,-1 1-1,0-1 1,1 2-1,-1 3 6,0 0-1,0-1 0,-1 1 0,0 0 1,0 0-1,0-1 0,0 1 1,-1-1-1,0 1 0,-2 4 1,-1-2 8,0 0 1,0 0 0,-1 0 0,-12 11 0,-2 0 55,12-12 148,1 0 1,0 1-1,0 0 0,1 0 0,0 1 1,-8 11-1,14-18-92,0-1 0,-1 1 0,1-1 0,0 1 0,0 0 0,-1-1 0,1 1 0,0 0 0,0-1 0,0 1 0,0 0 0,0 0 0,0-1 0,0 1 0,0 0 0,0-1 0,0 1 0,0 0 0,0-1 0,1 1 0,-1 0 0,0-1 0,0 1 0,1 0 0,-1-1 0,1 1 0,-1 0 0,0-1 0,1 1 1,-1-1-1,1 1 0,-1-1 0,1 1 0,-1-1 0,1 0 0,0 1 0,-1-1 0,1 0 0,0 1 0,-1-1 0,1 0 0,0 0 0,-1 1 0,1-1 0,0 0 0,-1 0 0,1 0 0,1 0 0,5 1-57,1 0 1,-1-1-1,13 0 1,-13 0 167,15 0-302,50 0 127,-23 0-3737,-39 0 561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5.5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93 1 1569,'0'0'5834,"-6"30"-4689,-19 101-395,22-112-417,0-1 0,1 1 0,2-1 0,0 21 0,2-4 293,-2 67 871,0-102-1630,-11-9-3656,8 6 3229,-16-24-2377,-4-12-217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5.9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0 144,'0'0'8276,"-43"81"-7972,43-69-208,-3-6-96,3-3-32</inkml:trace>
  <inkml:trace contextRef="#ctx0" brushRef="#br0" timeOffset="1">384 47 3265,'0'0'7300,"104"148"-5747,-89-128-817,-1 0-160,-2-2 96,-6-7-175,-1-5-305,1-3-128,-3-3-80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9.3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0 5619,'0'0'1840,"0"20"-1824,0-8-32,0 3-112,0-1-768,-3 6-625,-11 1-1408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29.7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0 2417,'-122'203'2257,"128"-203"-1296,23 0 223,6-14-239,9-1-593,-4 1-240,-2 2-112,-6 0 32,-3 1-32,-6 5-144,-6 6-1457,-5 0-992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0.0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 2065,'0'0'4098,"-9"98"-3890,21-89-176,2 0-32,1-4-32,-1-5-993,4 0-399,-1 0-801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0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 1169,'157'-32'1422,"-121"24"-941,-40 9-495,7 0 91,-3-1-10,1 0 1,-1 0 0,1 1-1,-1-1 1,0 0-1,1 1 1,-1-1 0,1 0-1,-1 1 1,0-1 0,1 0-1,-1 1 1,0-1-1,1 1 1,-1-1 0,0 1-1,1-1 1,-1 0-1,0 1 1,0-1 0,0 1-1,0 0 1,1-1 0,-1 1-1,0-1 1,0 1-1,0-1 1,0 1 0,0 0-1,0 21 151,0-18-114,0 10-35,-3 49 118,3-58-177,-2 1 0,1-1 0,0 0 0,-1 0-1,0 0 1,-1 0 0,1 0 0,-1 0 0,-4 6 0,4-7 71,-19 23-86,21-25 79,0-1 0,0 0 0,0 1 0,-1-1 0,1 0 0,-1 0 0,1 0 0,-1 0 1,1 0-1,-1 0 0,0 0 0,1 0 0,-1-1 0,-2 2 1233,5-2-1297,0 1 1,0-1-1,0 1 1,0-1-1,0 0 1,0 0-1,0 1 1,1-1-1,-1 0 1,0 0-1,0 0 1,0 0-1,0 0 1,2-1-1,-1 1 17,39 1 236,-18 0-172,0-1-1,1 0 0,-2-2 1,29-6-1,-9 0-507,-25 7-2904</inkml:trace>
  <inkml:trace contextRef="#ctx0" brushRef="#br0" timeOffset="1">157 208 2209,'0'0'4194,"-2"21"-3260,-8 129 328,6-115-412,-15 63 0,14-82-725,0-1 1,0 1-1,-2-1 0,0 0 0,0-1 1,-12 17-1,-4-6-115,11-21-2832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0.9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5074,'0'0'1625,"0"20"-891,0 10-504,-1 0 130,2-1 0,5 35 0,-6-61-308,0-1 0,1 1 1,-1 0-1,1 0 0,0 0 1,0 0-1,0-1 0,0 1 0,1 0 1,-1-1-1,1 1 0,-1-1 1,1 0-1,0 1 0,3 2 1,-2-3-1,0 0 0,0-1 0,0 1 0,0-1 0,0 0 0,0 0 0,1 0 0,-1 0 0,0 0 0,0-1 0,1 1 1,-1-1-1,6 0 0,6 0 184,-2 0-135,0 1 0,0-2 0,0 0 0,0 0-1,-1-1 1,1-1 0,22-7 0,66-37-704,-145 59-9015,8 5 8487</inkml:trace>
  <inkml:trace contextRef="#ctx0" brushRef="#br0" timeOffset="1">120 256 1361,'0'0'6082,"-29"52"-5745,32-43-1,14-6 64,9-3-32,0 0-96,3 0-64,-6 0-128,-2 0-80,-4 0-128,1-9-1264,-4-3-737,-5 1-1201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1.3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0 2177,'0'0'4205,"0"31"-3261,0 101-216,0-27-194,-1 39 373,1-136-887,-1 0 0,0-1 0,0 1 0,-1 0 0,0-1 0,-6 14 0,7-17-14,-1 0-1,0-1 1,0 1 0,0-1-1,-1 0 1,1 0-1,-1 0 1,0 0-1,0 0 1,0-1 0,0 1-1,0-1 1,0 0-1,-1 0 1,-5 3-1,2-2 34,-1 0 0,1-1 1,-1 0-1,0 0 0,1-1 0,-1 0 0,-15 0 237,40-1 188,73 0 871,119 0-789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2.0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6419,'0'0'1451,"12"5"-1251,40 14-130,-46-17-53,-1 1 0,0 0 0,0 0 0,0 0 0,0 0 0,0 1 0,-1 0 0,1 0-1,-1 0 1,0 1 0,0-1 0,-1 1 0,1 0 0,-1 0 0,0 0 0,-1 0 0,1 1 0,-1-1 0,0 1 0,2 10 0,0 3 149,-2 1 1,0 0-1,-1 1 0,-3 28 0,2-29-14,-1-10-65,0 0 0,0 0 0,-1 0 0,0 0 0,-1-1 0,0 1 0,-5 9 0,-4 5 144,-19 29 0,2-7 193,17-32-272,5-4 1070,7-10-1196,1 1 0,-1-1 0,1 0-1,0 1 1,-1-1 0,1 0 0,-1 1 0,1-1 0,0 0-1,-1 0 1,1 0 0,0 1 0,-1-1 0,1 0 0,0 0-1,-1 0 1,1 0 0,0 0 0,-1 0 0,1 0-1,1-1 1,263 1 2381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05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4946,'0'0'897,"4"29"68,28 188 2096,-12-78-31,6 265 1,-26-373-2943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2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 0 3314,'0'0'2510,"-2"26"-2104,-9 82-228,10-102-169,0 0-1,0 0 0,0 0 0,-1 0 1,0 0-1,-1 0 0,1-1 0,-1 1 1,0-1-1,0 0 0,-5 6 0,-1 1-3,-19 25 1,19-26 41,1-1 0,-14 26 1336,29-36-910,18-2 205,0-1-1,0-2 1,-1 0 0,25-9-1,21-4-93,-47 13-885,100-20 1309,-98 21-3716,33 1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2.8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1 4274,'0'0'4506,"-3"29"-3615,-7 98 182,-15 162 2608,22-271-3476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3.2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4434,'0'0'3108,"0"20"-2593,0 167 269,0-113 65,28-74 170,-11-1-793,1-1 0,0-1 0,0-1-1,31-10 1,-24 6-340,29-5 1,-21 12-5538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3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0 4226,'0'0'4642,"-9"64"-4562,15-58-48,2 2-32,-2-5-512,0 0-977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3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 1697,'26'-39'2782,"-20"31"-2010,-3 8-763,0 0 101,139-3 1643,-85 4-1358,-53-1-370,0 0 0,0 1 0,0-1 0,0 1 0,0 0 0,0 0 0,0 0 0,-1 1 0,1-1 0,0 1 0,-1 0 0,0 0 0,1 0 0,-1 1 0,3 2 0,-4-3-19,-1-1 1,1 1-1,-1 0 1,1 0-1,-1-1 1,0 1-1,0 0 1,0 1 0,0-1-1,0 0 1,0 0-1,-1 0 1,1 0-1,-1 1 1,0-1-1,1 0 1,-1 0 0,0 1-1,0-1 1,0 0-1,-1 1 1,1-1-1,0 0 1,-1 0-1,0 0 1,1 1 0,-1-1-1,-1 2 1,-5 6 4,1-1 1,-1-1 0,-1 1-1,0-1 1,0-1 0,0 1-1,-18 11 1,8-6-87,-1-1 0,0-1 0,-27 11 0,34-17 264,0 0 1,-1-1 0,1-1-1,-1 0 1,1 0 0,-26 0-1,69-5 350,-1-2 0,0-1 0,51-15 0,0 0-342,-45 16-532,-21 4-3311,-13 0 2708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4.2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 5555,'0'0'2801,"-26"61"-2801,26-55-16,0-1-64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4.6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1489,'104'61'1104,"-95"-61"769,2 0-352,1 3-241,3 2-223,2 1-161,0 0-159,-2-3-209,-6-3-304,-1 3-176,1-3-16,0 0-32,-3 0-624,2 0-1025,1 0-32,0 0-272,-4-9-704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5.0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41 1024,'0'0'6860,"2"0"-6001,37 1 875,-26 0-2121,1 0 0,-1-1 0,1-1 0,0 0 1,-1-1-1,0 0 0,19-6 0,36-14 220,-55 19 965,1 1 0,-1 1 0,18 0 0,-28 0-726,0 1 0,0 0 0,0 0 0,0 0 0,0 1 0,0-1 0,0 1 0,0 0 0,-1 0 0,1 0 0,0 0 0,0 0 0,-1 0-1,1 1 1,0-1 0,-1 1 0,1 0 0,-1 0 0,0 0 0,0 0 0,0 0 0,0 1 0,0-1 0,0 0 0,1 4 0,2 2 39,0-1 0,-1 1 0,0 0 0,-1 0 0,0 0 0,0 1 0,-1-1 0,0 1 1,0 0-1,-1-1 0,0 1 0,-1 0 0,0 10 0,0-17-364,-1 0 1,1 0-1,-1 0 1,1 0-1,-1 0 1,0 0-1,0 0 1,0-1-1,0 1 0,0 0 1,-1-1-1,1 1 1,0 0-1,-1-1 1,1 0-1,-1 1 0,1-1 1,-1 0-1,0 0 1,0 0-1,1 0 1,-1 0-1,0 0 1,0 0-1,0-1 0,-3 2 1,-21 4-4217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2:35.4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38 160,'0'0'3143,"0"-6"-2508,0-19 106,0 18 1853,4 26-868,-1-11-1474,1 0-1,0-1 1,0 1 0,0-1 0,1 1-1,0-1 1,1-1 0,0 1 0,0-1-1,12 10 1,-17-16-296,0 0-1,0 0 1,0 0 0,0 1-1,0-1 1,0 0-1,0 0 1,0-1 0,0 1-1,1 0 1,-1 0 0,0 0-1,0-1 1,0 1-1,0-1 1,0 1 0,0-1-1,0 1 1,0-1 0,-1 1-1,1-1 1,0 0-1,0 1 1,0-1 0,-1 0-1,1 0 1,0 0 0,-1 0-1,2-1 1,10-19-3206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23.7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0 112,'0'0'192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06.1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0 6835,'0'0'5603,"9"131"-5139,-9-114-352,-18 4-16,-5-4-48,-12-2-48,-2-1-1249,-1-11-1344,3-3-1937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33.7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5859,'0'0'128,"17"20"-128,-11-20-48,0 0-513,-1 0-703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34.5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5939,'0'0'1753,"11"10"-1111,4 4-396,-2-1 145,1 0-1,0-1 1,17 10 0,1 4-244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34.8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93 2497,'153'-93'1729,"-147"105"-1681,6-1 576,-3-2 609,2 0-513,1-1-128,-4-2-367,-2 0-177,0-3-48,3-3-16,-3 0-1057,-1 0-1120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35.2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360 0 1601,'0'0'4834,"-15"157"-4754,-5-117-80,-6 7-208,-9-1-1297,-3 1-1120</inkml:trace>
  <inkml:trace contextRef="#ctx0" brushRef="#br0" timeOffset="1">6 508 512,'0'0'6070,"-6"5"-5438,40-4-403,-20-2-38,1-1-1,-1 0 0,0 0 1,-1-2-1,1 0 0,0 0 0,12-7 1,93-50 213,-94 48-402,-14 6-69,40-18-2403,-41 21-43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35.5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212 38 2769,'0'0'4530,"-107"180"-3825,86-145-305,1-1-304,3-7-96,-1-4-32,1-12-1361,5-11-1776</inkml:trace>
  <inkml:trace contextRef="#ctx0" brushRef="#br0" timeOffset="1">401 0 2273,'0'0'4914,"124"44"-4770,-115-41-144,-6 5-240,-3 1-1873,0 6-1953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35.9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 3714,'0'0'4178,"105"12"-3458,-76-12-608,3-3-80,-6-8 0,-6 2-32,-5 6-1521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36.2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0 389 1905,'0'0'6707,"27"0"-6563,16 0-112,6-5 480,-2-4-64,-4-3-303,1 4-113,-4-4 80,-5 3-32,-6 0-80,-3 1-721,-8-7-1552,-12-2-1088</inkml:trace>
  <inkml:trace contextRef="#ctx0" brushRef="#br0" timeOffset="1">143 1 4994,'0'0'1825,"52"174"-384,-29-99-369,0 9-287,-5-3-17,-1 1-64,-2-16-223,-7-10-17,1-16-336,-3-11-32,-3-14 0,0-10-96,-3-57-5235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36.5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216 0 4706,'0'0'3922,"-73"186"-3922,44-146-224,-6-5-993,-5-6-1664,2-8-1137</inkml:trace>
  <inkml:trace contextRef="#ctx0" brushRef="#br0" timeOffset="1">73 337 416,'0'0'5091,"44"185"-4051,-41-135-224,0-10-271,-3-8-449,0-14-96,0-13-64,0-19-5267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37.1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0 195 464,'148'-126'2818,"-117"102"-2296,-20 20-420,25-3 448,-11 2-288,0 1 0,32 0 0,-56 4-292,-1 0-1,1 1 0,-1-1 0,1 0 1,-1 1-1,0-1 0,1 1 1,-1-1-1,1 0 0,-1 1 0,0-1 1,1 1-1,-1-1 0,0 1 0,1 0 1,-1-1-1,0 1 0,0-1 1,0 1-1,0-1 0,0 1 0,1 0 1,-1-1-1,0 1 0,0-1 0,0 1 1,-1 1-1,1 25-432,0-19 346,0-1 217,0 1 0,0 0 0,-1-1 0,0 1-1,0-1 1,-1 0 0,0 1 0,0-1 0,0 0 0,-1 0 0,-1 0 0,-3 7 0,6-13 298,2 1-391,0 0 0,0 0 1,0-1-1,1 1 1,-1-1-1,0 1 1,1-1-1,0 0 1,-1 0-1,1 0 1,0 1-1,-1-1 1,1-1-1,0 1 1,3 1-1,3 3 119,1 0 28,-1 1 0,0 0 0,-1 0 1,1 1-1,-1 0 0,10 13 0,-14-15-87,0-1 1,1 1-1,-2 0 0,1 1 0,0-1 0,-1 0 1,0 1-1,-1-1 0,1 1 0,-1-1 0,0 1 1,0 9-1,-1-9-50,1-1 45,-1 0 0,0 0 0,-1 0 0,1 0 0,-1 0 0,0 0 0,-2 8 0,2-12-46,0 1-1,0-1 1,0 0 0,0 1 0,-1-1 0,1 0-1,0 0 1,0 1 0,-1-1 0,1 0-1,-1-1 1,1 1 0,-1 0 0,1 0-1,-1-1 1,0 1 0,1 0 0,-1-1 0,0 0-1,1 1 1,-1-1 0,0 0 0,0 0-1,1 0 1,-4-1 0,2 2-66,0-1 1,1 0 0,-1 0-1,0-1 1,1 1-1,-1-1 1,0 1-1,1-1 1,-1 0-1,1 0 1,-1 0-1,1 0 1,0 0-1,-1 0 1,1-1-1,-3-2 1,3 2-51,0-1 1,0 0-1,1 1 1,-1-1-1,1 0 0,-1 0 1,1 0-1,0 0 0,0-1 1,1 1-1,-1 0 1,1 0-1,-1-6 0,0-2-306,0 0 0,1 0-1,0 0 1,0 1 0,5-22-1,-5 29 374,1 0 0,1 0 0,-1 0 0,0 0 0,1 0-1,-1 0 1,1 0 0,0 1 0,0-1 0,0 1 0,0-1 0,1 1-1,-1 0 1,1 0 0,-1 0 0,1 0 0,0 0 0,-1 0-1,1 1 1,0 0 0,0-1 0,0 1 0,7-1 0,5-1 159,0 1-1,0 0 1,1 1 0,-1 1 0,30 3 0,-41-3-6,1 1 0,-1 1 1,1-1-1,-1 1 1,0-1-1,0 1 0,0 0 1,0 1-1,0-1 0,0 1 1,-1 0-1,1 0 0,-1 0 1,3 3-1,27 21 1009,-28-26-880,-3-11 295,-3-43-2505,-11-87 0,1 79-325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37.5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346 0 48,'0'0'3900,"8"12"-2944,-2-4-772,4 5 46,-1 0 0,-1 0-1,0 1 1,-1 0 0,6 17 0,29 99 1992,33 182 0,-2 139 696,-49-284-2047,-18-133-439,1 62 0,-7-96-408,-1 0 0,1 1 0,0-1 0,0 0 0,0 1 0,0-1 0,0 0 0,0 0-1,0 1 1,-1-1 0,1 0 0,0 1 0,0-1 0,0 0 0,-1 0 0,1 1 0,0-1-1,0 0 1,-1 0 0,1 0 0,0 0 0,-1 1 0,1-1 0,0 0 0,0 0-1,-1 0 1,1 0 0,0 0 0,-1 0 0,1 0 0,0 0 0,-1 0 0,1 0 0,0 0-1,-1 0 1,1 0 0,-1 0 0,-3 1 213,-37 4 468,0-2 0,-51-3 0,50 0-579,17-1-72,-1 0 0,0-2 1,1-1-1,0-2 0,0 0 0,-27-11 1,35 11-193,1-1 1,0 0 0,1-1 0,0-1 0,0-1-1,1 0 1,0-1 0,1 0 0,-23-26 0,31 31-328,1 0 1,0 0-1,0-1 1,1 1 0,0-1-1,0 0 1,1 0-1,-1 0 1,2 0 0,-1 0-1,1 0 1,0-1-1,0 1 1,1-15 0,0-32-4173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07.0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6211,'0'0'1542,"9"30"-571,55 196 1009,-41-142-1087,-10-29-287,3 0-1,2-1 1,30 60 0,-47-111-542,17 24 172,-18-27-207,0 1 1,0-1-1,1 1 0,-1-1 1,0 1-1,1-1 0,-1 1 1,1-1-1,-1 1 1,1-1-1,-1 0 0,1 1 1,-1-1-1,1 0 0,-1 1 1,1-1-1,-1 0 1,1 0-1,0 1 0,-1-1 1,1 0-1,-1 0 0,1 0 1,0 0-1,-1 0 1,1 0-1,-1 0 0,1 0 1,0 0-1,-1 0 1,1 0-1,-1-1 0,1 1 1,-1 0-1,1 0 0,0 0 1,-1-1-1,1 1 1,-1 0-1,1-1 0,-1 1 1,1 0-1,-1-1 0,1 0 1,4-6 104,0-1 1,-1 1-1,0-1 0,-1 0 1,0 0-1,4-16 1,11-60-18,-13 57-55,10-50-374,29-137 708,-4 74-4804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38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6499,'0'0'1441,"44"23"-3906</inkml:trace>
  <inkml:trace contextRef="#ctx0" brushRef="#br0" timeOffset="1">99 224 5747,'0'6'3265,"3"3"81,-1-9-3122,1 0-224,6 0-128,3 0-2898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53.1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0 217 3602,'0'0'7416,"1"0"-7396,0 0-1,-1 1 1,1-1-1,-1 0 1,1 0 0,0 0-1,-1 0 1,1 0-1,0 0 1,-1 0-1,1-1 1,0 1-1,-1 0 1,1 0-1,0 0 1,-1-1-1,1 1 1,-1 0-1,1 0 1,0-1-1,0 0 1,6-8-43,0 0-1,12-19 1,6-9 48,-7 13-39,-3 4 40,22-22 1,-32 37-145,1 0 0,0 0-1,0 1 1,0-1 0,0 1 0,1 1 0,-1-1-1,12-3 1,-16 6 75,0 1-1,0-1 1,0 1 0,1 0-1,-1 0 1,0 0 0,0 0-1,1 0 1,-1 0 0,0 0-1,0 1 1,0-1 0,0 1-1,1 0 1,-1 0 0,0 0-1,0 0 1,0 0 0,0 0-1,3 3 1,2 2 43,0 0 0,-1 1 0,11 12-1,-9-9-38,22 27 227,-2 0-1,35 64 0,33 88 1067,-24-44-444,-64-127-693,-6-14-79,-1-1-1,1 1 1,0-1 0,0 1-1,0-1 1,0 0 0,4 4-1,-3-6 102,-3-21-8764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53.5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413 0 5539,'0'0'1971,"-13"35"-914,-42 117-270,-33 52 493,63-151-880,-24 47 1045,-115 173 0,160-267-1412,4-5-23,-1 0 0,0 0 1,1 0-1,-1 0 1,0 0-1,1 0 0,-1 0 1,0-1-1,0 1 1,0 0-1,0 0 0,-1 0 1,-1 0 5,3-12-4375,6-9 1755,14-13-1868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54.0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1 4610,'0'0'4162,"15"145"-3954,-15-131-80,0 1 0,0-6-128,0-1-240,-12-5-1345,-8-3-1840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54.3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6403,'0'0'3249,"118"168"-2608,-100-150-561,-1-4-48,-8-5 16,0-3 64,-6-3-112,0-3-624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54.7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294 0 1601,'0'0'6189,"4"34"-4890,14 109-239,-12-82 225,-4 96 1,-3-84-656,1-46-439,-2-1-1,0 0 1,-2 1-1,-1-1 1,0 0-1,-2-1 1,-1 0-1,-2 0 0,-23 46 1,18-43-100,-1-2 1,-1 0-1,-1 0 1,-1-2-1,-1 0 1,-30 26-1,47-47-183,0-1 0,0 0 0,0 1 0,0-1 0,-1 0 0,1 0 0,-1 0-1,1-1 1,-1 1 0,1-1 0,-1 0 0,0 0 0,0 0 0,1-1 0,-1 1 0,0-1-1,0 0 1,0 0 0,0 0 0,-7-2 0,11 2-3,-1-1 1,1 1-1,-1 0 0,1-1 1,-1 1-1,1 0 0,-1-1 1,1 1-1,-1-1 0,1 1 1,0-1-1,-1 1 1,1-1-1,0 1 0,-1-1 1,1 1-1,0-1 0,0 1 1,0-1-1,-1 1 0,1-1 1,0 0-1,0 1 0,0-2 1,-1-39-3529,1-17-2140</inkml:trace>
  <inkml:trace contextRef="#ctx0" brushRef="#br0" timeOffset="1">735 160 7331,'0'0'5603,"87"12"-6067,-47-12 752,4 0 48,-9-12-160,-3 3-48,-6 4-128,-9 2 0,-2 3-1617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55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7203,'0'0'6323,"90"0"-4962,-49 0-449,3 0-544,-7 0-368,1 0 64,-3 0 48,-9 0-15,0 0-97,-9 0-1505,-8 0-2001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57.6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4290,'0'0'2975,"1"3"-2797,5 15-24,0 0-1,-2 1 0,0 0 1,2 24-1,0 81 1338,-4-74-1129,10 260 1791,-12-304-2112,0-4-30,0 0-1,0 0 1,0 0 0,0 0 0,1-1 0,-1 1 0,1 0 0,-1 0 0,3 3 0,0-27 1131,-5-79-2153,6-129-2252,-1 209 3141,0 0 1,2 0 0,0 1 0,2 0 0,0-1 0,1 2-1,1-1 1,1 2 0,1-1 0,0 1 0,21-24 0,-31 41 126,0-1 0,0 1 0,0 0 1,0 0-1,0 0 0,0 0 0,1 0 1,-1 0-1,0 0 0,1 1 0,-1-1 1,1 0-1,-1 1 0,1-1 1,-1 1-1,1-1 0,-1 1 0,1 0 1,-1 0-1,1 0 0,0 0 0,-1 0 1,1 0-1,-1 0 0,1 0 0,-1 1 1,1-1-1,-1 0 0,1 1 0,-1 0 1,1-1-1,-1 1 0,1 0 1,-1 0-1,0 0 0,2 1 0,3 3 60,-1-1-1,0 1 1,0 0-1,-1 1 0,0-1 1,6 11-1,6 11 371,-2 1 0,-1 1 1,-2 0-1,0 0 0,-2 1 0,-2 1 0,0-1 0,-2 1 0,2 58 1,-8-84-503,1 0 1,0 0-1,1 0 1,-1 0-1,1 0 1,0-1 0,0 1-1,0 0 1,3 5-1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57.9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33 2561,'0'0'4311,"20"-1"-4313,5 0 80,-6 0-12,-1-1 1,1 0 0,-1-1-1,20-7 1,-19 6-33,0 1 1,0 0 0,0 1-1,0 1 1,34 3 0,-49-1 4,1 0 0,-1 0 0,0 0 0,1 1 0,-1 0 0,0 0 0,0 0 0,0 0 0,0 0 0,-1 1 0,1 0 0,-1-1 0,1 1 0,-1 1 0,0-1 0,0 0 0,-1 1 0,1 0 0,-1-1 0,1 1-1,-1 0 1,0 0 0,2 9 0,1 0 265,-1 0-1,0 1 1,-1 0-1,-1 0 1,0 0-1,-1 20 1,-1-22-118,1-7-80,-1 0 0,0 0 0,-1 1 0,1-1 0,-3 6 0,3-9-77,-1 1 0,0-1 0,0 0 0,-1 0 0,1 0 0,0-1 0,-1 1 0,1 0 0,-1 0 0,1-1 0,-1 1 0,0-1 0,0 1-1,-3 1 1,-6 4-151,0-2 0,-1 1-1,1-1 1,-1-1-1,-24 6 1,24-8-651,0 0 0,0 0-1,0-2 1,0 1 0,0-2 0,-19-2 0,-10-9-3189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58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0 0 5523</inkml:trace>
  <inkml:trace contextRef="#ctx0" brushRef="#br0" timeOffset="1">0 0 5523,'9'3'39,"-4"-1"-18,0 0 0,-1 0 0,1 0-1,0 1 1,-1-1 0,5 4 0,-7-4 5,0 0-1,-1 0 1,1 0-1,-1 0 1,1 0-1,-1 0 1,0 0-1,0 0 1,0 1-1,0-1 1,0 0-1,0 1 0,-1-1 1,1 1-1,-1-1 1,1 4-1,27 217 3828,12 151-518,-33-173-1799,-7-200-1677,5-24-7012,1-12 1055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07.5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233 150 4370,'0'0'2510,"-1"-20"-2443,-5-62-37,6 80-28,0 0 0,0 0 0,-1 0 0,1-1 0,-1 1 0,1 0 0,-1 0 0,0 0 0,0 0 0,0 0 0,0 1 0,0-1 0,0 0 0,0 0 0,0 1 0,-1-1 0,1 0 0,-1 1 0,0 0 0,1-1 0,-4-1 0,2 2 4,0 0-1,0 0 1,0 0-1,-1 1 1,1-1-1,0 1 1,0 0-1,-1 0 1,-3 0 0,-2 1 8,6-1 18,0 1 0,-1 0 1,1-1-1,0 1 0,0 1 0,0-1 0,0 0 0,0 1 0,1 0 0,-1-1 1,0 1-1,1 0 0,-1 0 0,1 1 0,0-1 0,0 0 0,0 1 0,0 0 1,0-1-1,-1 4 0,-7 11 224,0 0 1,-7 21 0,12-27-130,-6 15 201,2 0 1,0 0-1,2 1 1,-4 32-1,5-10 452,1 73-1,5-117-707,0-1 0,0 1 0,0-1 0,1 1 0,0-1 0,0 1 0,0-1 0,1 1-1,-1-1 1,1 0 0,3 6 0,-3-7-44,0-1-1,0 1 0,1-1 1,-1 0-1,0 0 0,1 0 1,0 0-1,-1 0 0,1-1 1,0 1-1,0-1 0,0 1 1,0-1-1,0 0 0,0 0 1,0-1-1,5 2 0,-2-1 8,0-1 0,1 1 1,-1-1-1,0 0 0,1 0 0,-1-1 0,10-1 0,-13 1-18,0-1 1,1 1 0,-1 0-1,0-1 1,0 0-1,0 1 1,0-1 0,0 0-1,0-1 1,0 1-1,-1 0 1,1-1-1,-1 0 1,4-4 0,6-13-19,0-1 1,-1 0-1,-1-1 0,-1 1 1,11-45-1,-12 34-717,-2-1 0,-1 1 0,0-58 0,-5 89 726,4 13-184,5 29 389,-1-8 346,16 48 0,-20-71-497,0-1-1,0 0 1,1 0-1,0 0 1,1-1 0,0 0-1,0 0 1,1 0 0,12 10-1,-17-16-120,-1 0-1,1-1 1,0 1-1,0-1 1,1 0-1,-1 0 1,0 0-1,0 0 1,1 0-1,-1 0 1,0-1-1,1 1 1,-1-1-1,1 0 1,-1 1-1,1-1 1,2 0-1,-4-1-105,1 1 0,-1-1 1,1 1-1,-1-1 0,1 1 0,-1-1 0,0 0 0,1 0 0,-1 1 0,0-1 0,0 0 0,0 0 1,0 0-1,0-1 0,0 1 0,0 0 0,0 0 0,0 0 0,0-1 0,-1 1 0,1 0 1,0-1-1,-1 1 0,1-1 0,-1 1 0,0-1 0,1-1 0,3-36-3324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58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38 5106,'0'0'5243,"6"7"-3611,-5-17-1402,0 8-372,-1-1 1,0 0-1,0 1 0,0-1 1,0 0-1,0 0 0,0 1 1,-1-1-1,0-2 0,7 14-1114,-6-24-1879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59.3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70 7267,'0'0'998,"-4"33"-224,-12 107 5,12-101-21,1 59 0,4-65 290,-2-101-938,3-87-2715,-1 148 2549,0 0-1,0 0 1,1 0-1,0 1 0,0-1 1,1 1-1,0-1 1,0 1-1,1 0 1,-1 0-1,1 1 0,0-1 1,1 1-1,8-8 1,-11 11 42,0 1 0,1-1 0,-1 1 0,1 0-1,-1 0 1,1 0 0,-1 1 0,1-1 0,0 0 0,0 1 0,-1 0 0,1 0 0,0 0 0,-1 0 0,1 0 0,0 0 0,0 1-1,-1-1 1,1 1 0,0 0 0,-1-1 0,1 1 0,-1 1 0,1-1 0,-1 0 0,0 1 0,1-1 0,3 4 0,0 3 64,1 0 1,-2 1 0,1-1 0,-1 1-1,0 0 1,-1 1 0,4 11-1,18 72 952,-23-78-790,26 112 1410,-28-125-1214,-1-7 19,0-41-576,1 0-1,3 0 1,14-63 0,-13 84-311,1 1 0,2 0 1,20-45-1,-28 68 452,0 0 0,1 0-1,-1 0 1,1 0-1,-1 0 1,1 0-1,0 0 1,0 0 0,-1 0-1,1 0 1,0 0-1,0 1 1,0-1 0,0 0-1,0 1 1,0-1-1,0 0 1,0 1-1,0-1 1,0 1 0,0-1-1,0 1 1,1 0-1,-1 0 1,0-1 0,0 1-1,0 0 1,0 0-1,1 0 1,-1 0-1,0 0 1,0 1 0,0-1-1,1 0 1,-1 0-1,0 1 1,0-1-1,0 1 1,0-1 0,0 1-1,0-1 1,0 1-1,0 0 1,0-1 0,0 1-1,0 0 1,0 0-1,-1 0 1,1 0-1,0 0 1,0 0 0,-1 0-1,1 0 1,-1 0-1,1 0 1,-1 0 0,1 2-1,8 28 423,-1 1 1,-2-1-1,-1 1 0,1 52 0,-3-36 123,10 49 1,-5-73-446,-7-23-266,-1 0 0,1 0-1,0-1 1,-1 1 0,1 0-1,0-1 1,0 1 0,0-1-1,-1 1 1,1-1-1,0 1 1,0-1 0,0 0-1,0 1 1,0-1 0,0 0-1,0 0 1,0 1 0,0-1-1,0 0 1,1 0 0,10 0-3922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3:59.9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473 199 5827,'0'0'2764,"-9"-28"-2658,-33-87-71,41 111-26,0 0 0,0 1 1,-1-1-1,0 0 0,0 1 0,0 0 0,0-1 0,0 1 1,-1 0-1,0 0 0,1 0 0,-1 0 0,-6-3 0,7 5 21,-1 0 0,1 0-1,-1 0 1,1 0-1,-1 1 1,0-1-1,1 1 1,-1 0-1,0 0 1,1 0-1,-1 0 1,-3 1-1,-8 0 227,11-1-226,0 0 0,-1 0 0,1 1 0,0 0 0,-1-1 0,1 1 0,0 0 1,0 1-1,0-1 0,0 0 0,0 1 0,0 0 0,0 0 0,0 0 0,0 0 0,-3 4 0,1-1 4,1 1 1,0-1 0,0 1 0,0 0-1,1 0 1,0 0 0,-4 12 0,1-1 110,1 1 0,2 0 0,-1 0 0,2 0 1,0 26-1,2-31 50,-1-8-142,1 0 1,0-1-1,0 1 1,1 0-1,-1-1 1,1 1-1,2 6 1,-2-10-46,0 0 1,-1 1-1,1-1 1,0 0-1,0 0 1,0 0 0,0 0-1,1 0 1,-1 0-1,0 0 1,0 0-1,1 0 1,-1-1-1,0 1 1,1 0-1,-1-1 1,1 1 0,-1-1-1,1 1 1,-1-1-1,1 0 1,-1 0-1,1 0 1,-1 0-1,1 0 1,2 0 0,-1 0-32,0 0 0,0 0 0,0-1 0,0 1 0,0-1 0,0 1 1,0-1-1,0 0 0,-1 0 0,1 0 0,0-1 0,0 1 1,-1-1-1,1 0 0,-1 1 0,1-1 0,-1 0 0,0 0 1,0-1-1,0 1 0,0 0 0,0-1 0,0 1 0,1-4 1,13-21-949,-13 21 609,0 0 0,1 0 0,0 0-1,0 1 1,0 0 0,8-8 0,-12 12 350,1 1-1,-1 0 1,0-1 0,1 1-1,-1 0 1,1-1 0,-1 1-1,0 0 1,1-1 0,-1 1-1,1 0 1,-1 0-1,1 0 1,-1 0 0,1-1-1,-1 1 1,1 0 0,0 0-1,-1 0 1,1 0 0,-1 0-1,1 0 1,-1 0 0,1 1-1,-1-1 1,1 0 0,-1 0-1,1 0 1,-1 0 0,1 1-1,-1-1 1,1 0 0,-1 0-1,0 1 1,1-1 0,-1 0-1,1 1 1,-1-1-1,0 0 1,1 1 0,-1 0-1,10 20 298,-9-17-182,14 54 1309,-2 1 0,8 106 0,-19-152-1262,10 361 3441,-12-324-3172,0-48-394,0 0 0,-1 0 1,1 0-1,-1 0 0,0 0 0,1 0 1,-1 0-1,0 0 0,0-1 0,0 1 0,0 0 1,-1-1-1,1 1 0,0 0 0,-1-1 0,1 0 1,-1 1-1,1-1 0,-1 0 0,0 0 0,1 0 1,-1 0-1,0 0 0,-3 1 0,-6 2 99,1 0-1,-1-1 0,-14 2 0,-5-1-2,-1-1-1,-43-3 0,43 0-107,18 0-32,1 0 0,-1-1-1,1-1 1,0 0 0,-1-1 0,1 0 0,0-1 0,-17-8 0,23 10-184,0-2 1,0 1-1,1-1 0,0 0 0,0 0 1,0 0-1,0-1 0,1 0 1,-1 0-1,1 0 0,0 0 1,1-1-1,0 1 0,-1-1 0,2 0 1,-1 0-1,1 0 0,-3-8 1,2-4-1279,1 0-1,0 0 1,1-34 0,1 33 200,0-58-5141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4:00.3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0 136 5138,'0'0'1609,"12"25"-446,33 79-237,-37-86-650,-1 0 0,-1 0 0,-1 1 0,0-1 0,3 37 0,-5-36-110,-5-60 2333,2 27-2522,1-1 0,0 1 1,1 0-1,0-1 0,2 1 1,7-22-1,5 3 263,36-57 1,-40 73-111,1 0 1,1 0 0,0 1-1,26-22 1,-34 33-173,1 0 1,0 1-1,0-1 1,1 1-1,-1 1 1,14-5-1,8 3-4216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4:00.6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8404,'0'0'1408,"29"27"-1712,-26-4-1905,-3 3-1696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4:00.9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3906,'0'0'4978,"0"162"-3937,0-127-305,12-6-496,0-3-240,-1-2 0,7-10-496,5-2-1265,9-9-1024,6-3-817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4:01.3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1022 2545,'0'0'1612,"-2"-25"-1023,-6-79-186,8 100-382,0 1 1,-1 0-1,1-1 1,-1 1-1,0 0 1,0 0-1,0 0 1,0 0-1,0 0 1,-1 0-1,1 0 0,-1 0 1,0 0-1,0 0 1,0 1-1,0-1 1,0 1-1,0 0 1,-5-4-1,4 5 112,-1 0 0,1 0 0,0 0 0,-1 0 0,1 0 0,-1 1 0,0-1 0,1 1 0,-1 0 0,1 0 0,-8 1 0,10 0-95,-1-1 0,1 1 0,-1-1-1,1 1 1,0 0 0,-1 0 0,1-1 0,0 1 0,-1 0 0,1 0 0,0 0-1,0 0 1,0 1 0,0-1 0,0 0 0,0 0 0,0 1 0,1-1-1,-1 0 1,0 1 0,0 2 0,-12 36 574,11-32-427,-4 23 562,1 0 0,2-1 0,1 63 0,3-76-501,-2-13-208,1 0 0,1-1 1,-1 1-1,0-1 1,1 1-1,0-1 1,0 1-1,0-1 1,0 1-1,1-1 1,2 5-1,-3-6-27,1 0 0,-1-1-1,1 1 1,0-1 0,-1 1-1,1-1 1,0 0 0,0 0-1,-1 0 1,1 0 0,0 0-1,0 0 1,0 0 0,0 0-1,1-1 1,-1 1 0,0-1-1,0 0 1,0 0-1,0 0 1,3 0 0,-2 0 13,0 1-1,0-1 1,0-1 0,0 1 0,0 0 0,-1-1 0,1 1-1,0-1 1,0 0 0,-1 0 0,1 0 0,0-1 0,-1 1-1,1 0 1,-1-1 0,1 0 0,-1 1 0,0-1 0,0 0-1,0 0 1,0-1 0,0 1 0,0 0 0,0 0 0,-1-1-1,1 1 1,-1-1 0,1-3 0,15-25 14,-2-1 0,-1-1 0,13-47 0,16-108-1545,-32 88-498,-4 0 0,-6-110 0,-2 102-440,1 61 1725,1-6 315,-8-62 1,7 114 442,0 0 111,0 0 1,0 0 0,0 0-1,0 0 1,0 0 0,0 0 0,0 0-1,0 0 1,0 0 0,-1 0 0,1 1-1,0-1 1,-1 0 0,1 0 0,0 0-1,-1 0 1,0 0 0,1 0 0,-1 1-1,1-1 1,-1 0 0,0 1 0,1-1-1,-1 0 1,0 1 0,0-1-1,0 1 1,1-1 0,-1 1 0,-1-1-1,1 7 382,-3 296 2551,6-171-1826,-2-95-814,-2 46 1192,5-1 0,22 146 0,12-77 545,-30-130-1904,0 0 0,1-1 0,1 0 0,1-1 0,16 24 0,-24-39-266,0 0 1,0 0-1,0-1 1,0 1-1,1-1 1,-1 1 0,1-1-1,-1 0 1,1 0-1,0 0 1,0 0-1,0 0 1,0-1 0,0 0-1,0 1 1,0-1-1,1 0 1,-1 0 0,0-1-1,1 1 1,2-1-1,-5 0-111,0 0 0,0-1 0,0 1 0,0-1-1,0 1 1,0-1 0,0 1 0,0-1 0,-1 1 0,1-1-1,0 0 1,-1 1 0,1-1 0,0 0 0,-1 0-1,1 0 1,-1 1 0,1-1 0,-1 0 0,1 0 0,0-2-1,9-25-2608,-9 22 1806,7-28-4457,-6-4-2135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4:20.1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 1297,'0'0'5792,"28"3"-5355,90 6 65,-99-8-266,0-1 1,0-1-1,0 0 0,28-7 1,-32 5 132,0 1 0,28-1 0,-43 2-420,0 1 1,0 0-1,1 0 0,-1 0 1,0 0-1,0 0 1,1-1-1,-1 1 1,0 0-1,0 0 0,0 0 1,1-1-1,-1 1 1,0 0-1,0 0 1,0-1-1,0 1 0,0 0 1,0-1-1,0 1 1,1 0-1,-1 0 1,0-1-1,0 1 0,0 0 1,0 0-1,0-1 1,0 1-1,0 0 1,0-1-1,0 1 0,-1 0 1,1 0-1,0-1 1,0 1-1,0 0 1,0 0-1,0-1 0,0 1 1,-1 0-1,1 0 1,0-1-1,0 1 0,0 0 1,-1-1-1,-9 1-3457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4:21.0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0 784,'0'0'5670,"2"24"-4843,5 75-115,12 55 888,-6-59-642,5 454 1675,-16-267-1704,1 68-51,3-350-828,-1 1 0,0 0 0,0 0 0,0 1 0,0 0 0,0 0 0,6 2 1,22 9 234,19-2 533,1-2 0,92 3 0,-144-10-493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4:55.0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6931,'0'0'0,"0"38"-3105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07.9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99 2049,'0'0'7355,"19"16"-6640,63 57 48,-77-68-689,0 0-1,1 1 0,-2 0 1,1 0-1,-1 0 0,0 1 0,0-1 1,-1 1-1,0 0 0,4 12 1,-2-4 96,2 2 152,-2 0 1,0 1-1,-1-1 0,-1 1 1,0 0-1,0 32 1,-11-68 45,4-2-353,1-1 0,0 1 0,2-1 0,2-32 0,-1 19-13,1 23 19,0 0 0,0 1 0,1-1 0,0 1 0,1 0 0,0-1-1,1 1 1,0 0 0,0 1 0,1-1 0,0 1 0,1 0 0,13-16-1,-11 16 0,0 0 0,1 1-1,0 0 1,0 0 0,1 1 0,0 0-1,1 0 1,-1 1 0,1 1-1,0 0 1,23-7 0,-26 11-1077,-1-1 1,1 2-1,14-1 1,-18 1-94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4:58.7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12 286 1281,'0'0'648,"-2"25"-139,-6 84 89,6 0 933,3-101-1426,-1-1 0,1 1 0,0-1-1,1 1 1,0-1 0,0 1-1,1-1 1,-1 0 0,2 0 0,4 9-1,-1-6 11,0 1 0,1-2-1,0 1 1,0-1-1,1 0 1,10 7-1,-5-5 66,1-1 0,0 0 0,0-1 0,1-1 0,0 0 0,1-1 0,0-1 0,0-1 0,19 4 0,-19-7 44,0-1 0,20 0 0,-21-1-109,-12-1-75,0 0 0,-1 1 0,1-1 1,0 0-1,-1-1 0,1 1 0,-1-1 0,0 1 0,1-1 0,-1 0 0,0 0 0,0 0 1,0-1-1,0 1 0,0-1 0,-1 0 0,1 0 0,-1 0 0,4-6 0,3-6 66,0 0-1,13-32 0,-7 9-27,-3 0 0,0-1 0,10-76 0,-13 42-13,-3-91 1,-6 154-45,-1 0 1,0 1-1,-1-1 1,0 1-1,0 0 0,-1-1 1,0 1-1,0 0 1,-1 0-1,0 1 1,-1-1-1,-7-8 0,9 12 33,-1 0-1,0 0 0,0 1 0,-1-1 0,1 1 0,-1 0 1,0 0-1,0 1 0,-1 0 0,1 0 0,0 0 0,-1 0 1,0 1-1,0 0 0,0 0 0,0 1 0,0-1 0,0 1 1,-12 0-1,4 1 117,6-1-141,1 1 0,0 0 0,-1 0 0,1 0 0,0 1 0,0 0 0,-1 1 0,1 0 0,0 0 0,0 0 0,0 1 0,1 0 0,-1 0 0,-6 5 0,-5 6-1,1 1 0,0 0-1,1 1 1,1 1-1,1 0 1,0 1-1,1 1 1,-14 28 0,22-37-92,1 1 0,0-1 1,1 1-1,0 0 0,1 1 1,1-1-1,-1 0 0,2 1 1,-1-1-1,2 13 1,-1-13-313,0-10 228,0 0-1,0 0 0,0 0 1,0 0-1,1 0 1,-1 0-1,0 0 0,0 0 1,0 0-1,1 0 0,-1 0 1,1 0-1,-1 0 0,1 0 1,-1 0-1,1 0 1,-1-1-1,1 1 0,0 0 1,-1 0-1,1-1 0,0 1 1,0 0-1,-1-1 0,1 1 1,0-1-1,2 2 0,23 7-3076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4:59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56 3314,'0'0'3377,"6"6"-2774,0 2-355,3 4-17,2 0 2961,-11-15-3013,-1 0 0,1 1 0,0-1 0,0 1 0,0-1 0,0 0 0,1-4 0,-1 1-120,1-6-282,-1 8 282,0 1 0,0-1 0,0 1 0,0-1 0,-1 0 0,0 1 0,-1-6 0,2 8-274,-1 0 0,0 0 0,1 0 0,-1 0 0,0 0 0,0 0 0,0 0 0,0 0 0,0 0 0,0 1-1,0-1 1,0 0 0,0 1 0,0-1 0,0 1 0,0-1 0,0 1 0,0-1 0,-1 1 0,1 0 0,0 0 0,0-1 0,-1 1 0,1 0 0,0 0 0,-3 1 0,-12-1-4571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4:59.5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41 6931,'0'0'1993,"4"3"-1566,9 11-155,-10-43-153,-3 25-520,0 16 310,1-12 79,-1 0 1,0 0 0,0 0 0,0 0-1,0 0 1,0 0 0,0 0 0,0 0 0,0 0-1,0 0 1,0 0 0,0 0 0,0 0-1,1 0 1,-1 0 0,0 0 0,0 0 0,0 0-1,0 0 1,0 0 0,0 0 0,0 0-1,0 0 1,0 0 0,0 0 0,0 0-1,1 0 1,-1 0 0,0 0 0,0 0 0,0 0-1,0 0 1,0 0 0,0 0 0,0 0-1,0 1 1,0-1 0,4-12-1755,4-14-2282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00.1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 1 4706,'0'0'3292,"0"29"-2617,0 92 24,-1-38 97,3 8 25,-2-82-730,2 0 0,-1 0 1,1 0-1,1 0 0,0 0 0,0-1 1,1 1-1,0-1 0,0 0 0,10 14 0,5 2 202,42 42 0,-40-46-82,-2 1 0,18 24 0,-37-45-210,12 17 190,19 35 0,-28-45-45,0 1-1,-1-1 0,1 0 1,-1 1-1,-1 0 1,1-1-1,-2 1 0,1 11 1,0-17-86,-1 0-1,0 1 1,0-1 0,0 1 0,0-1-1,-1 1 1,1-1 0,-1 0 0,1 1-1,-1-1 1,0 0 0,0 1 0,0-1-1,0 0 1,0 0 0,0 0 0,-1 0 0,1 0-1,-1 0 1,1 0 0,-1-1 0,0 1-1,0 0 1,0-1 0,0 1 0,0-1-1,0 0 1,0 0 0,-3 2 0,-11 6-179,0 0 0,-1 0 0,0-2 0,0 0 0,-1-1 1,0-1-1,0 0 0,0-2 0,-1 0 0,-24 1 0,41-4-99,0 0 0,0 0 0,0 0 0,0 0 0,-1 0 0,1 0-1,0-1 1,0 1 0,0-1 0,0 1 0,0-1 0,0 0 0,0 0 0,0 0-1,0 0 1,0 0 0,1 0 0,-1-1 0,0 1 0,-2-3 0,-16-27-3611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00.4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79 7091,'0'0'5187,"96"-21"-4387,-67 7-480,0 2-176,-6 1-16,-2 2 0,-10 3-128,-2 0-16,0 6-656,-4 0-1649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00.8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 5491,'0'0'3588,"1"2"-2945,4 13 3732,-5-42-4111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01.1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88 5507,'0'0'6336,"0"-10"-5018,0-44-1580,0 32-594,0 20 132,0 9-241,0 10 1104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01.4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5394,'0'0'2506,"5"34"-1357,1 12-797,15 161 1113,-17 13 756,-4-106-520,24 188 1,-23-296-1633,2 5-559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02.4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29 720,'1'-7'13268,"2"-15"-16307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05.7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129 13 4930,'0'0'5179,"2"-2"-4769,1 0-241,-2 1-41,0 0 0,1 0 0,-1 1 0,0-1 0,0 0 0,1 1 0,-1-1 0,1 0 0,-1 1 0,0 0 0,2-1 0,-2 1 70,-1 0-189,1 0-1,-1 0 1,1-1 0,-1 1 0,1 0 0,0 0 0,-1 0 0,1 0-1,-1 0 1,1 1 0,-1-1 0,1 0 0,-1 0 0,1 0-1,-1 0 1,1 0 0,-1 1 0,1-1 0,-1 0 0,1 1 0,0-1-1,1 3 51,0-1-1,0 1 0,-1 0 0,1 0 0,-1-1 0,1 1 0,-1 0 0,0 0 0,0 0 0,0 1 0,0-1 0,0 5 1,1 43 815,-2-39-676,-1-10-170,1 0 0,-1 0 0,1 1 0,-1-1 0,0 0 0,0 0 0,0 0 0,0 0 0,0 0 0,0 0 0,0 0 0,-1 0 0,1-1 0,-1 1 1,0 0-1,1-1 0,-1 1 0,0-1 0,0 0 0,0 0 0,0 1 0,0-1 0,-3 1 0,-8 3-97,0 1-1,-23 4 1,28-7-87,-44 10-4651,26-12 336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08.3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5731,'0'0'3695,"25"4"-2919,82 16-106,-99-18-604,0 0 0,0 0 0,-1 1 1,1 0-1,-1 1 0,0 0 0,0 0 1,0 0-1,-1 1 0,9 7 0,-4-2 27,-3-4-41,1 1-1,-2 0 0,1 0 0,-1 1 0,0-1 0,-1 2 0,0-1 1,0 1-1,-1 0 0,0 0 0,0 0 0,-1 1 0,0 0 1,-1 0-1,0 0 0,2 13 0,-2 7 67,-2 0 0,0 0 0,-2 0 0,-2 0 0,0 0 0,-11 38 1,10-53-94,0 0 0,-1 0 1,-1-1-1,-1 0 0,0 0 1,-1 0-1,0-1 1,-1 0-1,0-1 0,-1 0 1,0 0-1,-1-1 1,-23 18-1,30-26-8,0-1-1,0 0 1,0 1-1,0-2 1,0 1-1,0 0 1,0-1-1,-6 2 1,-7-2 2963,121-3-1402,149-22 1,-244 24-1578,-7 0-19,-1 0 0,1 0 0,-1 0 0,1 0 0,-1 0 0,0 0 0,1-1 0,-1 1-1,1 0 1,-1-1 0,0 1 0,1-1 0,-1 1 0,0-1 0,1 0 0,-1 1 0,0-1 0,2-2 0,-4 2-157,0 1 0,0-1 0,0 0 0,0 0 0,0 1 1,0-1-1,-1 1 0,1-1 0,0 1 0,0-1 0,-1 1 0,1 0 0,0 0 0,-1-1 0,1 1 0,-2 0 0,0 0-333,-31-4-3480,-5-1-1300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11.2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 0 0,'3'3'6350,"-3"4"-6243,0 0 0,-1 0 0,0-1 0,-1 1 0,1 0 0,-1-1 0,0 1 0,-1-1 0,0 0 0,-3 7 0,5-11-105,0-1 48,1-1-89,0 0 0,0 0 0,0 0 0,0 0-1,0 1 1,0-1 0,0 0 0,0 0-1,0 0 1,0 0 0,0 0 0,0 1-1,-1-1 1,1 0 0,0 0 0,0 0-1,0 0 1,0 0 0,0 0 0,0 0-1,-1 1 1,1-1 0,0 0 0,0 0-1,0 0 1,0 0 0,0 0 0,-1 0-1,1 0 1,0 0 0,0 0 0,0 0 0,0 0-1,0 0 1,-1 0 0,1 0 0,0 0-1,0 0 1,0 0 0,0 0 0,-1 0-1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07.1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18 321 6243,'0'0'790,"-3"33"-249,-9 107 22,11-128-450,0 0-1,1 0 1,0 0-1,1 0 1,0 0-1,1 0 1,0-1-1,1 1 1,7 19-1,-5-22-28,0-1 0,0 0-1,1-1 1,0 1-1,0-1 1,0 0-1,1-1 1,1 1-1,14 9 1,-14-11-15,0 1-1,1-2 1,0 1 0,0-1 0,0 0-1,0-1 1,0 0 0,1-1 0,-1 0-1,1 0 1,0-1 0,0 0 0,0-1-1,-1 0 1,1 0 0,13-3-1,-18 1-36,0 0-1,0 0 1,0 0-1,0-1 1,0 0-1,-1 0 1,1 0-1,-1 0 1,0-1-1,0 0 1,0 1-1,0-2 1,-1 1-1,0 0 1,0-1-1,4-6 1,5-11 54,-1-1 1,10-26-1,-19 43-77,14-38 48,-3 0 1,-2 0-1,-1-1 1,-3-1-1,-1 1 1,-1-81-1,-6 118-4,1-1-1,-1 0 1,-1 0 0,0 0-1,0 1 1,0-1-1,-1 1 1,0 0-1,-1 0 1,0 0-1,0 0 1,-1 0-1,0 1 1,0 0 0,-1 0-1,0 1 1,0-1-1,-1 1 1,1 0-1,-1 1 1,0 0-1,-13-7 1,12 8 1,0 1 1,-1 0-1,1 1 1,-1 0-1,1 0 1,-1 0-1,0 1 1,0 1-1,0 0 1,0 0-1,-11 2 1,16-2-64,1 1 0,-1 0 0,1 1 0,0-1 0,-1 0 0,1 1-1,0 0 1,0 0 0,0 0 0,0 0 0,1 0 0,-1 1 0,-2 2 0,-31 39-1094,7 8-2860,23-40 2849,-11 21-2432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07.4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35 118 6131,'1'0'6098,"1"-7"-5817,1-80 70,-3 67-249,-1 20-306,0-1 0,1 1-1,-1 0 1,0-1 0,0 1-1,0 0 1,1-1 0,-1 1-1,0 0 1,0 0 0,0 0-1,0 0 1,1 0 0,-1-1-1,0 2 1,0-1 0,0 0-1,0 0 1,-1 0 0,-2 0-1051,-15 0-4654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07.8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30 7940,'0'0'2195,"0"3"-1800,0 13-216,0-12-32,0-16 229,0-28-237,-6 40-1842,-11 5-1834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37.2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8 131 64,'0'0'3714,"0"-7"-3125,-3-22-34,3 27-28,-3-25 3694,4-6-3726,-1 32-500,1 1 1,-1-1-1,1 0 1,-1 1-1,1-1 1,-1 0-1,1 1 1,-1-1-1,1 1 1,0-1-1,-1 1 1,1-1 0,0 1-1,-1-1 1,1 1-1,0 0 1,0-1-1,-1 1 1,3-1-1,19-4-24,-14 3 22,23-4 11,0 2 1,0 1-1,53 2 0,-83 1-5,3 0 2,-1 0-1,0 0 0,1 1 1,-1 0-1,0 0 0,1 0 1,-1 0-1,0 0 0,0 0 1,0 1-1,0-1 0,0 1 1,0 0-1,-1 0 0,1 0 1,-1 1-1,1-1 1,-1 0-1,0 1 0,0 0 1,0-1-1,0 1 0,0 0 1,0 0-1,-1 0 0,0 0 1,1 0-1,-1 1 0,1 4 1,1 7 88,1 1 0,-2 0 0,0 0 0,-1 29 0,-1-36-37,1 5-5,-1 1-1,-1-1 0,0 1 1,-1-1-1,0 1 1,-1-1-1,-1 0 1,-6 17-1,-7 8 108,-3-1 0,-1 0 0,-1-1-1,-3-2 1,-54 63 0,69-86-126,-1-1 0,-1 0 0,0-1-1,-1 0 1,1-1 0,-25 13 0,37-22-28,0 0 0,0 0 1,0 0-1,0 0 0,0 0 1,1 0-1,-1 0 0,0 0 0,0 0 1,0 0-1,0 0 0,0 0 1,0 0-1,0 0 0,0 0 0,0 0 1,0 0-1,0 1 0,0-1 1,0 0-1,0 0 0,0 0 0,0 0 1,1 0-1,-1 0 0,0 0 1,0 0-1,0 0 0,0 0 0,0 0 1,0 0-1,0 0 0,0 1 1,0-1-1,0 0 0,0 0 0,0 0 1,0 0-1,0 0 0,0 0 1,0 0-1,0 0 0,0 0 0,0 0 1,0 0-1,0 0 0,-1 1 1,1-1-1,0 0 0,0 0 0,0 0 1,15 2-46,21-1 107,479-45 3362,-448 36-3236,-28-1 124,-39-10 17,0 14-901,-1 1 1,1-1 0,-1 0-1,1 1 1,-1-1 0,-1 0 0,-1-5-1,-13-18-3429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37.6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88 8900,'5'3'3957,"-5"-65"-3245,0 33-4741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38.0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75 3986,'0'0'5904,"0"3"-5106,1 8-429,1-25 58,1-32 908,-3 31-68,0 1-4212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46.1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68 50 2721,'0'0'1638,"-4"0"-1560,-24-3 6686,28 2-6509,0 0-257,0 0 0,1 0-1,-1 0 1,0 0 0,1 1 0,-1-1 0,1 0-1,0 0 1,-1 1 0,1-1 0,-1 0 0,1 0-1,0 1 1,0-1 0,-1 1 0,1-1 0,0 1-1,0-1 1,0 1 0,0-1 0,0 1 0,-1 0-1,3-1 1,25-7-24,-25 7 22,45-7-54,1 1 0,-1 3 0,66 2 0,-113 3 58,1-1 0,-1 0 0,0 1-1,1-1 1,-1 1 0,0-1 0,0 1-1,1-1 1,-1 1 0,0 0 0,0 0 0,0 0-1,0-1 1,0 1 0,0 0 0,0 0 0,0 1-1,0-1 1,0 0 0,-1 0 0,1 0 0,0 1-1,-1-1 1,1 0 0,-1 0 0,1 1 0,-1-1-1,0 0 1,0 1 0,1-1 0,-1 3 0,1 8 20,0 0 1,-1 22 0,-1-19 11,1-5-17,-1 1 1,-1-1-1,0 1 0,0-1 1,-1 0-1,0 0 0,-1 0 0,0 0 1,-1-1-1,1 1 0,-2-1 0,0-1 1,0 1-1,0-1 0,-1 0 1,0 0-1,-12 10 0,8-9 29,0 0-1,-1-1 1,0-1 0,0 1 0,-1-2-1,1 0 1,-1 0 0,-1-1-1,1-1 1,-1 0 0,0-1-1,-22 3 1,30-6-49,-16 2 144,21-2-134,0 0-1,1 0 0,-1 0 0,0 0 1,1 0-1,-1 0 0,1 0 1,-1 0-1,0 0 0,1 1 1,-1-1-1,1 0 0,-1 0 1,1 1-1,-1-1 0,1 0 0,-1 1 1,1-1-1,-1 1 0,1-1 1,-1 1-1,1-1 0,-1 1 1,14 0-398,16-2 320,-1 2-1,0 2 0,0 0 0,54 14 1,-73-14 82,-1 0-1,0 1 1,1-1 0,-2 2 0,1-1 0,0 1 0,-1 0 0,13 12 0,-16-12 3,0-1-1,0 1 1,-1 0-1,0-1 1,0 2-1,0-1 1,0 0 0,-1 1-1,0-1 1,0 1-1,-1-1 1,1 1 0,-1 0-1,0 12 1,0-3 132,-1-1 1,0 1 0,-5 28 0,4-36-64,-1 0 1,-1 1-1,1-1 1,-1 0 0,0 0-1,-1-1 1,0 1 0,0-1-1,-7 9 1,3-6 72,-1 0 0,0 0 0,0-1 1,-1 0-1,0 0 0,0-1 0,-1-1 0,0 0 0,0 0 0,-1-1 0,-23 7 1,10-6 17,-1 0 0,-1-2 0,1-1 0,-43-1 1,68-2-231,0 0 1,0 0-1,0 0 1,-1 0-1,1 0 1,0 0 0,0 0-1,0 0 1,-1-1-1,1 1 1,0 0-1,0-1 1,0 1 0,0-1-1,0 1 1,0-1-1,-2-1 1,2 0-466,0 1 0,1-1 0,-1 0 0,1 0 0,-1 0 0,1 1 0,0-1 0,0 0 0,-1 0 0,1 0 0,1-3 0,-1-16-5195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46.4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0 136 5186,'1'1'5800,"2"-6"-5541,5-24 92,9-56 0,-16 67-577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46.8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259 1 5555,'0'0'3457,"2"34"-2395,10 114-59,1-23 29,-2 8 743,-8-81-1184,-1-20 139,-1 0 1,-6 49-1,5-77-676,-1 1-1,0-1 0,0 0 1,0 0-1,-1 0 1,1 0-1,-1 0 0,0 0 1,0-1-1,-1 1 1,1 0-1,-1-1 0,1 0 1,-1 0-1,0 0 1,0 0-1,-1 0 0,1 0 1,0-1-1,-1 0 1,0 1-1,1-1 0,-1-1 1,-6 3-1,-4 0 28,0-1 0,0 0-1,0-1 1,0-1 0,-27 0 0,36-1-179,1-1 0,0 1 0,-1-1 0,1 0 0,0 0 0,-1 0 0,1 0 0,0-1 0,0 0 0,0 0 0,0 0 0,0 0 0,1 0 1,-1-1-1,1 0 0,-1 0 0,1 0 0,-4-5 0,2 2-536,1 0 0,0 0 0,0-1 0,1 1 1,0-1-1,0 0 0,0 0 0,1 0 0,0 0 0,-1-11 0,-1-23-3608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09.3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5202,'0'0'6230,"15"11"-5072,45 35-350,-32-29 284,-14-15-4,-6-3-629,-8 1-398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5:47.9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 68 7892,'0'0'4869,"4"-3"-4389,7-4-432,0 0 1,1 1-1,0 1 1,0 0-1,0 1 0,1 0 1,-1 1-1,14-2 1,110-10 139,13 12-138,-115 3-84,-33 0 27,-1 1 0,1 0 0,0-1 0,-1 1 0,1 0 0,-1-1 0,1 1 0,-1 0-1,1 0 1,-1-1 0,0 1 0,1 0 0,-1 0 0,0 0 0,0 0 0,1-1 0,-1 1 0,0 0 0,0 0 0,0 0 0,0 2 0,1 22-113,-9 673 2436,7-363-747,4-288-1363,2 0 0,1 0 0,15 47 0,10 81 965,-30-169-1254,-1 15 719,0-21-606,0 1 0,0-1 0,0 1 0,-1-1 0,1 1 0,0-1-1,0 1 1,-1-1 0,1 0 0,0 1 0,-1-1 0,1 1 0,-1-1 0,1 0 0,0 1-1,-1-1 1,1 0 0,-1 1 0,1-1 0,-1 0 0,1 0 0,-1 0 0,1 1 0,-1-1 0,1 0-1,-1 0 1,1 0 0,-1 0 0,1 0 0,-1 0 0,0 0 0,0 0 0,-487 0 308,459 3-2577,11 1-2689,13-3 3019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8:36.0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55 592,'0'0'6822,"20"3"-5942,67 12 916,100-9-18,-46-4-1091,167 2 307,-201-5-726,-75 0-107,-1-3 0,58-12-1,-5 0-39,108-7 438,268 2 0,-166 20 52,-8-1-3903,-306 3-798,-26 1-2260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8:50.0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2398 1825,'0'0'5034,"0"0"-4984,1-1 0,0 1-1,-1 0 1,1 0 0,0 0 0,-1-1-1,1 1 1,-1 0 0,1 0 0,0-1-1,-1 1 1,1-1 0,-1 1 0,1 0-1,-1-1 1,1 1 0,-1-1 0,1 1 0,-1-2-1,21-46 869,-17 36-676,0 0 0,11-19 0,28-32-7,2 1 0,3 3 1,2 1-1,101-87 0,-107 109-270,2 3 0,1 1 0,1 3-1,80-36 1,-45 29 0,29-13 177,369-163-86,-46 28 267,-362 151-297,-13 8-26,105-28-1,66-1 14,-198 47-6,209-53 342,-114 26-167,152-20-1,13 8 92,70-7 185,-26 24-97,-176 18 17,51-7-33,80-23 127,-283 40-485,95-15 341,117-34 0,-148 33-281,1 2 0,78-4 0,7-2 14,175-24 166,-37 6-141,-40 12-46,749 14 188,-657 15-78,-3-23-179,-254 11 232,164-41 0,-147 12-55,-77 26-161,0 2 0,52-12 0,-3 8 74,134-43 1,-65 12-60,-135 43-48,0 0 1,18-1-1,1-1 87,122-32 125,-152 36-158,79-25-64,-69 21 85,-7 1 3,0 2 0,0-1-1,0 0 1,0 1-1,1 1 1,7-2 0,-12 2-25,-1 0 1,0 0 0,1-1 0,-1 1-1,0 0 1,0-1 0,0 0 0,0 0 0,0 0-1,0 1 1,0-2 0,-1 1 0,1 0 0,1-4-1,6-5-318,-6 8-308,9-9 1292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8:55.7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113 0 608,'0'0'5179,"0"16"-4851,-1-6-297,0 0 0,-1 1 0,-1-1 1,0 0-1,0-1 0,-1 1 0,-1 0 0,-7 12 0,-12 32 108,10-10 3,3 1 0,-12 88 1,16 17 1272,7-140-808,22-10-55,-13 0-390,0-1-1,1 0 1,-1-1-1,0 0 1,0-1 0,0 0-1,0 0 1,0-1-1,10-6 1,12-9-54,32-25 1,-30 20-259,26-16-3152,-34 22 12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52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2753,'0'0'0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13.2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24 672,'0'0'11259,"10"0"-11072,227 0 1357,-110-12-863,-127 12-739,1 0 1,-1 0-1,0 0 1,1 0 0,-1 1-1,0-1 1,1 0-1,-1 0 1,0 0 0,0 0-1,1-1 1,-1 1-1,0 0 1,1 0 0,-1 0-1,0 0 1,0 0-1,1 0 1,-1 0 0,0 0-1,1-1 1,-1 1-1,0 0 1,0 0 0,0 0-1,1-1 1,-1 1-1,0 0 1,0 0 0,0-1-1,1 1 1,-1 0-1,0 0 1,0-1 0,0 1-1,0 0 1,0 0-1,0-1 1,0 1 0,1 0-1,-1-1 1,0 1-1,0 0 1,0-1 0,0 1-1,0 0 1,-1 0-1,1-1 1,0 1 0,0 0-1,0-1 1,0 1-1,0-2-397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14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0 1697,'0'0'4042,"0"10"-3269,0-5-656,-11 314 4043,-13 133-1546,24-452-2568,0 29 18,0 142 1593,246-162-609,-209-9-790,-17-2-176,0 2 1,0 1-1,0 0 1,0 1-1,26 7 0,-41-8-666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14.9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62 2577,'0'0'6499,"55"0"-5811,-20-9-255,-4-3-113,1 1-80,-3 2-144,-5 0-64,-7 3-32,-5 4-48,-4-1-1025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15.9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0 2721,'0'0'2521,"0"13"-2118,0 264 2081,1-243-2416,0-23-25,0 0 0,-1 0 0,0 0 0,-4 18 0,4-28-60,-1 1 1,0 0-1,0-1 0,0 1 0,0 0 1,0-1-1,-1 0 0,1 1 1,0-1-1,-1 0 0,1 0 1,-1 1-1,1-1 0,-1 0 1,1 0-1,-1-1 0,-2 2 1,-31 9-565,29-10 1120,15-1-573,78 0-190,-87 0 218,1 0 1,-1 1 0,1-1 0,-1 1-1,1-1 1,-1 0 0,1 1 0,-1-1 0,0 1-1,1 0 1,-1-1 0,0 1 0,0-1 0,1 1-1,-1-1 1,0 1 0,0 0 0,0-1-1,0 1 1,0 0 0,0-1 0,0 1 0,0-1-1,0 1 1,0 0 0,0 0 0,0 24-111,0-19 103,0-1-8,0 17-76,0-21 94,0-1-1,0 1 0,0-1 1,0 1-1,0-1 0,0 1 1,0-1-1,0 1 0,0-1 1,0 1-1,0 0 1,0-1-1,-1 1 0,1-1 1,0 1-1,0-1 0,-1 1 1,1-1-1,0 0 0,-1 1 1,1-1-1,0 1 1,-1-1-1,1 0 0,0 1 1,-2 0-1,2-1-25,0 6-71,0 0 45,1 1 0,0-1 1,1 0-1,2 10 0,-1-5 44,-1-2 20,0-1 0,-1 1-1,0 0 1,-1 14 0,0-19-4,0 1 0,-1-1 0,1 1 0,-1-1 0,0 1 0,0-1 0,0 0 0,-1 1 0,0-1 0,-3 6 0,5-10 19,-1 1-1,1-1 1,0 1 0,0-1-1,-1 1 1,1 0-1,0-1 1,0 1 0,-1-1-1,1 1 1,0 0-1,0-1 1,0 1-1,0 0 1,0-1 0,0 1-1,0-1 1,0 1-1,0 0 1,1-1 0,-1 1-1,0 0 1,0-1-1,0 1 1,1-1 0,-1 1-1,0-1 1,1 2-1,18 15 415,32 8 479,-45-23-688,14 7-30,1-2 1,0 0-1,1-1 1,-1-2-1,1 0 0,0-1 1,39 0-1,-58-3-486,12 0-592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16.4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6611,'0'0'1035,"12"-4"-888,-5 1-152,4-1-14,-1 0 0,1 0-1,0 1 1,0 1 0,0 0 0,15-1 0,-25 3 13,-1 0 1,0 0-1,0 0 0,1 1 0,-1-1 0,0 0 1,1 0-1,-1 0 0,0 0 0,1 0 0,-1 1 1,0-1-1,0 0 0,1 0 0,-1 1 0,0-1 1,0 0-1,0 0 0,1 1 0,-1-1 0,0 0 1,0 0-1,0 1 0,0-1 0,0 0 0,1 1 1,-1-1-1,0 0 0,0 1 0,0-1 0,0 0 1,0 1-1,0-1 0,0 16-24,-1-10 20,2 25 373,-2 0-1,-10 56 1,11-86-358,-3 9 276,1 1 0,0 0 1,1 0-1,0 0 0,0 0 0,2 0 0,0 12 1,0-21-238,0 1 1,0-1 0,1 1-1,-1-1 1,1 0 0,-1 0-1,1 0 1,0 0 0,-1 0 0,1 0-1,0 0 1,1 0 0,-1-1-1,0 1 1,0-1 0,1 0-1,-1 1 1,0-1 0,1 0-1,3 1 1,3 1 183,-1-1 0,1 1 0,0-2 0,17 2 0,-8-1 27,41 0 549,-55-3-749,0 1-1,-1 0 1,1-1 0,0 1-1,-1-1 1,1 0-1,-1-1 1,1 1-1,-1 0 1,1-1 0,-1 0-1,4-2 1,-2 0-7,-1-1 1,0 0 0,1 1-1,-2-1 1,1-1 0,0 1 0,-1-1-1,0 1 1,0-1 0,-1 0-1,0 0 1,0 0 0,2-10 0,-2 1-2,0-1 0,-1 0 0,0 0 0,-3-20 0,2 33-49,-1 0 0,1 0 0,-1 0-1,0 0 1,0 0 0,0 1 0,0-1 0,-1 0-1,1 0 1,-1 1 0,1-1 0,-1 1-1,0-1 1,0 1 0,0 0 0,0 0-1,-1 0 1,1 0 0,-5-3 0,5 4-567,0 0 1,0 0-1,0 0 0,-1 0 1,1 1-1,0-1 1,0 1-1,-1-1 1,1 1-1,-3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1:52.0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 3522,'0'0'2809,"28"-1"-2300,89-4-300,-53 1-8,-50 3-138,0 0 1,0 1-1,0 0 0,0 1 1,15 3-1,-26-3-28,1 1-1,0-1 1,0 1-1,-1 0 1,1 0-1,-1 0 1,1 1-1,-1-1 1,0 1-1,0 0 1,0 0-1,0 0 1,-1 0-1,1 0 1,-1 1-1,0-1 1,0 1-1,0-1 1,0 1-1,2 6 1,0 3 202,0 0 1,-1-1 0,0 1-1,0 1 1,-1 13-1,-1 104 1300,-1-127-1529,0 1 1,0-1-1,-1 1 0,1 0 0,-1-1 1,-1 1-1,1-1 0,-1 0 0,1 1 0,-1-1 1,0 0-1,-1 0 0,1 0 0,-1 0 1,1-1-1,-1 1 0,-1-1 0,1 1 0,0-1 1,-1 0-1,1 0 0,-1-1 0,0 1 1,0-1-1,0 0 0,0 0 0,0 0 1,-1 0-1,1-1 0,-1 0 0,1 0 0,-1 0 1,1 0-1,-1-1 0,-5 1 0,1-1-712,0 0-1,0 0 0,-16-3 0,21 3 427,0-1-1,1-1 1,0 1-1,-1 0 0,1-1 1,0 0-1,0 0 1,0 0-1,0 0 1,0 0-1,0 0 1,-2-4-1,-25-32-3581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09.7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5939,'0'0'6483,"93"46"-6195,-75-40-144,-7-3-64,-2 0-80,2 0 0,-5-3-112,0 3-1713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16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110 0 5186,'0'0'7380,"6"52"-6852,-29-52-528,-6 0-752,0 0-2082,-6 0-2336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18.6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1 400,'0'0'4594,"6"6"-1880,-6 0-2727,0 0 35,1 1 0,-1 0 1,-1 0-1,1 0 1,-1-1-1,0 1 0,0 0 1,-1 0-1,0-1 0,0 1 1,-1-1-1,0 0 1,0 0-1,-6 9 0,7-12 0,-11 16 258,-30 31 261,72-50-487,-28 0-59,1 0 1,-1 1 0,0-1 0,0 0-1,1 1 1,-1-1 0,0 1 0,0-1-1,0 1 1,0-1 0,1 1 0,-1 0-1,0 0 1,0-1 0,0 1 0,0 0-1,-1 0 1,1 0 0,0 0 0,0 0-1,0 0 1,-1 1 0,1-1 0,-1 0-1,1 0 1,-1 0 0,1 0 0,-1 1-1,0-1 1,1 0 0,-1 1 0,0 0-1,1 8-30,0 0 0,0 0 0,-2 13 0,0-9 36,2 1 1,-1-11 6,1 0 0,-1 0 0,0 0 0,0 0-1,0 0 1,-1 0 0,0 0 0,1 0 0,-1 0 0,-1 0-1,1 0 1,0-1 0,-1 1 0,0 0 0,-3 3 0,5-7-3,0 0 1,0 1 0,-1-1 0,1 0 0,0 0-1,0 0 1,-1 1 0,1-1 0,0 0-1,0 0 1,0 1 0,0-1 0,-1 0 0,1 1-1,0-1 1,0 0 0,0 0 0,0 1-1,0-1 1,0 0 0,0 1 0,0-1 0,0 0-1,0 0 1,0 1 0,0-1 0,0 0-1,0 1 1,0-1 0,0 0 0,0 1-1,0-1 1,0 0 0,0 0 0,1 1 0,-1-1-1,0 0 1,0 1 0,0-1 0,1 0-1,13 5 232,2-1-265,-15-4 22,1 1-1,-1 0 1,0-1 0,0 1-1,0 0 1,0-1-1,1 1 1,-1 0 0,0 0-1,0 0 1,0 0-1,-1 0 1,1 0 0,0 0-1,0 0 1,0 1-1,-1-1 1,1 0 0,-1 0-1,1 1 1,-1-1-1,1 0 1,-1 0 0,0 1-1,0-1 1,0 1-1,1-1 1,-1 0 0,-1 1-1,1-1 1,0 0-1,-1 3 1,1 6-23,0-3 25,-1 0 0,0 0 0,-1-1 0,0 1 0,0 0 0,0-1 0,-1 1 0,0-1-1,0 0 1,-1 0 0,1 0 0,-8 8 0,-15 28 54,25-41-43,1-1 0,0 1 0,-1-1-1,1 1 1,0-1 0,-1 1-1,1 0 1,0-1 0,0 1-1,-1-1 1,1 1 0,0 0-1,0-1 1,0 1 0,0 0-1,0-1 1,0 1 0,0-1 0,0 1-1,0 0 1,0-1 0,0 1-1,1 0 1,-1-1 0,0 1-1,0-1 1,0 1 0,1 0-1,-1-1 1,0 1 0,1-1 0,-1 1-1,1-1 1,-1 1 0,1-1-1,-1 1 1,1-1 0,-1 0-1,1 1 1,-1-1 0,1 0-1,-1 1 1,1-1 0,-1 0-1,1 0 1,0 1 0,-1-1 0,1 0-1,0 0 1,6 1 65,-1-1 1,0 1-1,0-1 0,10-2 0,-3 1-103,-10 2-139,-1-1 0,1 0 0,0 0 0,-1 0 0,1 0 0,-1-1 0,1 1 0,-1-1 0,1 0 0,-1 1 0,1-1 0,-1 0 0,0 0 0,0-1 0,1 1 0,-1 0 0,0-1 0,0 0 0,0 1 0,2-3 0,8-15-3549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19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139 1 4898,'0'0'1729,"-3"22"-1678,-13 74-33,14-87-129,0-1-1,0 1 0,-1-1 0,0 0 0,-1 0 1,0 0-1,-5 9 0,-9 18-4479,18-31 5677,0-7-528,0 0-488,1-1 0,0 0 0,1 0 0,-1 0 1,1 1-1,-1-1 0,1 1 0,0-1 0,1 1 1,-1 0-1,0 0 0,1 0 0,0 0 0,0 0 1,0 1-1,0-1 0,0 1 0,0 0 0,7-4 1,-1 1-42,1-1 1,0 1-1,0 1 1,0 0 0,0 0-1,17-3 1,-17 6 143,0 0 0,0 1 0,1 0 0,17 2-1,-28-2-157,1 1 0,-1-1-1,1 0 1,0 1-1,-1-1 1,1 1-1,-1-1 1,1 1-1,-1-1 1,0 1 0,1-1-1,-1 1 1,1 0-1,-1-1 1,0 1-1,0 0 1,1-1-1,-1 1 1,0 0 0,0-1-1,0 1 1,0 0-1,0 1 1,1 18 250,-1-17-183,0 11 156,1-5-135,-1 0 0,0 0 1,0 1-1,-1-1 0,-1 0 0,1 0 1,-1-1-1,-1 1 0,0 0 0,-4 8 1,-1-1 57,-2 0 1,0-1 0,-1 0-1,-1 0 1,0-1-1,-15 12 1,21-20-300,-1 0 0,0-1-1,0 0 1,0-1 0,-1 1 0,0-1 0,0-1-1,0 0 1,0 0 0,0 0 0,-1-1 0,1 0-1,-1-1 1,-15 1 0,0-2-1826,1 0-818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19.6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4290,'0'0'4984,"27"10"-3381,90 32-357,-83-30-673,5 3 94,0-2 0,66 13 0,-93-24-650,-6-2-27,-1 1-1,1 0 1,0 1 0,0-1-1,-1 1 1,1 0-1,9 5 1,-14-5-665,0-1 338,-1 0 0,1-1 0,-1 1-1,0 0 1,1 0 0,-1 0 0,0 0-1,0 0 1,0 0 0,0 0 0,1 0 0,-1 0-1,0 0 1,-1 0 0,1 0 0,0-1 0,-1 3-1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19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 4210,'0'0'3970,"64"8"-3906,-49-8-64,-4 0-592</inkml:trace>
  <inkml:trace contextRef="#ctx0" brushRef="#br0" timeOffset="1">20 1 2961,'-20'165'3202,"20"-159"-3042,0 0 1985,0-1-1057,9-2-127,8 0-337,1 3-400,-1-6-144,0 3-80,-2-3-112,-1 0-1601,4 0-1200,-4 0-2225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24.9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6 720,'0'-6'12297,"2"9"-12246,0-1 0,0 0 0,0 0 0,0 0 0,0 0 0,1 0 0,-1-1 0,4 3 0,11 8 117,-6-2 46,0-1 0,21 13 1,13 10 203,-21-12-296,-6-5-37,0 0 0,-1 2 0,17 20 0,-22-20 31,0 2 0,0-1 0,-2 1 0,-1 1 0,0 0 0,-1 0 0,-1 0 0,-1 1 0,-1 0 0,-1 1 1,-1-1-1,-1 1 0,0 36 0,-1-27 105,-2 1 1,-1 0-1,-1-1 0,-2 0 1,-8 34-1,7-48-157,2 0-1,1 0 0,-2 22 1,2-23-15,-1 0 0,0-1 0,-1 0 0,-1 0 0,-9 17 0,-3 10 188,11-22-100,4-10-54,0-1-1,-1-1 1,1 1 0,-2 0 0,1-1 0,-1 0 0,-10 12 0,11-15-2,-1-1 0,0 0 1,0 0-1,0 0 0,0 0 0,-1-1 0,1 1 0,-1-2 1,0 1-1,0 0 0,0-1 0,0 0 0,-11 1 1,0 6-106,15-8 30,1 0 0,0 0 1,0 0-1,0-1 1,-1 1-1,1 0 1,0-1-1,0 1 1,-1-1-1,1 1 0,-3-1 1,4 0 68,-17 1-11,8 4-71,8-4 6,0 0 0,0 0 1,-1 0-1,1 0 0,0-1 1,-1 1-1,1 0 0,0-1 0,-1 0 1,1 1-1,-1-1 0,-2 1 1,3-1 133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26.5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 5346,'0'0'4675,"18"3"-3779,67-2 1177,96-3-248,-169 1-1719,0-1 0,0 0 0,22-7 0,-31 7-87,-3 1-201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27.2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1 3378,'0'0'2534,"0"5"-1947,0 92 1927,1 91 31,-25 197-1,10-162-1645,7-84-154,7-83-35,8-56-625,256-19 1849,-159 12-1219,-102 7-651,0-2-21,-5-17-8226,-11 3 2912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27.6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 4994,'0'0'5643,"14"0"-5259,18-1 65,0-2 0,52-10 0,-58 7-230,1 1 0,31 0 1,-10 3-5146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28.7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0 3906,'0'0'2478,"0"8"-2035,11 166 2221,-5-104-2361,-5-63-278,0 52 132,-1-55-148,0-1 1,-1 0-1,1 1 1,-1-1-1,0 0 1,0 1-1,0-1 1,0 0-1,-1 0 1,1 0-1,-1 0 1,0 0-1,-3 5 1,1-4-29,1-1 1,0 0-1,-1 0 1,1 0-1,-1 0 0,0 0 1,0-1-1,0 0 1,0 0-1,-1 0 1,1 0-1,0-1 1,-1 1-1,1-1 1,-1 0-1,0-1 1,-8 1 333,28-7-462,2 2 139,1-1 0,0 2 0,0 1 0,0 0 0,34 1 0,-51 1-83,-4 28-381,3-23 479,0 1 1,0-1-1,-1 0 0,0 1 1,0-1-1,0 0 0,-1 0 1,1 0-1,-1 0 0,0 0 1,-5 8-1,-3 0 37,7-11-43,1 1 1,0 0-1,-1-1 0,1 1 0,1 0 1,-1 0-1,0 1 0,1-1 0,-1 0 1,1 1-1,0-1 0,0 0 0,1 1 1,-1-1-1,0 5 0,3-6 11,-1-1 0,1 1 0,0-1 0,-1 1 0,1-1 0,0 0 1,0 0-1,0 0 0,-1 0 0,1 0 0,0-1 0,0 1 0,1-1 0,2 1 0,8 4 12,-12-5-29,-1 1 0,1 0-1,0-1 1,0 1-1,-1 0 1,1 0 0,0-1-1,-1 1 1,1 0 0,-1 0-1,1 0 1,-1 0-1,0 0 1,1 0 0,-1 0-1,0 0 1,0 0-1,1 0 1,-1 0 0,0 1-1,-1 27-61,1-15 74,-1-8 11,0 0 1,0-1-1,0 1 0,0 0 1,-1-1-1,0 1 0,0-1 1,-1 0-1,1 1 0,-7 8 1,-6 12 56,14-25-77,1 0 0,0 0 0,-1-1 0,1 1 0,0 0 0,0 0 0,-1 0 0,1 0 0,0 0 0,0-1 0,0 1 0,0 0 0,0 0 0,0 0 0,0 0 0,0 0 0,0 0 0,1 0 0,-1-1-1,0 1 1,0 0 0,1 0 0,-1 0 0,1-1 0,-1 1 0,1 0 0,-1 0 0,1-1 0,0 2 0,22 12 92,-13-9-76,-6-2-12,0-1 0,0 2-1,0-1 1,-1 0 0,1 1 0,-1-1 0,0 1-1,0 0 1,4 7 0,-5-8-2,-1 0 1,0 0-1,0 0 1,0 0 0,0 0-1,-1 0 1,1 0-1,-1 0 1,0 0-1,0 0 1,0 0-1,0 1 1,-1-1-1,1 0 1,-1 0-1,-1 5 1,1-6 1,0-1 0,0 1 1,0 0-1,0-1 0,0 1 1,0-1-1,0 1 0,0-1 0,-1 1 1,1-1-1,0 0 0,-1 0 0,1 0 1,-1 1-1,0-2 0,1 1 1,-1 0-1,-3 1 0,0 0 138,0-1 1,0 0-1,0 0 1,0 0-1,-10-1 1436,18 0-1536,171 9 1205,-65-2-2253,-36-5-3703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0.0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2193,'0'0'9346,"25"11"-7802,82 34-332,-87-37-516,-1 1 0,28 19 0,-8-5 356,-36-21-891,2 0-1046,-19-2-3564,-8 0-113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29.3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70 6211,'0'0'1865,"15"-11"-1647,49-34-202,-61 44-20,-1-1-1,1 0 1,-1 1-1,1 0 1,0 0-1,-1 0 1,1 0-1,0 0 1,0 0-1,0 1 1,0-1-1,0 1 1,-1 0-1,1 0 1,0 0-1,0 0 1,0 0-1,0 1 1,5 1-1,-6-1 6,0 0 0,0 0 0,0 0 0,0 1 0,-1-1 0,1 1 0,0-1 0,-1 1 0,1 0 0,-1-1 0,1 1 0,-1 0 0,0 0 0,0 0 0,0 0 0,0 0 0,0 0-1,0 3 1,2 13 162,0-1 0,-1 1 0,-1-1 0,-1 1 0,-2 22 0,1-23-20,-1-1 199,0 0 1,-1-1-1,-7 22 0,6-25-71,0-1 0,1 1 0,1 0 0,0 0 0,1 0 0,0 0 1,1 18-1,1-28-247,-1 0 1,1 0-1,0 0 1,-1 0-1,1-1 1,0 1 0,0 0-1,1-1 1,-1 1-1,0-1 1,0 1-1,1-1 1,-1 1-1,1-1 1,-1 0 0,1 0-1,0 0 1,-1 0-1,1 0 1,0 0-1,0 0 1,0 0 0,2 0-1,3 1 142,1 0 0,-1 0 0,1-1 0,12 1 0,-8-1 27,1 0 170,-1 0 0,1-2 0,24-2 0,-33 2-305,0 0 1,-1 0-1,1 0 0,0-1 1,0 1-1,-1-1 1,1 0-1,-1 0 1,1 0-1,-1-1 1,0 1-1,0-1 1,0 0-1,0 0 1,-1 0-1,4-5 0,-1 1-12,-1 0 0,-1 0 0,1 0 1,-1-1-1,-1 0 0,1 0 0,-1 1 0,1-16 0,0-4 44,-2-35 1,-1 41-46,0 19-75,-1 0 0,1 0 1,0 0-1,-1 0 0,1 0 0,-1 1 1,1-1-1,-1 0 0,0 0 0,0 0 1,0 1-1,0-1 0,0 1 0,0-1 1,0 1-1,0-1 0,-1 1 0,1-1 1,-1 1-1,1 0 0,-1 0 1,1 0-1,-1 0 0,0 0 0,0 0 1,1 0-1,-4 0 0,2 0-423,1 1 0,0-1 1,-1 1-1,1 0 0,0 0 0,-1 0 0,1 0 0,0 0 0,-1 0 1,1 0-1,0 1 0,0-1 0,-1 1 0,1 0 0,-3 1 0,-12 13-4197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29.6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71 1 7283,'0'0'3554,"-3"52"-3650,-18-46-1409,-2-6-1568,0 0-1825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30.4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76 1 6371,'0'0'485,"-10"27"-191,-34 83-179,38-95-101,3-11 8,1 1 1,0-1-1,0 1 1,1 0-1,-1 0 1,1 0-1,0 0 0,1 0 1,-1 0-1,1 8 1,0-6 364,2-7-195,6 0-146,-1 1-1,0-1 1,1 1-1,-1 0 1,0 1-1,0-1 1,0 2-1,10 3 1,-14-5-38,0 1 1,-1-1 0,1 1-1,-1 0 1,0 0 0,0 0-1,1 0 1,-1 0 0,0 0-1,-1 1 1,1-1 0,0 1-1,-1-1 1,1 1 0,-1-1-1,0 1 1,0 0 0,0 0-1,0 0 1,-1 0 0,1-1-1,-1 1 1,1 0 0,-1 0-1,0 3 1,0 2 36,0 1 0,0-1-1,-1 0 1,0 0 0,0 0 0,-1 0 0,0 0 0,0 0-1,-1 0 1,0 0 0,0-1 0,-1 0 0,0 1-1,-8 9 1,-24 25 422,74-39 286,-36-3-758,-1 0 0,1 0-1,-1 1 1,0-1 0,0 1 0,1-1 0,-1 1 0,0-1 0,0 1 0,1 0 0,-1-1 0,0 1 0,0 0 0,0 0 0,0 0 0,0 0 0,0 0 0,0 0 0,-1 0 0,1 0 0,0 0 0,0 0 0,-1 1 0,1-1 0,-1 0 0,1 0 0,-1 1 0,0-1 0,1 0 0,-1 3 0,2 5-13,-1-1 0,0 1 0,-1 13 0,0-18 21,0-3 2,1 19 133,-2 0 0,0 0 0,-1 0 0,0 0 0,-10 32 0,12-51-105,0-1 1,0 0-1,1 0 0,-1 1 1,0-1-1,0 0 0,0 0 1,0 1-1,1-1 0,-1 0 1,0 0-1,0 0 0,1 0 1,-1 1-1,0-1 0,0 0 1,1 0-1,-1 0 1,0 0-1,0 0 0,1 0 1,-1 0-1,0 0 0,1 0 1,-1 0-1,0 0 0,0 0 1,1 0-1,-1 0 0,0 0 1,1 0-1,-1 0 1,0 0-1,0 0 0,1 0 1,-1 0-1,1-1 0,12-2-49,2-5-351,-2-1 0,1-1 0,-1 0 0,0-1 0,-1-1 0,14-16-1,-20 22-362,18-21-3131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30.9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1 4786,'0'0'1174,"-5"27"-715,-16 84-80,10-73-249,7-20 276,9-18-384,-1-1 1,0 1-1,1-1 0,-1 0 1,8-3-1,-8 2-26,1 1 1,0 0-1,-1 0 0,1 0 1,9-1-1,89 2-44,-102 0 50,0 0-1,0 1 1,0-1-1,0 0 1,0 0-1,1 0 1,-1 1 0,0-1-1,0 0 1,0 1-1,0-1 1,0 1-1,-1-1 1,1 1-1,0 0 1,0-1 0,0 1-1,0 0 1,-1 0-1,2 1 1,0 0 12,-1 1 1,0-1 0,0 1-1,0-1 1,0 0-1,0 1 1,-1 0-1,2 4 1,-1 6 164,-1 0-1,-2 26 1,1-23 73,0-7-200,-1-1 0,0 1 0,0-1 0,0 1 0,-1-1 0,-1 0 0,1 0 0,-1-1 0,-1 1 0,1-1 0,-1 0 0,0 0 0,-7 7 0,0-2-55,0 0 0,-1 0 0,0-1 0,0-1 0,-27 16 0,31-21-423,0-1 1,0 1-1,0-2 0,-1 1 0,0-1 0,0-1 1,0 0-1,0 0 0,-14 0 0,-2-2-2311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31.3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2817,'0'0'5723,"30"6"-4451,95 18 185,-115-23-1257,-1 1 0,0 1 0,0 0 0,0 0 0,-1 0 0,1 1 0,-1 1 0,0-1 0,8 7 0,6 4 231,4 0 61,-9-5-271,-1 0 0,1 1 0,26 25 0,-40-35-60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31.6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4498,'0'0'3770,"1"2"-3677,22 19 1,-19-19-135,-1 1 0,0-1 0,0 1-1,-1-1 1,1 1 0,0 0 0,-1 0-1,0 0 1,0 0 0,0 0 0,0 0-1,0 1 1,0-1 0,-1 1 0,2 5 0,0 12-23,-1 0 1,0 0-1,-2 1 1,-4 39-1,-1-40 314,-1 12 2011,6-32-2168,0-1 1,0 1-1,0 0 0,0-1 1,0 1-1,0 0 1,0-1-1,0 1 1,0 0-1,0-1 1,1 1-1,-1 0 1,0-1-1,0 1 1,1 0-1,-1-1 1,0 1-1,1-1 1,-1 1-1,1-1 0,-1 1 1,1-1-1,-1 1 1,1 0-1,16 0 371,-7-1-436,110 0-471,-93-2-1908,-1-11-1173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33.5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4610,'0'0'7788,"40"3"-6020,-9-3-1160,34 1-20,103-13 1,-150 10-580,31 1-1,-31 1-198,-18 26 238,0 769 3882,5-441-2044,-30-354-1854,-44-1-53,24-1-18,-79 8 0,84 4 26,31-8 26,1 1 0,-1-2 1,0 1-1,-12 0 1,21-2 15,-1 0-16,-1 0-15,2 0-22,5 0-408,-4 0 378,1 0-1,-1 1 0,0-1 0,0 0 1,0 0-1,0 0 0,0 0 0,0-1 1,0 1-1,0 0 0,1 0 0,-1-1 0,1 0 1,-1-10-3073,-1-5-3212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55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48,'0'0'11333,"12"-3"-11263,502 3 1346,-466-6-1189,-37 3 147,-9 1 233,-6 2-419,-33-1-180,10 0 2,1 1 0,0 2 0,-52 9 0,66-9-3,0 1 0,0-1 1,-21 0-1,30-2-11,1 0 0,0 1 0,-1-1 1,1 1-1,0 0 0,-1-1 0,1 1 0,-3 2 1,3-2 0,0 0 0,-1 0 0,1 0 0,0 0 0,0 0 0,0-1 0,-1 1 0,-3-1 0,-40 12 19,-3-3 120,38-9 5,0 1 0,-18 5 0,18-4-45,-1 0 1,-19 1-1,11-3 478,12-15-719,10 12 145,1 1-1,-1-1 0,1 1 0,0-1 0,0 1 0,0 0 0,0 0 0,0 0 0,1 1 1,-1-1-1,0 1 0,5-2 0,0 0 2,10-4-2,0 0 1,0 2 0,1 0 0,0 1-1,-1 1 1,1 0 0,0 2-1,30 1 1,213 0 929,-262 0-948,0 1 7,0 0 27,0 0-1,0 0 1,0 0 0,0 0-1,0 0 1,0 0 0,-1 0-1,1 0 1,0 0 0,-1 0-1,1 0 1,-1 0 0,1 0-1,-2 1 1,-7 3 5,0 0 1,0-1-1,-1 0 0,-17 4 1,-25 10 40,43-13-53,6-4 1,0 1 1,0 0-1,-1-1 1,1 0-1,0 1 1,-1-1 0,1-1-1,-1 1 1,1 0-1,-1-1 1,-3 0-1,-10 3 586,7-1-2850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0:58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 1857,'5'-9'8625,"26"2"-7582,-9 0-840,6 2-121,5-2 93,0 2 1,50-1-1,201 3 2304,-316 1-2469,-54 2 1,26 2-24,35-2 9,0 1 0,0 1 0,-29 6 0,-70 12 65,213-16-442,273-4 1122,-364-1-698,-1 0-1,1 0 0,-1 1 1,1-1-1,-1 1 1,0 0-1,1 0 0,-1 0 1,1 0-1,-4 1 0,3-1 2,-43 0-43,-93 2-50,112 0 49,1 1-1,0 2 0,-32 9 0,30-8 171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00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1 117 4114,'0'0'7830,"17"-1"-6973,15-6-4,-23 4-816,-1 1 0,1 1 0,0-1-1,12 1 1,74 2 168,108-3 1191,-105-10-782,-58 6-361,57-2 1,166-7 893,-36-8-624,7-2 277,-167 25-568,-67-9-42,-35 9-6150,1 0-441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0.7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4786,'0'0'6206,"19"4"-4936,65 11-177,-55-11-243,0-2-1,59-2 1,-34-2-48,69 2 265,-122 0-1155,-1 0-1,0 0 0,1 0 0,-1 0 0,1 0 0,-1 0 1,0 0-1,1-1 0,-1 1 0,0 0 0,1 0 0,-1 0 1,0 0-1,1-1 0,-1 1 0,0 0 0,1 0 1,-1-1-1,0 1 0,0 0 0,1 0 0,-1-1 0,0 1 1,0 0-1,1-1 0,-1 1 0,0 0 0,0-1 0,0 1 1,0-1-1,0 1 0,0 0 0,0-1 0,1 1 0,-1 0 1,0-1-1,0 1 0,0-1 0,-1 1 0,1 0 0,0-1 1,0 1-1,0 0 0,0-1 0,0 1 0,0-1 0,0 1 1,-1-1-1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04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 2673,'8'0'11702,"31"0"-10758,7 0-480,49 1 471,123-16 0,-121 7-520,-64 6-93,66-11 1,-38 3-142,-1 2 1,1 3-1,84 4 1,-94 1 119,192-5 464,-32 5-138,-157 5 523,-72-6-4639,-14-3-3299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15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1072,'0'0'337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24.3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2225,'0'0'0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8.7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79 1985,'0'0'5995,"21"0"-2434,361-6-266,22-14-1249,-268 9-1629,64-1 415,-143 9-483,-40 3-182,0 0-1,0-2 1,-1 0-1,28-7 1,-34 4-47,-32-4-9068,0 9 1857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06.0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68 1377,'0'0'1611,"5"0"-1590,3 0 503,-1 0 0,1-1-1,0 0 1,0 0-1,0-1 1,0 0-1,13-5 1,-13 4-295,-1 0 1,0 1 0,1 0-1,13-1 1,-12 1-165,0 1 1,0-1-1,0-1 1,9-3-1,-5 1 27,0 1 0,-1 0-1,1 0 1,1 2 0,-1 0-1,15-1 1,86 3 361,-56 1-403,-17-2-21,-26-1 225,1 2 0,0 0 0,24 4 1,8 1 319,-27-5-5710,-14 0 2452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07.0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1281,'0'0'3134,"0"25"-2347,0 157 1340,0-177-2060,0-1 1,0 1 0,1-1-1,0 0 1,0 1 0,0-1 0,1 0-1,-1 0 1,1 0 0,3 7-1,-3-8-27,-1 1-1753,-1-11-717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07.4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5170,'0'0'0,"20"29"-2849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07.7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0 129 3698,'79'-107'-16,"-62"89"-16,-10 15 0,9 4 200,-1 1 1,0 1 0,0 0 0,20 7-1,-17-5-82,0 0 0,31 3 0,-34-7-67,-12-1-21,1 0 0,0 0 1,0 1-1,0-1 0,-1 1 0,1 0 1,4 2-1,-7-2 0,1 0-1,-1 0 1,1 0 0,0 0-1,-1 1 1,0-1 0,1 0-1,-1 1 1,0 0 0,0-1-1,0 1 1,0 0 0,0-1-1,0 1 1,0 0 0,-1 0-1,1 2 1,9 34 575,-2 0-1,-2 1 1,-2 0 0,0 55-1,-2-26 73,32 381 2889,-30-397-3351,-3-31 409,-5-21-443,-3-1-446,1 0 0,-1 0-1,0 0 1,1-1-1,-1 0 1,1-1-1,-1 0 1,1 1-1,0-2 1,0 1-1,0-1 1,1 0-1,-9-7 1,-29-25-4201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08.0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0 3874,'0'0'2129,"-3"99"-2065,3-90 16,0-6-80,0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08.6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48 84 384,'-39'-43'1297,"38"43"-1243,1-1 0,-1 1 0,1-1 0,-1 1-1,1 0 1,-1-1 0,1 1 0,-1-1 0,1 1 0,0-1 0,-1 0 0,1 1 0,0-1 0,-1 1 0,1-1 0,0 0 0,0 1 0,-1-1 0,1 1 0,0-1 0,0 0-1,0 1 1,0-1 0,0 0 0,0 1 0,0-1 0,0 0 0,0 1 0,0-1 0,1 0 0,-1 1 0,0-1 0,0 1 0,0-1 0,1 0 0,-1 1 0,1-2 0,15-4-176,-14 6 240,12-4-121,0 2-1,1 0 1,-1 0-1,1 1 1,-1 1-1,28 3 1,-40-3 31,1 1 1,0 0-1,-1 0 1,1 1-1,0-1 0,-1 0 1,0 1-1,1 0 1,-1-1-1,0 1 1,0 0-1,0 0 0,0 1 1,0-1-1,0 0 1,-1 0-1,1 1 0,-1-1 1,1 1-1,-1 0 1,0-1-1,1 5 0,3 6 356,-1 1 0,0 0-1,1 17 1,1 3 722,0 56 320,-41-98-2534,24 2 945,0-1-1,1 0 0,0-1 1,0 0-1,0-1 0,1 0 0,1 0 1,-1-1-1,2 0 0,-12-20 1,18 29 150,1 1 0,-1-1 0,1 1 1,-1-1-1,1 1 0,0-1 1,-1 1-1,1-1 0,0 0 1,-1 1-1,1-1 0,0 0 0,0 1 1,0-1-1,0 0 0,0 1 1,0-1-1,0 0 0,0 0 1,0 1-1,0-1 0,0 0 0,0 1 1,0-1-1,0 0 0,1 1 1,-1-1-1,0 0 0,0 1 1,1-1-1,-1 1 0,1-1 1,-1 1-1,0-1 0,1 0 0,-1 1 1,2-1-1,0 0-10,1 0 1,-1 1-1,1-1 1,-1 1-1,1 0 0,0-1 1,-1 1-1,4 1 0,0-1-5,-5 0 28,-1 1 0,1 0 0,-1-1 0,1 1 0,0-1 0,-1 1 0,1 0 0,-1 0 0,0-1 1,1 1-1,-1 0 0,0 0 0,1-1 0,-1 1 0,0 0 0,0 0 0,0 0 0,1 0 0,-1 1 1,3 23 170,-2-21-80,5 34 669,-6-38-759,0 1-1,1-1 1,-1 1 0,1-1-1,-1 0 1,0 1-1,1-1 1,-1 0 0,1 1-1,-1-1 1,1 0 0,-1 0-1,1 0 1,-1 1-1,1-1 1,-1 0 0,1 0-1,-1 0 1,1 0-1,-1 0 1,1 0 0,-1 0-1,1 0 1,-1 0 0,1 0-1,-1 0 1,2-1-1,17-3-1423,0-15-1010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1.0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 8020,'0'0'3988,"25"0"-2790,154 0 517,-101 1-504,-5 1 324,85-10-1,-149 7-1473,14-3 410,-22 4-503,0 0-1,-1 0 0,1 0 1,-1 0-1,1-1 1,-1 1-1,1 0 0,0 0 1,-1-1-1,1 1 1,-1 0-1,0-1 0,1 1 1,-1-1-1,1 1 1,-1-1-1,0 1 0,1 0 1,-1-1-1,0 1 1,1-1-1,-1 0 0,0 1 1,0-1-1,1 1 1,-1-1-1,0 1 0,0-1 1,0 0-1,-20 0-6226,-12 1 934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09.2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38 3586,'0'0'1424,"24"-5"-1144,80-17-226,-88 18-71,0 1-1,0 1 1,0 1 0,28 0 0,-17 2-417,-26 16 137,-2 18 846,3 0-1,0 1 0,9 35 0,-9-57-235,0 0-1,0 24 0,-10-37-411,5-1-89,0-1 0,0 1 1,0-1-1,0 0 0,0 0 0,0 0 0,0 0 0,0 0 1,1 0-1,-1-1 0,0 0 0,1 1 0,-1-1 1,1 0-1,-1 0 0,1 0 0,0-1 0,0 1 0,-3-5 1,-4-6-1018,1-1 0,-12-26 1,-2 8 5686,20 82-3320,11 341 4214,-9-307-4629,3-95-2956,-3-14-1534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09.6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93 5507,'0'0'2481,"116"-67"-2385,-90 56-96,-9-1-513,-2 9-815,-9 3-593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10.1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0 304,'96'15'1174,"-76"-12"2310,-22 15-3696,0 0 122,-1 0 0,0 0 0,-2 0 0,-10 25 0,-8 35 165,17-39-113,0 1 0,1 72 0,5-129-3727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10.7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68 2993,'0'0'3114,"13"-5"-2799,11-3-243,80-27 133,-85 30-471,0 1 0,0 0 0,38-2 0,-56 6 259,1-1 1,0 1 0,0 0-1,-1 0 1,1 0-1,0 0 1,0 0 0,-1 1-1,1-1 1,0 0 0,-1 1-1,1-1 1,0 1 0,-1 0-1,1 0 1,-1-1 0,1 1-1,-1 0 1,1 0-1,-1 0 1,0 0 0,1 1-1,-1-1 1,0 0 0,0 1-1,0-1 1,0 0 0,0 1-1,0-1 1,0 1 0,-1 0-1,1-1 1,0 4-1,13 25 475,-2 0 0,-1 1-1,7 39 1,-18-70-477,1 1 1,-1-1-1,0 1 1,0-1-1,0 1 1,0-1-1,1 1 0,-1-1 1,0 1-1,0-1 1,0 1-1,0-1 1,0 1-1,0 0 1,0-1-1,-1 1 1,1-1-1,0 1 1,0-1-1,0 1 1,-1 0-1,-12-1-692,10-1 627,-2 0-82,0 0 1,1-1-1,-1 1 1,0-1-1,1-1 1,-1 1-1,1 0 1,0-1-1,0 0 1,-6-5-1,-40-42-1062,21 20-79,17 18 962,8 7 418,-1 1 0,1 0 0,-1 0 0,0 0-1,-6-4 1,22 10 2109,-9-2-2192,-1 0 0,0 0 0,0 0 0,0 0 0,0 0 0,1 0 0,-1 1 0,0-1 0,0 0-1,0 1 1,0-1 0,0 0 0,0 1 0,0-1 0,0 1 0,0 0 0,0-1 0,0 1 0,0 0 0,0 0 0,0-1 0,0 1 0,0 0 0,-1 0 0,1 0 0,0 0 0,-1 0 0,1 0 0,-1 0 0,1 0 0,-1 0 0,0 1 0,1-1 0,-1 0 0,0 0 0,0 0 0,0 0 0,0 1 0,0 1 0,0 10-89,1-7 87,-1-1 0,0 1 0,0-1-1,0 1 1,-1 0 0,0-1 0,0 0 0,0 1-1,-1-1 1,0 0 0,0 1 0,-3 4-1,1-4 18,1-2-14,1 0 1,-1 0 0,1-1 0,0 1 0,0 1 0,0-1-1,1 0 1,0 0 0,-1 1 0,2-1 0,-1 0 0,0 1-1,1 5 1,0-9 27,0 0 0,1 0-1,-1 0 1,0 0 0,1 0-1,-1 0 1,1-1 0,-1 1-1,1 0 1,-1 0 0,1 0 0,0-1-1,-1 1 1,1 0 0,0 0-1,0-1 1,0 1 0,0-1-1,-1 1 1,1-1 0,0 1-1,0-1 1,0 0 0,0 1-1,0-1 1,0 0 0,0 0-1,0 1 1,0-1 0,2 0-1,37 1 571,-33-1-486,7 1-277,22-2 988,-35 1-961,0 0 0,-1 0 0,1 0 0,0-1 0,0 1 0,0 0 0,0-1 0,-1 1 0,1 0 0,0-1 0,-1 1 0,1-1-1,0 1 1,-1-1 0,1 1 0,0-1 0,-1 0 0,1 1 0,-1-1 0,1 0 0,-1 1 0,1-1 0,-1 0 0,0 0 0,1 1-1,-1-1 1,0 0 0,0 0 0,1 0 0,-1 0 0,0 1 0,0-3 0,-1 3 249,0 0 0,1 0-1,-1 0 1,0 0 0,0 0 0,0 0 0,0 0-1,0 0 1,1 0 0,-1 0 0,0 1 0,0-1-1,0 0 1,1 0 0,-1 1 0,0-1 0,0 1-1,1-1 1,-1 0 0,0 2 0,-3 5 222,1 1 0,1 0 0,-1 1 0,2-1 0,-1 0 0,1 0 0,0 15 0,0-18-229,-11 108 2087,-5 96 186,17-223-7511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11.5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 6771,'0'0'2468,"16"0"-1927,48-1-544,78 2-1544,-138 0 1525,-1-1 0,0 1-1,1 0 1,-1-1-1,0 1 1,0 1 0,0-1-1,0 0 1,0 1-1,0 0 1,0-1 0,0 1-1,0 0 1,-1 1-1,4 2 1,-2 0 13,-1 0 1,1-1-1,-1 1 1,0 0-1,0 1 0,-1-1 1,0 1-1,2 6 0,1 8 376,-1 1-1,0 0 1,-1 37-1,-2 128 2793,-1-185-3156,-1-1 0,1 0 0,0 1-1,-1-1 1,1 0 0,0 1 0,-1-1 0,1 0 0,0 0-1,-1 0 1,1 1 0,-1-1 0,1 0 0,-1 0 0,1 0-1,0 0 1,-1 0 0,1 0 0,-1 0 0,1 0 0,-1 0-1,1 0 1,-1 0 0,0 0-12,-2 0-33,-6 2-728,-1-1 1,1-1 0,0 0-1,-1 0 1,1-1-1,-1 0 1,-14-4-1,17 2-418,1-1-1,0 1 0,0-1 1,-7-6-1,13 10 1172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11.8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218 0 4722,'0'0'4146,"-81"183"-3698,60-148-128,4-3-144,-3-6-47,5-9-65,-2-2-64,-1-12-257,4-3-1567,-1 0-1298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12.1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4738,'0'0'993,"0"157"-4099</inkml:trace>
  <inkml:trace contextRef="#ctx0" brushRef="#br0" timeOffset="1">52 311 272,'0'0'6515,"47"82"-6227,-39-82-128,1 0-32,0 0-128,5 0-608,1 0-2161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12.5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3490,'0'0'4175,"5"34"-3068,14 112-59,-13-86 58,-4 69-1,-2-89-465,1-1 0,7 42-1,-8-77-511,1 0 0,0 0-1,-1 0 1,2 0 0,-1 0-1,0 0 1,1-1 0,2 5-1,-3-7-159,-1 0-1,1 0 0,0 0 0,0 0 0,0-1 1,0 1-1,0 0 0,0-1 0,0 1 1,0 0-1,0-1 0,0 1 0,0-1 1,2 1-1,14 0-3087,-5-4-957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0.1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60 3025,'3'1'6749,"10"1"-6230,29-2-110,0-2 1,0-2-1,44-10 1,75-24 932,-160 36-1030,2-1-1238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0.4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349 0 720,'0'0'5168,"0"16"-4461,0 124 992,-1-131-1556,0 1 0,0 0 0,-1 0 0,0-1 0,-1 1 0,0-1-1,-8 17 1,-39 62 523,34-63-602,-10 20-422,-3-2-1,-1-1 1,-2-1-1,-67 66 1,75-88-1739,6-10-787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6:28.1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4002,'0'0'2545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0.8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3794,'0'0'2881,"60"2"-2673,-39-2-16,-4 0-64,1 0 0,-4 0-128,-2-2-32,-4 2-1168,-2 0-913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1.2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1072,'135'9'291,"-133"-9"-252,-1 0-1,1 0 1,0 0-1,0 0 1,-1 1-1,1-1 1,0 1-1,-1-1 1,1 1-1,-1 0 1,1-1-1,0 1 1,-1 0-1,0 0 1,3 2-1,-3-2-4,-1 0 1,0-1-1,0 1 0,1-1 1,-1 1-1,0 0 0,0-1 0,0 1 1,0 0-1,0-1 0,0 1 1,0-1-1,0 1 0,0 0 0,0-1 1,0 1-1,-1 0 0,1-1 1,0 1-1,-1 0 0,0 4 287,1 234 3686,0-238-4001,-1 0-1,0 0 0,1 0 0,-1 0 1,1 0-1,-1 0 0,0 0 1,0 0-1,0 0 0,0 0 1,1 0-1,-1-1 0,0 1 1,0 0-1,0-1 0,-1 1 1,1-1-1,0 1 0,0-1 0,0 1 1,0-1-1,0 0 0,-1 0 1,1 1-1,0-1 0,-2 0 1,-34 3 221,80-2 2294,-1 0-1688,0-1 1,66-10-1,-107 10-1214,9-3 982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1.6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 5250,'0'0'2113,"79"-6"-1873,-62 4 17,1-1 111,-7 3-96,-2-3-144,-6 3-96,-3-3-16,3 3-144,0 0-1137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1.9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3298,'0'0'2062,"8"29"-960,29 92-206,-22-64 224,11 73-1,-22-108-949,-2-13 12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2.3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4834,'0'0'1281,"32"26"-1281,-23-17-929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2.6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0 192 2753,'69'-116'1814,"-49"91"-1437,-20 25-378,0 0-1,1 0 1,-1 0-1,0 0 1,1-1-1,-1 1 1,0 0-1,0 0 1,1 0 0,-1 0-1,0 0 1,1 0-1,-1 0 1,0 0-1,1 0 1,-1 0-1,0 0 1,0 0-1,1 0 1,-1 0 0,0 0-1,1 0 1,-1 0-1,0 0 1,1 1-1,-1-1 1,0 0-1,1 0 1,3 2 16,22-4 70,0-1 1,0-1-1,0-1 0,-1-1 1,42-16-1,-61 20-90,3 0-57,-1 0 1,1 0-1,0 1 1,1 0-1,-1 0 1,9 1-1,-14 0 53,-3 1 15,0-1 1,1 0-1,-1 1 0,0-1 1,1 1-1,-1-1 1,0 1-1,0 0 1,0-1-1,0 1 1,0 0-1,0 0 1,0 0-1,0 0 1,0 0-1,0 0 0,0 0 1,0 0-1,0 0 1,-1 0-1,2 2 1,13 33 548,-9-22-215,27 76 1302,-3 2 0,22 122 0,0-2 396,-23-115-1153,-30-97-870,1 0 0,0 1 1,0-1-1,0 0 0,0 1 0,-1-1 0,1 0 0,0 1 0,0-1 0,-1 0 0,1 0 0,0 1 0,-1-1 0,1 0 0,0 0 0,-1 0 0,1 1 0,0-1 1,-1 0-1,1 0 0,0 0 0,-1 0 0,1 0 0,-1 0 0,1 0 0,0 0 0,-1 0 0,1 0 0,0 0 0,-1 0 0,1 0 0,-1 0 0,1 0 0,0 0 0,-1 0 1,1 0-1,0 0 0,-1-1 0,-4 1-74,1 0-49,-9 1-958,-1-2 0,1 1-1,0-1 1,0-1 0,0-1-1,-26-7 1,-10-12-3440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3.0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0 131 5907,'0'0'1568,"85"-38"-1183,-62 24-257,0 2-96,-3 0 0,-2 1-32,-7-4-961,-2 1-1392,-6-1-1537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3.3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141 0 1489,'0'0'2849,"2"27"-1683,8 85-59,-5-80-453,2-1-1,19 59 1,-18-67-39,-1 1 0,-1 0 0,4 28 0,-10-52-675,0 1 1,0-1-1,0 1 0,1-1 1,-1 1-1,0-1 1,0 1-1,0-1 0,0 1 1,0-1-1,0 1 0,0-1 1,0 1-1,0-1 1,-1 1-1,1-1 0,0 1 1,0-1-1,0 1 1,0-1-1,-1 0 0,1 1 1,0-1-1,-1 1 1,1-1-1,0 0 0,0 1 1,-1-1-1,1 0 1,-1 1-1,1-1 0,0 0 1,-1 1-1,1-1 1,-1 0-1,1 0 0,-1 0 1,1 1-1,-1-1 1,1 0-1,-1 0 0,1 0 1,-1 0-1,1 0 1,-1 0-1,1 0 0,-1 0 1,1 0-1,-1 0 1,1 0-1,-1 0 0,1 0 1,0-1-1,-1 1 1,0 0-1,-4 0-495,2 0 239,1-1-1,-1 1 0,0-1 1,0 0-1,0 0 0,0 0 1,1 0-1,-1 0 0,0-1 1,1 1-1,-1-1 0,1 0 1,0 1-1,-1-1 0,1 0 1,0 0-1,0-1 0,-2-3 0,-6-3-365,8 7 1010,0 1-1,0 0 1,-1 0-1,1 0 1,0 0-1,-1 0 1,1 0-1,-1 1 1,1-1-1,-1 1 1,1 0-1,-6 0 1,-32 3 4725,38-2-5016,-1 0-1,1 0 1,0 1-1,0-1 1,0 1-1,0-1 1,0 1 0,0 0-1,1-1 1,-1 1-1,0 0 1,1 0-1,-3 4 1,-15 17-1012,18-23 712,0 1 0,0 0-1,0-1 1,0 1 0,0-1 0,0 1-1,-1-1 1,1 0 0,0 1 0,0-1-1,0 0 1,0 0 0,-2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3.6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0 122 3890,'0'0'5586,"180"-23"-4977,-145 11-129,-3 1-256,0 2-176,-3-3 0,0 1 80,-9 2-128,-2 0-208,-4 1-1201,-5-1-592,-3 0-528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4.0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270 1 5122,'0'0'3378,"-20"96"-2722,8-62 33,-3 4-33,-5 3-288,-6-1-208,-3 4-48,-3-1-112,0-2-256,0-9-1041,3-12-816,6-11-624</inkml:trace>
  <inkml:trace contextRef="#ctx0" brushRef="#br0" timeOffset="1">107 352 4914,'0'0'3634,"44"151"-3538,-41-137-80,0-8-16,0 0-976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6:36.1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2385,'0'0'4437,"0"0"-4411,0 0-1,0 0 1,1-1 0,-1 1-1,0 0 1,0 0 0,1 0 0,-1 0-1,0 0 1,0 0 0,1 0 0,-1 0-1,0 0 1,0 0 0,1 0 0,-1 0-1,0 0 1,0 0 0,1 0 0,-1 0-1,0 1 1,0-1 0,1 0-1,-1 0 1,0 0 0,0 0 0,1 0-1,-1 1 1,0-1 0,0 0 0,0 0-1,1 0 1,-1 1 0,0-1 0,0 0-1,0 0 1,0 0 0,0 1 0,0-1-1,1 0 1,-1 0 0,0 1 0,0-1-1,0 0 1,0 1 0,0-1-1,0 0 1,0 0 0,0 1 0,0-1-1,4 23 445,-1 0-1,-1 1 1,-3 45 0,1-30 151,0 359 1372,0-447-6739,0 15 1379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4.3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22 1649,'44'7'3228,"-35"-5"-2009,4-6-840,-1 1-351,8-3 3,-1 1 0,1 1 0,-1 1 1,28-1-1,-45 3-3,0 1-1,1 0 1,-1 0-1,1 0 0,-1 0 1,1 0-1,-1 1 1,0-1-1,1 1 1,-1-1-1,0 1 1,1 0-1,-1 0 1,0 0-1,0 0 1,0 1-1,0-1 1,0 0-1,0 1 1,0-1-1,0 1 1,-1 0-1,1 0 1,0 0-1,-1 0 1,0 0-1,1 0 1,-1 0-1,0 0 1,0 0-1,0 1 1,0 2-1,4 8 368,-1 0-1,0 0 1,-1 0 0,3 27-1,-3 56 2080,-3-94-2412,-1-1-26,1 0 1,0 0-1,0 0 0,-1 0 1,1 0-1,-1 0 0,1 0 1,-1 0-1,1 0 0,-1 0 1,0-1-1,1 1 1,-1 0-1,0 0 0,1-1 1,-1 1-1,0 0 0,0-1 1,0 1-1,0-1 0,0 1 1,0-1-1,0 0 1,0 1-1,0-1 0,0 0 1,0 0-1,0 1 0,0-1 1,0 0-1,-1 0 0,-41 1 342,34-1-310,-17 1-76,14 0-189,-1-1-1,1 0 1,-14-2 0,23 2-55,0-1 0,0 0 0,0 1 0,1-1 0,-1 0 1,0 0-1,0-1 0,1 1 0,-1-1 0,1 1 0,-1-1 0,1 0 0,0 0 1,-1 0-1,1 0 0,0 0 0,-3-5 0,-10-18-3315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4.7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1 102 4802,'0'0'4786,"179"-35"-4674,-138 18 0,0 0-112,-9 2-432,-6 4-1120,-6 5-433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5.0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5747,'0'0'2129,"0"189"-1281,9-131-464,0 0-64,-1-9-48,-2-8-79,0-15-129,-3-6-64,3-11-577</inkml:trace>
  <inkml:trace contextRef="#ctx0" brushRef="#br0" timeOffset="1">113 9 176,'0'0'8166,"8"32"-7416,25 106-126,48 261 4173,-70-337-4063,-6-30-603,-5-22-76,2-1-1,-1 1 1,6 16-1,-39-53-13601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1:45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18 5827,'0'0'4330,"23"3"-3023,2 0-998,22 2 421,52-1 0,79-13 1596,-146 7-1995,72 1 659,-61 1 341,-43 0-1330,0 0 0,0-1 1,0 1-1,0 0 0,0-1 0,0 1 1,0 0-1,0-1 0,0 1 0,0 0 0,0-1 1,0 1-1,0 0 0,-1-1 0,1 1 1,0 0-1,0 0 0,0-1 0,0 1 0,-1 0 1,1 0-1,0-1 0,0 1 0,-1 0 0,1 0 1,0 0-1,0-1 0,-1 1 0,1 0 1,0 0-1,-1 0 0,1 0 0,0 0 0,-1 0 1,-7-3-1145,1 0 0,-1 1 1,-1 1-1,1-1 0,0 1 1,0 1-1,0-1 0,-10 2 1,16-1 727,-36 0-5747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12.9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35 4866,'0'0'2108,"11"0"-1545,4-1-241,1 0 0,-1-1 1,0-1-1,17-5 0,-7 2-48,1 1 0,0 1-1,0 1 1,50 1 0,-75 2-344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13.4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0 2465,'0'0'2999,"0"21"-2466,-2 6-362,1-7 124,1 0 0,0-1 0,6 37-1,1 15 944,-2 86 0,-5-157-1214,0 1 1,0-1-1,0 1 0,0-1 0,0 1 0,0-1 0,0 1 1,0-1-1,1 1 0,-1-1 0,0 1 0,0-1 1,1 1-1,-1-1 0,0 1 0,1-1 0,-1 1 0,0-1 1,1 0-1,-1 1 0,1-1 0,-1 0 0,0 1 1,1-1-1,-1 0 0,1 0 0,-1 1 0,2-1 0,16 3 526,-4-1-640,23 7 558,-1-2 0,67 6 0,77-9 254,-176-11-3847,-4 7 2885,0-1-1,0 0 1,0 1 0,0-1-1,0 0 1,0 1 0,0-1-1,0 1 1,0-1-1,-1 0 1,1-2-813,0-14-3442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13.7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0 64,'0'0'7411,"-17"58"-7331,5-34 17,0-7-81,-2 0 32,-4 1-48,-2-4-145,-6-5-991,0-9-1265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14.1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1313,'0'0'5495,"27"12"-4094,88 38-270,-91-40-759,1-1 1,0-1-1,1-2 0,40 6 0,15 2 22,-69-11-1498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14.4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3169,'0'0'4915,"9"27"-3998,27 87-73,-24-74 17,-2 2 0,6 53 0,-12-69-718,-4-19-252,0-27-8143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14.7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5122,'0'0'1745,"44"61"-2145,-41-55-1553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6:36.4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5250,'0'0'2754,"66"70"-2754,-51-67-737,-6-3-1248,-1 0-672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15.1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0 253 2417,'54'-169'2404,"-42"139"-1978,-8 26-359,10 3 51,0-1 1,-1 0-1,1-1 0,-1 0 0,25-11 0,-23 9 3,0 0-1,0 0 1,0 2 0,21-3 0,57 5-124,-92 2 5,1-1 0,-1 0 1,0 1-1,0-1 0,0 0 0,0 1 0,0 0 0,0-1 0,0 1 0,0-1 0,0 1 0,0 0 0,0 0 0,0 0 0,-1 0 0,1-1 0,0 1 0,-1 0 1,1 0-1,0 2 0,13 24 191,-12-22-109,29 83 2174,35 153 1,-41-141-1211,-19-76-828,62 274 2980,-68-297-3182,1 0 1,-1 0-1,0 0 1,0 0-1,0 0 0,0 0 1,1 0-1,-1 0 1,0 0-1,-1 0 0,1 0 1,0 0-1,0 0 1,0-1-1,-1 1 0,1 0 1,0 0-1,-1 0 1,1 0-1,0 0 0,-1 0 1,0-1-1,0 2 1,0-1-75,0-1 0,-1 1 1,1-1-1,-1 0 1,1 1-1,0-1 0,-1 0 1,1 0-1,-1 0 0,1 0 1,-3 0-1,-4-1-558,-5 2-620,6-1 470,1 0-1,0 0 0,0 0 1,0-1-1,-9-2 0,-19-14-3429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15.4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3602,'0'0'4498,"0"55"-4274,6-32 80,3-6-176,-6-2-64,-3-6-16,0-4-48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15.9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39 210 704,'-31'-93'2359,"23"67"-717,8 20-1091,2 0-202,-2 4-326,1-1 0,-1 1-1,1-1 1,0 1-1,0 0 1,0 0 0,0-1-1,1 1 1,-1 0 0,1 0-1,-1 0 1,1 0 0,0 1-1,-1-1 1,1 0 0,0 1-1,0-1 1,0 1-1,3-2 1,43-22 130,-39 22-176,0 0-1,0 1 1,0 0-1,0 1 1,1 0 0,-1 0-1,17 2 1,-12-1 10,-13 0 22,0 0 0,0 0 1,0 1-1,0-1 0,0 0 0,0 1 1,0-1-1,0 1 0,-1-1 1,1 1-1,0-1 0,0 1 0,0 0 1,-1-1-1,1 1 0,0 0 1,-1 0-1,1-1 0,1 3 0,10 21 460,-7-13-125,6 13 332,-1 2 1,-2-1 0,-1 1 0,8 50 0,-7-37-54,-3-14-242,-1-10-167,-1-1 0,-1 1 0,1 15 1,-9-35-2035,-93-88-6262,79 76 7699,0 2 1,-1 0-1,-33-17 1,53 32 430,1 0 0,-1 0 0,0-1 0,0 1 0,1 0 0,-1-1 0,0 1 0,1-1 0,-1 1 0,0-1 0,1 1 0,-1-1 0,1 1 0,-1-1 0,1 0 0,-1 1 0,1-1 0,-1 0 0,0-1 0,2 2 19,-1-1-1,0 1 1,0 0 0,0-1 0,1 1-1,-1 0 1,0-1 0,1 1 0,-1 0-1,0-1 1,1 1 0,-1 0 0,1 0 0,-1-1-1,0 1 1,1 0 0,-1 0 0,1 0-1,-1 0 1,0-1 0,1 1 0,-1 0-1,2 0 1,33-3 2104,-34 3-2155,1 0 1,-1-1-1,1 1 1,-1 0 0,1 0-1,-1 0 1,1 1-1,-1-1 1,1 0-1,-1 1 1,1-1 0,-1 1-1,1-1 1,-1 1-1,1-1 1,-1 1 0,0 0-1,0 0 1,1 0-1,-1 0 1,0 0 0,0 0-1,0 0 1,0 0-1,0 0 1,0 1 0,0-1-1,0 0 1,-1 1-1,1-1 1,0 1 0,-1-1-1,1 0 1,-1 1-1,0-1 1,1 1-1,-1 0 1,0-1 0,0 1-1,0 2 1,1 94 1173,-1-51 1520,22-47-2406,27 1 383,-22 1-403,1-2 0,28-4 1,-54 4-544,10-2 515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18.7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0 416,'0'0'6419,"0"21"-6603,1-3 520,0 1 0,0-1 1,2 0-1,1 1 0,0-1 0,8 22 0,2-3 497,-3 1 1,7 43-1,-14-70-512,0-11-1175,3-16-2321,-4-4-1227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1.9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21 2273,'0'0'6021,"15"0"-5658,100 3 1262,-111-4-1513,1 1 0,-1-1 0,0 0 0,0 0 1,0 0-1,1 0 0,-1-1 0,4-2 0,11-4-766,1 5-4066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2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1569,'0'0'3492,"0"26"-2708,4 84-5,8 13 886,-2-37-515,-6-26-478,3 71 1201,-6-130-1859,1 0-1,-1 0 0,0 0 1,0 0-1,0 0 0,1-1 1,-1 1-1,0 0 1,1-1-1,-1 1 0,1-1 1,-1 0-1,0 1 0,1-1 1,-1 0-1,1 0 1,2 0-1,6 2-6,26 4 522,1-2-1,-1-2 0,66-3 0,-28-1-354,-70-9-5178,-4 10 4550,0-1-1,0 1 0,0 0 0,0 0 0,0-2 0,-1-1-699,1-15-4174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2.7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172 1 3506,'0'0'3841,"0"52"-3665,-12-23 209,-2 0-81,-3 0-224,-4 0-64,-5 0-16,0-3-1105,-3-9-1168,3-14-1745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3.1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2609,'0'0'5275,"25"23"-4430,77 73-34,-91-86-565,0 0 0,0-1-1,0 0 1,20 11 0,-7-6 126,-19-11-383,-1 1-1,1-2 0,0 1 1,9 3-1,2-4-6842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3.4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73 704,'0'0'6819,"55"145"-5922,-44-99 63,1 1-223,-6-6 159,0-7-528,-1-8-176,-5-11-80,3-9-112</inkml:trace>
  <inkml:trace contextRef="#ctx0" brushRef="#br0" timeOffset="1">91 0 3698,'0'0'3905,"26"61"-3905,-18-49-16,-2-6-1504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3.8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1 128 3490,'31'-87'1616,"-24"69"-1219,-5 17-408,0 3 63,127-13 983,-84 5-984,46 0-1,-28 6 49,-62 0-84,0 0-1,-1 1 1,1-1-1,0 0 1,0 1-1,-1-1 1,1 1-1,0-1 1,0 1-1,-1-1 1,1 1-1,-1-1 1,1 1-1,0 0 1,-1-1-1,1 1 1,-1 0-1,0-1 1,1 1-1,-1 0 1,0 0-1,1 1 1,8 22 481,-8-19-317,57 236 3378,-21 5-617,-25-160-1690,-9-30-706,-3-55-434,-22-1-1788,14 0 1028,1-1 0,0 0 0,0 0 1,0-1-1,0 0 0,0 0 0,1-1 1,-1 1-1,1-2 0,-8-3 0,-40-26-4088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6:36.7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69 2305,'133'-56'667,"-93"44"-172,-25 12 76,-3 1-98,222-1 1179,-230 1-1620,-1-1 1,1 1-1,-1 0 1,0 0-1,1 0 1,-1 1-1,0-1 1,0 1 0,0 0-1,0 0 1,0 0-1,0 0 1,-1 0-1,1 1 1,-1-1-1,1 1 1,-1-1-1,0 1 1,0 0-1,2 3 1,3 6 158,-1-1 0,1 1 0,-2 1 0,5 12 0,6 35 683,-3 0 0,9 99 0,-15-108-431,14 143 1427,42 250 1489,-60-429-3237,0-1 0,0 1 1,-1 24-1,-20-40-24,13-1-274,0 0-1,0 0 0,1-1 1,-1 0-1,1 0 0,0 0 1,0-1-1,0 1 0,0-1 1,0 0-1,1 0 0,0 0 1,-3-5-1,-12-13-1533,-61-64-4295,31 37 1368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4.2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6883,'0'0'1377,"3"75"-1281,3-66-32,-1-3-64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4.6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12 201 320,'-5'-42'933,"2"22"-196,1 1 1,0-23 0,4 41-622,-1-1 1,0 1-1,1-1 1,-1 1-1,1 0 1,-1 0 0,1-1-1,0 1 1,-1 0-1,1 0 1,3-1-1,4-2 94,7-7-139,-8 6-52,0-1 1,1 1-1,-1 0 1,1 1-1,0 0 1,0 0-1,1 1 1,-1 0-1,1 0 1,-1 1-1,12 0 0,-19 2 21,0 0 0,0 1-1,0 0 1,0-1 0,0 1-1,-1 0 1,1 0-1,0 0 1,-1 0 0,1 0-1,0 0 1,-1 1-1,1-1 1,-1 0 0,0 1-1,1-1 1,-1 1-1,0 0 1,0-1 0,0 1-1,0 0 1,0 1 0,19 47 1441,-18-44-1320,28 114 2353,-2-4-933,-27-114-1253,-4-3-599,0 0 1,0 0-1,0 0 0,0 0 1,0-1-1,0 1 0,0-1 0,0 1 1,1-1-1,-1 0 0,1 0 1,-1 0-1,-2-4 0,-3-1-205,0 0 121,-31-26-1494,-70-46 1,109 79 1947,-1-1 1,0 1 0,1-1 0,-1 0 0,0 1 0,1-1-1,-1 0 1,1 0 0,0 1 0,-1-1 0,1 0 0,-1 0-1,1 0 1,0 1 0,0-1 0,0 0 0,-1 0 0,1 0-1,0 0 1,0 0 0,0 0 0,0 1 0,0-1 0,0 0-1,1 0 1,-1-2 0,1 2-109,-1 0 0,0-1 0,1 1 1,-1 0-1,1-1 0,-1 1 0,1 0 0,0 0 0,0-1 0,-1 1 0,1 0 0,0 0 0,0 0 0,0 0 1,2-1-1,-1 1 20,0-1-1,-1 1 1,1 1 0,0-1 0,0 0 0,0 0-1,0 1 1,0-1 0,0 1 0,0-1 0,1 1 0,-1 0-1,0 0 1,4 0 0,-5 1-3,0-1 0,0 1 0,-1-1 0,1 1 1,0 0-1,0-1 0,0 1 0,0 0 0,-1 0 0,1-1 0,0 1 0,-1 0 0,1 0 1,0 0-1,-1 0 0,1 0 0,-1 0 0,0 0 0,1 0 0,-1 0 0,0 0 0,0 0 1,1 0-1,-1 0 0,0 1 0,0-1 0,0 0 0,-1 1 0,2 171 2884,12-175-2726,-5-2-343,-1 0 1,-1 0 0,1 0-1,0-1 1,-1 0 0,0 0-1,-1-1 1,1 0 0,-1 0-1,5-8 1,14-17-2679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5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 4066,'0'0'1368,"0"12"-1890,2 43-396,-2-48 722,-1-1 0,1 1 0,-1 0 0,-1-1 0,1 1 0,-1-1 0,0 1 0,-1-1 0,0 0 0,0 0 0,0 0 0,-7 9 0,5-7 446,0 1-1,1-1 0,-4 16 4692,14-24-3371,5-2-1772,6-5 681,0 0 0,16-11 0,-15 8-479,36-15-1,-48 23-533,1 0 0,-1 1 0,1 0-1,0 0 1,10-1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5.4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1249,'0'0'6242,"0"43"-5905,3-31-145,3-3-96,3-4 0,-3 1-96,5-3-833,1-3-1264,-1 0-128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5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65 1713,'134'-64'2340,"-134"92"-214,0-16-2009,-1 0 1,-1 0-1,0 0 0,0 0 1,-1 0-1,-1 0 1,0-1-1,-1 1 0,0-1 1,0 0-1,-10 14 0,6-11 112,5-5 226,-1-1 0,0 0 0,-1-1-1,-7 9 1444,19-16-1906,10 0 112,0 0-1,0 0 0,0-2 1,1 0-1,-2 0 1,1-2-1,28-10 0,-37 12-192,-4 0-192,0 1-1,-1 0 1,1-1 0,0 1 0,0 1-1,1-1 1,2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6.1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0 2545,'0'0'4832,"3"30"-3749,10 95-53,-8-71 753,-2 66 0,-3-78-1219,0-38-542,-1 1 1,1-1 0,-1 1-1,0-1 1,0 1 0,-1-1 0,1 0-1,-1 0 1,0 0 0,0 0 0,0 0-1,0 0 1,-1 0 0,0-1-1,0 1 1,0-1 0,0 1 0,0-1-1,-1-1 1,1 1 0,-1 0 0,0-1-1,-6 4 1,6-4-248,1-1-1,-1 0 1,1 0 0,-1 0-1,0-1 1,1 1 0,-1-1 0,0 0-1,1 0 1,-1 0 0,-6-1-1,9 1 125,1 0 1,-1 0-1,0 0 0,1-1 0,-1 1 1,0 0-1,1-1 0,-1 1 0,0 0 1,1-1-1,-1 1 0,1 0 0,-1-1 1,1 1-1,-1-1 0,1 1 0,-1-1 0,1 1 1,-1-1-1,1 0 0,0 1 0,-1-1 1,1 1-1,0-1 0,-1-1 0,-6-37-3762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6.5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3410,'0'0'4775,"4"27"-3908,16 83-304,-19-103-472,0 0 1,1 0-1,0-1 1,1 1-1,4 9 1,-6-14-53,1 0 0,-1 0 0,1 0 0,0-1 0,0 1 0,-1 0 0,1-1 1,0 1-1,3 1 0,-1-1 14,0 0 1,-1 0 0,1-1 0,-1 1 0,1-1 1,-1 0-1,1 0 0,0 0 0,0-1 0,6 1 1,39-2 1124,-23 0-478,-17 1-578,0-1 1,0 0-1,0-1 1,0 0-1,15-5 0,-19 6-378,-1-1 0,1 0 0,-1 0 0,1-1 0,-1 1 0,0-1 0,0 0-1,0 0 1,-1 0 0,1-1 0,6-7 0</inkml:trace>
  <inkml:trace contextRef="#ctx0" brushRef="#br0" timeOffset="1">107 346 4482,'0'0'5443,"32"3"-5043,-3-3 368,3 0-496,0-3-144,-6-6-80,-3 0-48,-2 1-1008,-10-1-1713,-5-3-929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6.8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 0 4786,'0'0'2148,"5"32"-1022,14 103-361,14 5 348,-26-116-891,-1-1 0,-1 2 0,-1-1 0,1 42 0,-4-45-100,-1-13-100,1 1-1,-2-1 1,1 0-1,-4 17 0,3-23-12,0 1-1,0-1 1,0 0 0,0 1-1,0-1 1,0 0-1,-1 1 1,0-1-1,1 0 1,-1 0-1,0 0 1,0-1-1,0 1 1,0 0-1,0-1 1,0 1-1,0-1 1,-1 0-1,-3 2 1,-2 0 86,0 0 0,0-1 0,0-1 0,0 1 0,-1-1 0,1 0 0,-16-1 1201,43 0-1232,40-3 1518,97-18 1,-19 1-354,-55 15-491,38-4-292,-101 4 224,-14 2-1760,-45 2-11426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7.5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1 512,'0'0'10373,"21"0"-10277,140 0 27,-159 0-129,0 0 1,0 0-1,-1 0 1,1 0-1,0 0 0,-1 0 1,1 1-1,0-1 1,-1 1-1,1-1 1,-1 1-1,1-1 1,-1 1-1,1 0 1,-1 0-1,1 0 1,-1 0-1,0 0 0,1 0 1,-1 0-1,0 0 1,0 1-1,2 1 1,-2 1-13,1 0 0,-1 0 0,1 1 0,-1-1 1,-1 0-1,1 0 0,0 1 0,-1 6 0,1 4 20,-1-1 1,-1 1-1,0 0 0,-1-1 0,-5 20 0,4-24 9,0-1 1,-1 1-1,0-1 0,-1 0 1,0 0-1,-1-1 0,1 1 1,-13 12-1,-2 3 403,19-24-401,152 1 11,-146-1 8,-1 0 0,0 1 0,1 0 0,-1-1 0,0 2 0,1-1 1,-1 0-1,0 1 0,0 0 0,0 0 0,0 0 0,0 1 0,-1-1 0,1 1 0,-1 0 0,0 0 1,1 0-1,-1 0 0,-1 1 0,1-1 0,0 1 0,3 7 0,-2-2 95,0 0 0,0 1 0,-1-1-1,-1 1 1,1 0 0,-2 0 0,1 0 0,-1 0-1,-1 12 1,1-15 16,-2 1-1,1-1 1,-1 0 0,0 1-1,0-1 1,-1 0 0,0 0-1,0 0 1,-4 8 0,4-12-94,0 1 1,0-1-1,-1 0 0,0 0 1,0 0-1,1 0 1,-2 0-1,1-1 1,0 1-1,0-1 1,-1 0-1,0 0 1,1 0-1,-1 0 1,0-1-1,0 0 1,0 1-1,-6 0 1,-9 1 92,0-1 1,0-1 0,-31-2 0,14 0-144,28 1-122,0 0 0,0 0 0,0-1-1,1-1 1,-11-2 0,16 4-62,0-1 0,0 1 1,1-1-1,-1 0 0,0 0 0,1 0 1,-1 0-1,0 0 0,1 0 1,-1-1-1,1 1 0,-1 0 0,1-1 1,0 1-1,0-1 0,0 1 0,0-1 1,0 0-1,0 0 0,0 1 1,0-1-1,1 0 0,-1 0 0,1 0 1,-1 0-1,1 0 0,-1-2 0,1-25-3336,0-7-1748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7.9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134 1 4802,'0'0'2521,"2"25"-1293,6 84-444,-7-96-704,-1 0 0,0 0 0,-1 1 0,-1-1 0,0 0 0,0 0-1,-6 15 1,0-8-57,-1-1 1,-20 33-1,24-45-20,-24 37-665,27-42 386,0 0 0,1 0 0,-1 0 0,0-1 0,0 1 0,0 0 0,0-1 0,0 1 0,-1-1 1,1 0-1,0 0 0,-1 0 0,1 0 0,-1 0 0,1 0 0,-1-1 0,-2 1 0,4-1 161,1 0 0,0 0 0,-1 0-1,1 0 1,-1-1 0,1 1 0,0 0 0,-1 0 0,1 0 0,0-1-1,-1 1 1,1 0 0,0-1 0,0 1 0,-1 0 0,1-1 0,0 1-1,0 0 1,0-1 0,-1 1 0,1 0 0,0-1 0,0 1 0,0 0-1,0-1 1,0 1 0,0-1 0,-1 1 0,1 0 0,0-1 0,0 1-1,1-1 1,-1-18-263,0 13 319,0 1 277,0 0 0,1 1-1,-1-1 1,1 0 0,0 0-1,1 1 1,-1-1 0,1 1-1,0-1 1,0 1 0,0 0-1,0 0 1,1 0 0,0 0-1,3-4 1,0 2 228,0 0-1,0 1 0,1 0 1,-1 0-1,1 1 1,0 0-1,0 0 1,11-4-1,6 0 492,1 1 1,-1 1-1,2 1 1,43-3-1,2 5-418,-40 3-2977,-22 0 998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6:37.1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4082,'0'0'4754,"8"90"-4706,7-70 32,-7-8-64,-2-7-16,-6-2-400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8.3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5475,'0'0'6354,"9"183"-5553,0-140 15,0-2-47,-4-6-305,1-9-256,-3-6-80,-3-5-96,0-10-32,0-2-64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8.6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1377,'0'0'7875,"1"28"-7496,4 88-5,-6-111-337,1 0 1,1 0-1,-1-1 1,1 1-1,0 0 1,0-1-1,0 1 1,0-1-1,1 1 1,0-1-1,2 6 1,-2-9 14,-1 0 1,0 0-1,1 0 1,-1-1 0,0 1-1,1 0 1,-1-1 0,1 1-1,-1-1 1,1 0 0,-1 1-1,1-1 1,0 0 0,-1 0-1,1 0 1,-1 0 0,1 0-1,-1 0 1,3-1 0,9 1 461,-4-1-263,0-1 0,0 0 1,0 0-1,0-1 1,0 0-1,-1-1 0,0 1 1,1-2-1,11-7 1,31-14-99,-40 21-306,17-6 321,-9 9-2810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9.0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5330,'0'0'6403,"14"116"-6307,-5-101-96,-3-7-144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9.3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30 6547,'12'-17'979,"-12"16"-834,1 0 0,0 0-1,0 1 1,0-1 0,0 0 0,0 1-1,0-1 1,0 1 0,0-1-1,0 1 1,0-1 0,0 1 0,0 0-1,0 0 1,0-1 0,0 1 0,1 0-1,-1 0 1,0 0 0,2 0 0,4 0 131,23-2 88,38 1 0,-37 1-329,-28 0-39,0 0-1,0 0 0,0 1 1,1-1-1,-1 1 0,0 0 1,0 0-1,0 0 0,0 0 1,0 0-1,0 1 1,-1-1-1,1 1 0,0 0 1,-1 0-1,1 0 0,-1 0 1,0 0-1,1 0 0,-1 1 1,0-1-1,-1 1 0,1 0 1,0-1-1,-1 1 0,1 0 1,-1 0-1,0 0 0,0 0 1,0 0-1,0 0 1,-1 0-1,1 0 0,-1 6 1,1-4-2,-1 0 1,0 0 0,-1 0 0,1 0 0,-1 0-1,0 0 1,0 0 0,0 0 0,-1 0 0,0-1-1,0 1 1,0 0 0,0-1 0,-1 0 0,0 1-1,1-1 1,-2 0 0,-5 6 0,2-3-16,0 0-1,-1 0 1,1-1-1,-1 0 1,-1 0 0,1-1-1,-1 0 1,0 0 0,0-1-1,0-1 1,-1 1 0,1-1-1,-18 2 1,23-3 1426,16-1-761,22-4 228,-8-3-168,0-3-1,40-17 1,-3 1-381,-15 10-609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09.7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0 5202,'0'0'7428,"-3"79"-7332,9-68-48,0-2-48,-4-3-16,-2-3-1233</inkml:trace>
  <inkml:trace contextRef="#ctx0" brushRef="#br0" timeOffset="1">4 0 4210,'128'47'2705,"-123"-47"-2129,4 0 1233,6 5 80,-4 7-592,7-3-545,-1 2-416,-3-2-160,1 0-96,-6-6-80,-4 0-1024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10.0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1601,'0'0'9700,"55"43"-9204,-46-37-336,-4-6-160,-2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10.3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6003,'0'0'9236,"142"148"-8019,-124-128-705,-7-5-64,1-4-304,-3-5-96,-9-3-48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26.0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1 134 1857,'0'0'6232,"12"0"-4151,16 0-1910,0 1 175,0-1 0,0-1 0,0-2 0,0-1-1,47-12 1,-41 6-462,-15 4 630,35-13-1,-49 17-920,-1-1-1,1 1 0,-1-1 0,0 0 0,1 0 0,-1 0 0,-1 0 0,1-1 1,0 1-1,-1-1 0,0 0 0,4-6 0,-2-4-2529,-4-1-1127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26.3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311 0 1857,'0'0'3996,"-3"26"-3494,-11 84 93,10-85-243,-1 0 1,-1-1 0,-1 1-1,-21 45 1,5-26-106,-33 47 1,50-82-257,-82 124-729,28-47-3382,49-69 1252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26.7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56 352,'0'0'6467,"142"3"-5907,-113-18-368,-9 3-160,1 4-32,-7-1-144,1 0-768,-7 6-897,1 0-928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6:37.7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19 243 256,'-15'-124'1283,"13"116"-745,1 0-1,1-1 1,-1 1-1,2-12 1,0 11-62,-1 7-420,1-1-1,0 1 1,0 0-1,0 0 1,0-1-1,1 1 0,-1 0 1,0 0-1,1 0 1,0 1-1,-1-1 0,1 0 1,0 1-1,0-1 1,0 1-1,0-1 0,0 1 1,0 0-1,0 0 1,1 0-1,-1 0 0,4-1 1,5-2-59,-1 1 1,1 1 0,20-3-1,0 3 136,62 3 1,-91 0-101,0 0 1,1-1-1,-1 1 0,0 0 1,0 0-1,0 0 1,1 0-1,-1 1 1,-1-1-1,1 0 0,0 1 1,0 0-1,0-1 1,-1 1-1,1 0 0,-1 0 1,1 0-1,-1 0 1,1 2-1,2 3 137,-1 0 0,1 0 0,-2 0 0,5 15 0,2 31 1315,5 85-1,-10-87-344,18 98-1,-13-113-893,-6-22-202,-3-12-67,-1-5-39,-4-10-272,0 1 0,0-1 0,-1 1 0,-1 1 0,0-1 0,0 1 0,-12-13 0,-70-68-534,9 19 438,78 71 418,1 2 0,0-1 1,0 0-1,1 1 1,-1-1-1,0 0 0,1 0 1,-1 0-1,0 1 1,1-1-1,-1 0 0,1 0 1,-1 0-1,1 0 1,0 0-1,-1 0 0,1 0 1,0 0-1,0 0 0,0 0 1,-1 0-1,1 0 1,0 0-1,1-1 0,2 1 21,1 0-1,0 0 0,0 1 0,0 0 1,0 0-1,-1 0 0,6 0 0,-4 0-7,-3 0-8,0 0 0,0 0-1,0 0 1,0 0 0,0 0-1,0 1 1,0-1 0,0 0 0,0 1-1,0 0 1,3 0 0,-4 1 5,-1-1 0,1 0 0,0 0 0,0 0 0,-1 1 0,1-1 0,0 0 0,-1 1 0,0-1 1,1 1-1,-1-1 0,0 0 0,1 1 0,-1-1 0,0 1 0,0 2 0,1 13 176,0 1 1,-1-1-1,-1 1 1,-1-1-1,0 1 1,-1-1-1,-11 34 0,11-34 355,24-16-337,-18-1-204,1-1 0,0 1 0,0-1 1,0 0-1,0 0 0,-1 0 1,1-1-1,-1 1 0,1-1 0,-1 0 1,1 0-1,3-3 0,36-34-2452,-34 30 1367,12-14-1939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27.0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139 0 2273,'0'0'3124,"-1"18"-2702,0 14-321,-15 172 1705,16-198-1772,-1 1 1,0-1-1,-1 0 0,-3 8 0,5-12-18,-1-1-1,0 1 0,0-1 1,0 1-1,0-1 0,0 0 1,0 1-1,0-1 0,0 0 1,-1 0-1,1 0 1,0 0-1,-1 0 0,1 0 1,-1 0-1,1 0 0,-1-1 1,1 1-1,-1 0 0,-2 0 1,1-1-7,-11 4-53,0-2-1,-1 1 1,-23-1 2534,43-2-2527,37 1 29,-22 0 188,0 0 0,1-2 1,-1 0-1,0-1 0,1-1 0,31-10 1,-32 7-234,-16 5-680,0 0 1,0 0-1,0-1 1,0 1-1,0-1 1,0 0-1,0 0 1,5-4-1,2-5-2423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27.4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24 3730,'0'0'2577,"11"0"-2177,-2 0-32,0 0-64,-1 0-96,-2 0-95,0 0-17,0-3-16,0-3-80,2 3-80,1-2-673,0-1-1216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27.7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4706,'0'0'2177,"24"177"-1088,-13-125-673,-2 1 96,0-4 112,-6-9-223,2-8-209,-2-11-96,-3-10-16,0-5-80,0-32-10229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28.1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5475,'0'0'1264,"32"87"-1440,-23-84-1457,-1-3-1616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28.4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0 140 1056,'99'-120'2770,"-78"101"-2277,-13 18-403,-7 1-89,12 3 94,0-1 1,0-1-1,0 0 0,0-1 1,19-2-1,7 1 16,16-1 8,-25 1-127,0 1-1,31 3 0,-60-2 11,0-1-1,1 1 0,-1-1 1,0 1-1,1 0 0,-1-1 1,0 1-1,0 0 0,0 0 1,0 0-1,0 0 0,0 0 1,0 0-1,0 0 1,0 1-1,0-1 0,0 0 1,0 3-1,12 27 456,-12-28-379,8 29 768,-1 0 1,6 49-1,-1 71 789,-5-41-407,38 262 1507,-43-355-2520,-1-1 0,-1 23 0,-1-39-81,-2-1 4,-2 0-432,-1-1-1,1 1 0,-1-1 0,1 0 1,0 0-1,-1 0 0,1-1 0,0 0 1,0 1-1,0-2 0,0 1 0,-6-4 1,-2-4-1038,1 0 0,-16-17 0,-13-18-3289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28.7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0 250 4738,'0'0'3730,"102"-18"-3186,-73 10-144,-3-1-208,-3 3-160,-2-6 32,-1 4-64,-6-1-48,1-5-992,-4-1-1009,-2-2-1120</inkml:trace>
  <inkml:trace contextRef="#ctx0" brushRef="#br0" timeOffset="1">203 0 2625,'0'0'1828,"2"27"-516,6 90-189,-5-90-521,1 0-1,10 36 1,-1-8 413,7 75 904,-19-116-2934,-11-25-1630,8 7 2415,-15-23-3353,2-2-571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29.1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0 3874,'0'0'4354,"-90"61"-4274,78-46-48,0-1 48,1 1-80,2-4-224,-2-2-945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29.4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0 120 3970,'0'0'5794,"177"-24"-4961,-142 16-465,-3-7-208,0 1-80,-6-1-48,-3 6-32,-2-2-672,-4 5-1025,-2-3-928,-4 1-897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29.7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293 1 1969,'0'0'5955,"-23"162"-5171,12-121-304,-4 2-144,-5-2-15,-6 2-273,-6 1 48,-6-1-96,-3-2-1201,7-12-512,5-6-320,5-11-1248</inkml:trace>
  <inkml:trace contextRef="#ctx0" brushRef="#br0" timeOffset="1">128 410 1697,'0'0'5570,"75"171"-4897,-60-136-209,-3-6-96,-1-6-320,-2-6-48,-3-11-64,-1-6-1537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30.1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1 912,'92'7'2671,"-50"-5"-1473,44-2 0,1 0-577,-85 0-591,1 1-1,-1-1 0,0 1 1,1-1-1,-1 1 0,0 0 1,0 0-1,1 0 0,-1 0 0,0 0 1,0 0-1,0 1 0,-1-1 1,1 1-1,0-1 0,0 1 1,-1 0-1,1 0 0,-1 0 1,0 0-1,1 0 0,-1 0 1,0 0-1,0 0 0,0 0 0,0 0 1,-1 1-1,2 3 0,0 7 215,0 0-1,-1 0 1,0 0-1,-1 15 1,0-15-153,-1-8-69,0-1 0,0 1 0,0-1 1,-1 1-1,1-1 0,-1 0 0,0 0 1,0 0-1,-1 0 0,1 0 0,-1 0 1,0 0-1,0-1 0,0 1 0,0-1 1,-1 0-1,1 0 0,-1 0 0,-6 3 1,1 0 57,-1 0 0,-1 0 0,1-1 0,-1 0 0,0-1 0,-21 5 0,41-9 734,1 0-908,-1 0 1,1 0-1,0-1 0,-1 0 1,1-1-1,-1 0 0,10-3 0,-14 2-665,0 0-1,0 1 0,0-1 0,-1-1 0,7-5 0,4-8-3597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1:52.3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1889,'0'0'2817,"3"27"-1448,25 181 981,-2-28 776,5 297-1,-31-481-3768,0 0 0,0 0 1,-1 0-1,1 0 0,-1 0 0,-2-5 1,-1-2-846,-7-26-3839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6:38.4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68 3458,'0'0'2091,"30"-11"-1864,98-33-64,-121 41-154,-1 1-1,1 0 1,0 0 0,0 1 0,0 0 0,0 0 0,0 0-1,11 2 1,-3-1-3,-11 0-2,-1 0 0,1 1 0,0-1 0,-1 1 0,1-1 0,0 1 0,-1 0 0,1 0 0,-1 1 0,1-1 0,5 4 0,-7-3-6,0-1 0,-1 1 0,1-1 0,0 1-1,-1 0 1,0 0 0,1 0 0,-1-1 0,0 1 0,0 1-1,0-1 1,0 0 0,0 0 0,-1 0 0,1 0 0,-1 1-1,1-1 1,-1 0 0,0 0 0,0 5 0,1-1 62,-1 0 0,0 0 0,0 0 0,-1-1 0,0 1 0,0 0 1,0 0-1,0 0 0,-1-1 0,0 1 0,0-1 0,-1 1 0,0-1 0,-4 6 1,5-7 33,0 0 0,0 0 0,0 0 1,0 1-1,1-1 0,0 0 1,0 1-1,0-1 0,0 0 1,1 1-1,-1-1 0,1 1 1,1 8-1,-1 1 266,1-7-199,1 0-1,-1 0 1,1 0-1,0-1 1,1 1-1,-1 0 0,1-1 1,1 0-1,7 11 1,-6-8 44,0-1 0,-1 1 0,1 0 1,3 14-1,-2 6 414,-6-28-582,-9-7-250,1 0 0,-1 0 0,1-1 0,1 0-1,-1 0 1,-8-12 0,-17-15-616,17 20 673,0-1-1,1-1 1,0 0 0,-12-19-1,27 71 976,20 105 1013,-3-34-798,-8-41-58,2 17 318,0 93 0,-17-203-3482,1 6 865,-1-65-4837,6 34 3279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30.4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4338,'0'0'4050,"43"154"-2722,-31-99-735,-1 0 319,-2 0-416,-6-3-256,3-8-79,-3-6-113,0-12-32,-3-12-16,0-8-225,0-20-4849,0-27 944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30.8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5827,'0'0'1120,"23"113"-2176,-17-107-977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31.1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1 193 4386,'62'-109'822,"-60"107"-795,-1-1 1,1 1-1,-1 0 1,1 0-1,-1 0 1,1 0-1,0 1 1,0-1-1,0 0 1,4-1-1,-5 2-10,0 1 0,0 0 0,0 0 0,0-1 0,0 1 0,0 0 0,-1 0 0,1 0 0,0 0 0,0 0 0,0 0 0,0 1 0,0-1 0,2 1 0,4 0 213,9-2 36,-1-1 1,0-1 0,0 0 0,-1-1-1,1 0 1,19-9 0,-20 7-306,1 0 0,0 2-1,0-1 1,0 2 0,0 0 0,23-1-1,-34 4 21,1 0-12,0 0 0,-1 0 0,1 0 0,0 1 0,-1 0 0,7 1 0,-9-1 39,0 0 0,0 1 0,0-1 0,0 0 0,0 1 0,-1-1 0,1 1 0,0-1 0,-1 1-1,1 0 1,-1 0 0,0 0 0,0 0 0,1 0 0,0 3 0,9 19 667,-1 1 0,-1 0 0,10 50 0,5 82 1405,-16-98-1412,9 53 593,15 136 839,-31-211-1857,-1-37-248,0 0 0,0 0 0,0 0 1,0 0-1,0 0 0,0 1 0,0-1 0,0 0 0,0 0 0,0 0 0,0 0 0,0 0 0,0 0 0,0 1 0,-1-1 0,1 0 1,0 0-1,0 0 0,0 0 0,0 0 0,0 0 0,0 0 0,0 1 0,0-1 0,0 0 0,0 0 0,0 0 0,-1 0 1,1 0-1,0 0 0,0 0 0,0 0 0,0 0 0,0 0 0,0 0 0,0 0 0,-1 0 0,1 0 0,0 1 0,0-1 0,0 0 1,0 0-1,0 0 0,0 0 0,-1 0 0,1 0 0,0 0 0,0-1 0,0 1 0,0 0 0,0 0 0,0 0 0,-1 0 1,-1 0-187,-5 0-461,0 0 0,-1 0 0,1 0 1,0-1-1,0 0 0,0-1 0,0 0 0,0 0 0,1 0 0,-1-1 1,-12-6-1,-24-21-3278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31.4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0 125 6867,'0'0'3746,"111"-52"-3554,-82 38-96,-3 5-96,-9 0-32,-2 0-720,-7 4-1313,-2-10-673,-6 4-1552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2:31.8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157 0 2321,'0'0'3818,"2"29"-2335,6 94-269,-4-90-320,12 49 1,-3-19-45,-11-53-834,4 32-443,1 46 0,-8-95-422,0 0 1,0-1-1,-1 1 0,-1 0 1,1 0-1,-4-7 1,-6-18-1397,12 32 2217,-1-4-17,0 0 1,0 0-1,-1 0 1,1 0-1,-1 1 0,0-1 1,-3-5-1,3 8 362,1 0 1,-1 0-1,1 0 1,-1 0-1,1 0 0,-1 0 1,0 0-1,0 0 0,1 1 1,-1-1-1,0 1 0,0-1 1,0 1-1,0 0 1,1 0-1,-1 0 0,0 0 1,-2 0-1,-2 0-150,1 0 0,-1 1 0,1 0 0,-1 0 0,1 0 0,-1 1 0,1-1 0,0 1 0,0 0 0,0 1 0,0-1 0,0 1 0,1 0 0,-9 7 0,6-5-175,-14 7-974,-1 0-1683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23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80,'0'0'4535,"15"0"-4492,5 5-1670,-8-4-332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27.5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1921,'0'0'880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47.8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4786,'0'0'2948,"21"26"-2313,68 82 3,-82-99-482,0 0 0,1 0 1,0-1-1,0 0 0,1-1 1,0 0-1,18 11 0,-3-4 389,-23-13-707,1 1 414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48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290 0 6003,'0'0'960,"3"31"446,9 103-181,-6 86 1124,-7-148-1833,-1-17-99,-3 0 0,-2 0 0,-2-1 0,-3 0 0,-2-1 0,-3 0-1,-1-1 1,-3-2 0,-3 0 0,-35 58 0,55-101-347,-1 0 1,0 0-1,0 0 0,-8 7 1,11-12-50,0 0 0,0 0-1,-1 0 1,1-1 0,-1 1 0,1-1 0,-1 0 0,0 1 0,1-1 0,-1 0-1,0-1 1,0 1 0,1 0 0,-1-1 0,-5 1 0,-1-1-332,8 0 78,0 0 1,0 1-1,0-1 1,0 0-1,0 0 1,0 0-1,-1 0 1,1 0-1,0 0 1,0 0-1,0 0 1,0 0-1,0-1 0,0 1 1,0 0-1,0-1 1,0 1-1,0-1 1,0 1-1,0-1 1,0 1-1,0-1 1,1 0-1,-1 1 1,0-1-1,0 0 0,0 0 1,1 0-1,-1 1 1,1-1-1,-1 0 1,1 0-1,-2-2 1,-1-11-3840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48.6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5635,'0'0'5602,"50"84"-5122,-48-81-240,1-3 145,0 0 79,3 29-9572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6:38.7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0 123 5587,'0'0'4914,"171"-87"-4402,-139 72-512,-6 7 0,-8-1-112,-7 6-832,-5 3-657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48.9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9556,'0'0'1793,"32"34"-1457,-15-25 177,-2 0-81,-4-3-240,-2 0-64,0-1-16,-1-2 64,1 0-176,0 3-640,-1 3-1729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49.7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9 144,'0'0'3861,"2"-8"-337,1 8-3483,0 1 1,0 0 0,0 0-1,0 1 1,0-1 0,0 1-1,0-1 1,0 1 0,0 0-1,-1 0 1,1 0 0,-1 0-1,1 1 1,1 2 0,19 15 771,-13-14-811,1 0 489,1-4-3225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54.8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 5378,'0'0'3149,"7"0"-2957,250 2 1881,-241-4-1801,1-1 1,-1 0 0,1-1-1,17-8 1,-30 11-214,1-2 214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55.5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1008,'0'0'3365,"1"24"-2648,5 80-44,12 52 865,-3-31-107,-4 62-334,16 165 31,-26-343-1033,0 1 1,-1-1-1,-1 13 1,32-22 1253,21 0-1225,-12 2 222,0-3 1,-1-1 0,45-8 0,-37 3-169,-46 7-290,-1 0 0,0 0 0,3-5-1907,-3 5 1907,0 0 0,0-1-1,0 1 1,0 0 0,0-1 0,0 1 0,0 0 0,0-1-1,0 1 1,0 0 0,0 0 0,-1-1 0,1-3-493,0-12-2631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56.3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45 704,'0'0'4805,"21"0"-1862,8-2-1961,0-1 0,56-12 1,5-2-625,-67 10-91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57.0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2513,'0'0'3260,"4"26"-2691,11 84 60,3-15 616,-11-65-664,2 37 0,-6-37-418,14 226 1408,-10-149-1316,0 30 170,-7-137-340,22 0 1047,258 0 1693,-280-2-3693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16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4530,'0'0'3890,"0"3"-3890,0-1-1089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19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0 161 848,'0'0'8084,"15"0"-8004,58-8 649,-48 7-444,0-2 1,26-6-1,7-2-56,103-8 0,-135 17-135,58-12 347,-22 3-196,110-21 576,-103 17-514,56-5 320,-97 16-563,-22 4-32,0-1 0,1 0 0,-1 0 0,0-1 0,10-3 0,-11 3 379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22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2257,'0'0'3068,"1"1"-2969,2 5 164,0 1 1,-1-1-1,1 1 0,-1-1 1,0 1-1,1 10 1,3 44 688,1 90-2233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23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1008,'0'0'1633,"6"25"-470,3 9-802,25 114 927,33 326 3760,-67-469-5250,0 14 642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6:39.1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1 224,'0'0'5608,"-3"24"-4680,-6 79-509,6-44 335,3-44-502,0-13-215,1-2-83,0 0-1,0 0 1,0 1-1,-1-1 0,1 0 1,0 0-1,0 0 0,0 0 1,0-1-1,0 1 1,-1 0-1,1 0 0,0 0 1,0-1-1,0 1 0,-1 0 1,1-1-1,0 1 1,0 0-1,0-2 0,25-34-1633,-21 27 1545,0 1 0,1 0 1,10-11-1,-13 16 233,0 0 0,1 1 0,-1 0 1,1-1-1,0 1 0,0 1 0,0-1 0,0 0 1,0 1-1,0 0 0,0 0 0,0 0 1,0 1-1,1-1 0,-1 1 0,0 0 0,1 0 1,4 1-1,1-1-25,-9 0-59,0 1-1,1-1 0,-1 0 1,0 0-1,0 1 1,1-1-1,-1 0 0,0 1 1,0-1-1,0 1 1,1 0-1,-1-1 0,0 1 1,0 0-1,0 0 1,0 0-1,0 0 0,0 0 1,0-1-1,-1 2 1,1-1-1,0 0 0,-1 0 1,1 0-1,0 0 1,-1 0-1,1 1 0,-1-1 1,0 0-1,1 0 1,-1 3-1,2 4 47,-1 1 1,-1-1-1,0 17 0,0-13 47,-1-8-96,1-1 1,-1 1 0,0-1 0,0 1 0,0-1 0,0 1 0,-1-1 0,1 0 0,-1 0-1,0 1 1,0-1 0,0 0 0,0-1 0,-1 1 0,-4 4 0,-6 5 14,0-1-1,-16 10 1,14-10-37,3-2 64,1-2-50,1 1 0,-1 1 0,-13 15-1,21-21 58,0 1-1,1-1 0,-1 1 1,1 0-1,0 0 1,0 0-1,1 0 0,-1 0 1,1 0-1,0 0 0,0 1 1,0-1-1,1 1 0,-1 6 1,1 24 1036,-1-4-22,5 43-1,-3-65-996,0-1 0,1 1 1,0-1-1,0 0 0,1 0 0,0 0 0,1 0 1,0 0-1,8 12 0,-5-55-8429,-7 32 7767,0-33-3444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24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 1281,'0'0'3057,"9"-1"-2982,34-5 55,-6 0 1,48-1 0,-85 7-107,6 52 766,-5-1-31,0-19-366,-1 0 0,-5 38 0,4-62-483,0 1 0,-1-1 0,-1 1 0,1-1 0,-1 0 0,-1 0 0,1 0 0,-1 0 0,-1-1 0,1 1 0,-1-1 0,-11 11 0,-3-4-2167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25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1 560,'0'0'5475,"130"101"-4483,-104-83-560,-2-4-95,-7-2-113,-2-1-128,-4-5-32,-2 0-16,-3-3-48,-3 3-208,-3 5-1713,0 4-1121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25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 4338,'0'0'2719,"15"3"-2503,155-3 675,-169 0-1043,1 0 0,-1 0 1,1 0-1,-1 0 0,0 0 0,1-1 1,-1 1-1,0 0 0,1-1 0,-1 1 1,0-1-1,1 1 0,-1-1 0,0 0 1,2-1-1,6-8-2319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25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2801,'0'0'1969,"55"52"-1825,-52-43-32,0 6-112,-3 2-400,0 3-1649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26.1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0 816,'0'0'3410,"32"79"-3138,-18-68-80,-2-2-160,-1-3 112,1-3-144,2-3-352,-2 0-1553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26.4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3 2817,'130'-3'136,"-128"3"-124,0 0 0,-1 0 0,1 0 0,-1 0-1,1 1 1,0-1 0,-1 0 0,1 1 0,-1-1-1,1 1 1,-1-1 0,1 1 0,-1 0 0,1-1 0,1 3-1,-2-3 10,-1 1-1,0-1 1,0 1 0,0-1-1,1 1 1,-1-1-1,0 1 1,0-1-1,0 1 1,0-1-1,0 1 1,0-1 0,0 1-1,0-1 1,0 1-1,0-1 1,0 1-1,-1-1 1,1 1-1,0-1 1,0 2 0,-2 3 260,3 6-153,-2 0-1,0 0 0,0 0 0,-1 0 0,0 0 0,-1 0 0,0-1 0,-1 1 0,0-1 1,-1 1-1,0-2 0,0 1 0,-12 16 0,9-16-105,0 1 0,-1-1-1,0 0 1,0-1 0,-1 0 0,-16 11 0,19-16 249,0 0 1,-1 0-1,1 0 1,-1-1 0,1-1-1,-1 1 1,0-1 0,0 0-1,0-1 1,0 0 0,-13 0-1,40-3-72,0-1-1,0 0 0,-1-2 1,1 0-1,32-15 1,3 1 56,6 3 51,1 2 0,85-7 0,-124 19-261,-21 1-173,-1 1-1,1 0 0,0 0 0,-1 0 1,1 0-1,-1-1 0,1 1 0,0 0 1,-1-1-1,1 1 0,-1 0 1,1-1-1,-1 1 0,1-1 0,-1 1 1,1-1-1,-1 1 0,1-1 0,-1 1 1,1-1-1,-1 0 0,0 1 1,0-1-1,1 1 0,-1-1 0,0 0 1,0 1-1,0-1 0,1 0 0,-1 1 1,0-1-1,0 0 0,0 1 1,0-1-1,0 0 0,0 0 0,-1 1 1,1-1-1,0 0 0,0 1 1,0-1-1,-1 1 0,0-2 0,-3-17-5684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28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3025,'0'0'2722,"21"8"-2578,-13-8-32,-2 3-80,3-3 80,0 3-112,2-3-208,1 0-1745,-1 0-2033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28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0 168 1489,'162'-141'765,"-129"114"-541,-31 33-19,-1 0-1,0 1 1,0-1-1,-1 0 1,1 0-1,-1 0 1,-2 13-1,1 3-23,0-12-139,1 1 1,-1-1-1,-1 0 0,0 1 0,-1-1 0,1 0 0,-6 10 0,-2 2 3,-25 39 0,29-50 36,-1-1 0,0 1 0,0-1 0,-2-1 0,-9 11 0,11-12 650,15-8-401,16-9-255,-5-2 99,-1 0 0,0-1 0,19-17 0,-20 15-193,1 1-1,34-20 1,-50 32-1149,-1 1 1051,-1 0 1,0 0-1,1 0 0,-1 0 0,0 0 1,1 0-1,-1 0 0,0 0 0,0 0 0,1 0 1,-1 0-1,0 0 0,1 0 0,-1 0 1,0 0-1,0 1 0,6 18-2549,-13 17 2426,3-25 93,-1 1 0,0-1 0,-1 1 0,0-1 0,-15 18 0,-46 49 1196,46-55 139,20-22-1091,0-1 0,1 0-1,-1 1 1,0-1-1,1 1 1,-1 0-1,1-1 1,-1 1-1,1-1 1,-1 1 0,1 0-1,-1-1 1,1 1-1,0 0 1,-1 0-1,1-1 1,0 1 0,0 0-1,0 0 1,-1-1-1,1 1 1,0 0-1,0 1 1,18 0 1485,-4-2-1771,-6 0 262,-1 0-1,1-1 1,-1 0-1,1 0 1,-1 0-1,0-1 1,1 0-1,-1-1 1,0 1-1,-1-1 1,12-7-1,-16 9-193,7-3 118,-2 3-2938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29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12 166 944,'0'0'6643,"-4"2"-6296,-4 3-296,11-4-37,10-1 28,0-2 141,-1-1 1,1 0-1,-1-1 0,0 0 0,0-1 0,-1 0 1,13-8-1,4-3-49,42-35 0,-65 47-549,-1 1 0,0-1 1,0 1-1,0-1 0,0-1 0,-1 1 0,0 0 0,0-1 0,5-9 1,-6-3-3308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29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1 2081,'0'0'3169,"6"185"-1856,-6-135-305,0-4-239,0 3-241,-3-5-224,-14 0 64,-6-7-304,-3-2 32,-4-3-96,-1 0-368,2-6-1072,2-12-929,4-11-689</inkml:trace>
  <inkml:trace contextRef="#ctx0" brushRef="#br0" timeOffset="1">157 485 912,'0'0'5587,"61"183"-4755,-52-148-351,2-3-49,-5-9-208,0-6-64,0-8-64,-4-6 16,-2-18-6275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6:39.8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1 132 2353,'0'0'5234,"17"-19"-4913,-17 19-321,74-79 178,-71 75-170,1 1-1,0 0 1,0 0-1,0 0 1,1 0-1,-1 1 1,1 0-1,-1 0 0,1 0 1,0 0-1,-1 1 1,1 0-1,0 0 1,0 0-1,0 1 1,0-1-1,0 1 1,9 1-1,0-1-7,-1 0-8,-4 0 27,0 0 1,-1 0-1,13 3 1,-17-2-7,-1 0 0,0 0 0,0 0 0,0 0 0,0 1 0,0 0 0,0-1 0,0 1 1,-1 0-1,1 0 0,0 1 0,2 2 0,5 7 251,-1 0 1,0 0-1,-1 1 0,-1 0 1,0 0-1,0 1 1,7 26-1,0 8 761,6 51 0,0-2 279,-20-94-1285,0-2-46,-2-2-117,0 1 1,1 0-1,-1-1 0,0 0 0,0 1 1,0-1-1,0 0 0,0 0 0,1 0 1,-1 0-1,0 0 0,1 0 0,-4-3 1,-20-23-1164,14 14 536,-40-42-1525,21 21 455,-1 1 0,-70-54 0,99 84 2005,-1 1 1,1 1 0,-1-1-1,0 0 1,0 1 0,0-1-1,0 1 1,0 0 0,0 0 0,0 0-1,-1 1 1,1-1 0,0 1-1,-6-1 2282,9 0-2413,1-1 0,0 0-1,0 1 1,0 0 0,1-1-1,-1 1 1,0 0 0,0-1-1,1 1 1,-1 0 0,1 0 0,-1 0-1,1 0 1,-1 1 0,1-1-1,2-1 1,1 0 19,3-2-42,0 1 0,0 0 0,1 0 0,0 1 0,-1 0 0,1 0 0,0 1 0,0 0 0,0 1 0,15 1 0,-22-1-8,-1 0 1,0 0-1,-1 0 0,1 0 0,-1 1 0,1-1 1,0 0-1,-1 1 0,1-1 0,-1 0 1,1 1-1,-1-1 0,1 1 0,-1-1 0,1 1 1,-1-1-1,1 1 0,-1-1 0,0 1 0,1 0 1,-1-1-1,0 1 0,1-1 0,-1 1 0,0 0 1,0-1-1,0 1 0,0 0 0,1-1 0,-1 1 1,0 0-1,0 1 0,0 29 262,-1-21-145,1-4-102,-1-1 0,0 1 0,0 0 0,-1 0 0,0-1-1,0 1 1,0-1 0,-1 1 0,1-1 0,-1 0 0,0 0 0,-6 6 0,-6 8 459,-29 27 1,36-37-108,24-9 186,-2 0-441,0-1-1,-1 0 1,1 0-1,0-2 1,-1 1-1,19-7 1,-25 5-265,1 2 0,0-1-1,0 1 1,0 0 0,13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29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68 3810,'0'0'1539,"18"-6"-1107,3 0-331,1-1-20,1-1 0,24-13 0,-35 16-94,0 2 0,0-1 0,0 2 0,0 0 0,0 0 0,1 1 0,-1 0 0,16 2 0,-25-1-3,-1 0 17,0 1 0,-1-1-1,1 0 1,0 1 0,-1-1-1,1 1 1,0 0 0,-1-1-1,1 1 1,-1 0 0,1 0 0,-1 0-1,1 0 1,-1 0 0,1 0-1,-1 1 1,0-1 0,0 0 0,2 3-1,18 34 170,-15-26-20,8 19 564,-1 1 1,-2 0-1,11 49 1,9 105 1698,-31-186-2423,0 0-1,0 0 1,0 1-1,0-1 1,0 0-1,0 0 1,1 1-1,-1-1 1,0 0-1,0 0 1,0 1-1,0-1 1,-1 0-1,1 0 1,0 1-1,0-1 1,0 0-1,0 0 1,0 1-1,0-1 1,0 0-1,0 0 1,0 0-1,-1 1 1,1-1-1,0 0 1,0 0-1,0 0 1,-1 1-1,1-1 1,0 0-1,0 0 1,0 0-1,-1 0 1,1 0 0,0 1-1,0-1 1,-1 0-1,1 0 1,0 0-1,0 0 1,-1 0-1,1 0 1,-1 0-1,-12-4-1393,12 4 1237,-32-19-3424,-6-14-1251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0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 3698,'0'0'1704,"13"-4"-1370,115-29 47,-128 33-397,1 0-1,-1-1 1,1 1-1,0 0 0,-1 0 1,1 0-1,-1 0 1,1 0-1,0-1 0,-1 1 1,1 0-1,-1 0 0,1 0 1,0 1-1,-1-1 1,1 0-1,-1 0 0,1 0 1,0 0-1,-1 0 0,1 1 1,-1-1-1,1 0 1,-1 1-1,1-1 0,-1 0 1,1 1-1,-1-1 0,1 0 1,-1 1-1,0-1 1,1 1-1,-1-1 0,1 1 1,-1-1-1,0 1 1,0-1-1,1 1 0,-1 0 1,0-1-1,0 1 0,0-1 1,1 1-1,-1-1 1,0 1-1,0 0 0,0-1 1,0 1-1,0-1 0,0 1 1,0 0-1,-1-1 1,1 1-1,0-1 0,0 1 1,-1 0-1,0 5-2,0-1 1,-1-1-1,0 1 1,0 0-1,-3 6 0,-35 42-18,21-28 408,22-24-296,1 0-1,-1 0 1,0-1 0,1 1-1,-1-1 1,1 0 0,-1 0-1,4 0 1,55 0 85,-61 5-323,-1 5 79,1 0 58,-1-1 1,0 0-1,-1 0 0,0 0 1,0 0-1,-1 0 0,0 0 0,0-1 1,-8 18-1,-4-4 279,0 1-1,-34 38 1,47-61-129,1 1-1,0-1 1,-1 0 0,1 1 0,-1-1 0,1 1 0,-1-1 0,1 0 0,0 1 0,-1-1 0,1 1 0,0-1 0,0 1 0,-1-1 0,1 1 0,0 0-1,0-1 1,0 1 0,0-1 0,0 1 0,0-1 0,-1 1 0,1 0 0,1-1 0,-1 1 0,0-1 0,0 2 0,1-2-94,-1 0 0,1 1 1,0-1-1,-1 0 1,1 1-1,0-1 0,-1 0 1,1 0-1,0 0 0,0 0 1,-1 0-1,1 0 1,0 0-1,0 0 0,-1 0 1,1 0-1,1 0 0,35-11-237,49-29-868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0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0 3554,'0'0'4354,"-26"131"-4162,15-93 48,5-1-64,-9-5-64,4-3-64,-1-6-48,-2-5-768,2-12-1201,3-6-544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1.4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88 304,'0'0'2473,"26"-8"-1816,84-25-321,-46 12-14,-50 16-292,0 0 0,0 1 0,1 1 1,-1 0-1,1 0 0,0 2 0,22 0 0,-36 1 26,-2 19 114,-1-13-124,-1 0-1,1 0 1,-1 0-1,0 0 1,-1-1-1,1 1 1,-1-1-1,-8 10 1,-5 6 59,-108 147 1920,124-166-1966,1-2-40,-1 1-1,0 0 1,1 0 0,-1 0-1,1-1 1,-1 1 0,1 0-1,0 0 1,-1 0 0,1 0-1,0 0 1,-1 0 0,1 0-1,0 0 1,0 0 0,0 0-1,0 0 1,0 0 0,0 0-1,0 0 1,1 2 0,6-3-65,22-1 206,-18 0-179,0 0 0,0 1 0,0 0 0,16 3-1,-26-2 12,0-1-1,-1 1 1,1 0-1,0-1 1,-1 1-1,1 0 1,0-1-1,-1 1 1,1 0-1,-1 0 1,1 0-1,-1-1 1,0 1-1,1 0 1,-1 0-1,0 0 1,0 0-1,1 0 1,-1 0-1,0 0 1,0-1-1,0 1 1,0 2-1,-1 30 120,1-23 4,0 5 101,1-9-79,-1 1 1,0 0-1,0 0 0,0-1 0,-1 1 0,0 0 0,-1-1 1,1 1-1,-1 0 0,0-1 0,-1 0 0,0 0 1,-6 12-1,5-15 98,7-4-766,16-7 506,-9 3 10,0 0 0,0 1 0,0 1 1,1 0-1,-1 0 0,21-2 1,-25 5-3,0-1 1,1 1-1,-1 0 1,0 0-1,1 1 1,-1 0-1,12 3 1,-16-3 17,1 1 0,-1-1 0,0 1 0,0-1 0,1 1 0,-1 0 0,0 0 0,0 0 1,0 0-1,-1 0 0,1 0 0,0 0 0,-1 1 0,0-1 0,1 1 0,-1-1 0,0 1 0,0 0 0,-1-1 0,2 6 0,1 11 103,0 1 1,-2 0-1,0 0 0,-3 26 0,2-42-89,-1 2 11,0-1-1,0 1 0,0 0 0,-1 0 0,0-1 1,0 1-1,-1-1 0,1 1 0,-1-1 0,0 0 1,-1 0-1,1 0 0,-1-1 0,0 1 0,0-1 1,0 0-1,-1 0 0,1 0 0,-1-1 0,0 1 1,0-1-1,0 0 0,-7 2 0,-2 1 17,-1 0 1,0 0-1,0-2 0,0 0 0,-1 0 0,0-2 0,-24 2 0,-56-4-162,95-21 142,2 15-20,-1-1 0,1 1 0,0 0 1,1 0-1,-1 0 0,1 1 0,0-1 1,1 0-1,-1 1 0,1-1 0,0 1 1,1 0-1,4-7 0,8-5 22,0 0 0,23-20 0,14-13-1029,-51 48 606,0 0 1,-1-1-1,1 1 1,0 0-1,-1-1 1,0 1-1,0-1 1,0 1-1,0-1 1,2-5-1,-3-9-3434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1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 2497,'0'0'5720,"19"-1"-4968,-5 0-637,129-12 1094,-102 5-377,-41 8-829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4.2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96 496,'6'1'10524,"28"1"-10278,-8-2-11,0-2 0,1 0 0,31-8 0,19-5 182,0 3 1,1 4-1,96 2 1,-134 4 195,-1-2 0,40-8 1,4-2 75,-65 14-581,-15 0-95,1 0 0,-1 0 0,0 0 0,1 0 0,-1-1 0,0 0 0,0 1 0,1-1 0,-1 0 0,0 0 0,4-2 0,-7 0 190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4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 5026,'0'0'3602,"157"0"-3106,-128 0-256,-3-9-96,0 0-64,-6 3 0,-2-2-48,-7 2-32,1 3-1360,-6-3-849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5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1825,'0'0'2022,"10"33"-741,34 109-222,-17-43 259,-4 1 0,-4 1 0,5 114 0,-15-99-554,-8-67-5573,-1-56 2277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5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 1 2897,'0'0'6163,"-29"107"-6003,23-84-80,0-5-64,0 2-16,-2-6-560,-4-5-1889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5.9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1 517 3009,'122'20'801,"-102"0"511,-3-5-271,1 2 79,-4-2-639,1-7-257,-7-2-160,4 0-64,-3-6-16</inkml:trace>
  <inkml:trace contextRef="#ctx0" brushRef="#br0" timeOffset="1">172 99 6435,'0'0'4178,"177"-21"-3810,-142 7-304,0-9 32,-9 8-80,-3 1-16,-9 5-1345,-2 6-1120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6:40.2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105 1 1377,'0'0'5565,"-3"28"-4154,-9 96 179,8 133 3076,5-154-2996,-1-15 222,-12-90-1580,7-5-539,0 1 1,0-1-1,1 0 0,-1 0 1,2 0-1,-7-15 0,-8-28-4674,7 17-1537,2 10 881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6.3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1857,'0'0'5811,"8"172"-5571,1-155-208,-3-5-32,2-7-769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6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66 4162,'107'-61'224,"-106"60"-220,-1 1 0,1-1 1,0 1-1,-1-1 0,1 1 0,0 0 0,0-1 0,0 1 1,-1 0-1,1 0 0,0-1 0,0 1 0,0 0 1,0 0-1,-1 0 0,1 0 0,0 0 0,0 0 1,0 1-1,0-1 0,0 0 0,-1 0 0,1 1 0,0-1 1,0 0-1,-1 1 0,1-1 0,0 1 0,0-1 1,-1 1-1,1-1 0,0 1 0,0 1 23,0 0 0,-1 0 0,1-1 0,0 1 0,-1 0-1,0 0 1,1 0 0,-1 0 0,0 3 0,1 2 158,6 31 237,-1-1-1,-2 1 1,-1 0-1,-4 59 1,1-93-360,-1 0 0,0 0 0,0 0 0,0 0 0,0 0 0,-1 0 0,0-1 0,0 1 0,0 0 1,0-1-1,0 1 0,-1-1 0,1 0 0,-1 0 0,0 0 0,0 0 0,0 0 0,-5 3 0,33-21 3536,15-16-3165,4-3-518,-43 33 79,11-7-1240,1 0 0,25-12 1,-26 16-2101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7.0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1 134 3906,'0'0'4247,"0"-6"-3911,0-1-448,0 1 0,0-1 0,1 0 0,0 1 0,0-1-1,1 0 1,-1 1 0,1-1 0,1 1 0,4-8 0,-6 10 79,1 1-1,0 0 1,0 0 0,0 0 0,0 1 0,0-1-1,1 0 1,-1 1 0,1 0 0,0-1 0,0 1-1,0 0 1,0 1 0,0-1 0,0 0 0,0 1-1,1 0 1,-1 0 0,0 0 0,1 0 0,-1 0-1,1 1 1,5-1 0,1 1 10,-4-1-10,0 1 0,0 1 1,0-1-1,0 1 0,0 0 0,7 2 1,-11-2 25,0 0 1,1 0 0,-1 1 0,0-1 0,1 1 0,-1 0-1,0 0 1,0 0 0,0 0 0,-1 0 0,1 0-1,0 0 1,-1 0 0,1 1 0,-1-1 0,2 5-1,1 4 40,-1 0 0,0 0 0,-1 1 0,0-1 0,-1 1-1,0-1 1,0 1 0,-1 0 0,-3 15 0,3-26-37,-1 1 0,1 0 1,-1 0-1,1 0 1,-1 0-1,0 0 0,0-1 1,0 1-1,0 0 1,0-1-1,0 1 0,0-1 1,-1 1-1,1-1 1,0 0-1,-1 1 0,0-1 1,1 0-1,-1 0 1,1 0-1,-1 0 0,0 0 1,0-1-1,0 1 1,1 0-1,-1-1 0,0 1 1,0-1-1,-3 0 0,-9 2-43,1 0 0,-1-2 0,-16 0 0,15 0-19,3 0 52,9 0 3,0 0 1,0 0-1,0 0 0,0 0 0,0 0 0,0-1 0,0 1 0,-5-3 0,6 3 24,1-1-1,0 0 1,0 0 0,1 0-1,-1 0 1,0 0 0,0 0-1,0 0 1,1 0 0,-1-1-1,0 1 1,1 0 0,-1 0 0,1 0-1,0-1 1,-1 1 0,1 0-1,0-1 1,0 1 0,0 0-1,-1-1 1,2 1 0,-1 0 0,0-2-1,0-7-26,-1 3 10,1 1-1,0-1 0,0 1 1,1-1-1,0 1 0,0-1 1,0 1-1,1 0 0,0-1 1,0 1-1,1 0 0,2-6 1,3 3-182,-1-1 0,1 2 1,18-16-1,-3 2-1838,-19 16 482</inkml:trace>
  <inkml:trace contextRef="#ctx0" brushRef="#br0" timeOffset="1">1 134 320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7.3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76 320,'102'-75'1265,"-102"98"-161,0 0-239,0 1-129,0-1-240,0 0-208,0-3-128,0-2-96,0-1-64,0 3-720,0-2-576,0 2-433,0-8 256</inkml:trace>
  <inkml:trace contextRef="#ctx0" brushRef="#br0" timeOffset="1">56 265 320,'0'0'6467,"-38"58"-6291,35-49-176,3-1-16,-3-2-48,3-3-480</inkml:trace>
  <inkml:trace contextRef="#ctx0" brushRef="#br0" timeOffset="2">56 265 1088,'69'46'1489,"-51"-46"0,5 0-241,0 12-127,-3-3-225,-2-1-175,-4 1-161,1-3-272,-7 0-144,-2-3-32,0-3-112,-3 0-64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7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3265,'0'0'5027,"43"26"-4899,-31-23-96,3-3-32,-1 0-1393,-2-3-1440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8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1 174 992,'128'-149'2815,"-105"124"-2313,-23 25-500,0 0 1,0 0-1,0 0 1,0 0-1,0 1 1,0-1-1,0 0 1,0 0-1,0 0 1,0 0-1,0 0 1,0 0-1,0 0 1,0 0-1,0 0 0,0 0 1,0 0-1,0 0 1,0 0-1,0 0 1,0 0-1,1 0 1,-1 0-1,0 0 1,0 1-1,0-1 1,0 0-1,0 0 1,0 0-1,0 0 0,0 0 1,0 0-1,0 0 1,0 0-1,0 0 1,1 0-1,-1 0 1,0 0-1,0-1 1,0 1-1,0 0 1,0 0-1,0 0 1,0 0-1,0 0 0,0 0 1,0 0-1,0 0 1,0 0-1,0 0 1,1 0-1,-1 0 1,0 0-1,0 0 1,1 65 1469,1-32-1291,-1 0 0,-2 0 0,-2 0 0,-6 34 0,6-59-215,3-5 588,8-4-373,3-1-171,0 0-1,0-1 0,-1-1 0,14-5 0,22-8 23,-38 15-38,-3 0-4,1 1 0,0 0 0,0 0 0,10-1 0,-113 120-2514,97-117 2571,0-1-1,0 0 1,0 0 0,0 0-1,-1 0 1,1 0 0,0 0-1,0 1 1,0-1 0,0 0-1,0 0 1,0 0 0,0 0 0,0 1-1,0-1 1,0 0 0,0 0-1,-1 0 1,1 0 0,0 1-1,0-1 1,0 0 0,0 0-1,0 0 1,1 0 0,-1 1-1,0-1 1,0 0 0,0 0-1,0 0 1,0 0 0,0 1-1,0-1 1,0 0 0,0 0 0,0 0-1,0 0 1,0 0 0,1 1-1,-1-1 1,0 0 0,0 0-1,0 0 1,0 0 0,0 0-1,1 0 1,-1 0 0,0 1-1,14 1 409,20-2-722,-32 0 444,84-9-663,-86 9 445,0 0 1,1 0-1,-1 0 0,0 0 0,0 0 0,0 0 0,0 0 1,1 0-1,-1 0 0,0 0 0,0 1 0,0-1 0,0 0 1,1 0-1,-1 0 0,0 0 0,0 0 0,0 0 0,0 0 1,0 0-1,0 0 0,1 1 0,-1-1 0,0 0 0,0 0 1,0 0-1,0 0 0,0 0 0,0 0 0,0 1 0,0-1 1,0 0-1,1 0 0,-1 0 0,0 0 0,0 1 0,0-1 1,0 0-1,0 0 0,0 0 0,0 0 0,0 1 0,0-1 1,0 0-1,0 0 0,0 0 0,0 0 0,-1 1 0,1-1 1,0 0-1,0 0 0,0 0 0,0 5-279,-1 3 125,0 0-1,0 1 0,-1-1 0,-1 0 0,1 0 0,-1 0 0,0-1 0,-1 1 0,0-1 0,0 1 0,0-1 0,-1 0 0,-10 10 0,0 0 895,0-2 0,-1 0 0,-1-1 1,-23 19 5370,52-33-5298,16-5-1299,-11-2 618,-1-1 0,0-1 1,29-21-1,2-1-56,-31 22-92,-3 1-1260,0 0 0,0 0 0,17-16 0,-16 6-3229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8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0 5090,'0'0'3890,"-52"177"-3570,40-133-112,-2 5 32,-10 0 1,-2-2-241,-3-4-32,-3-2-1249,6-12-1136,3-15-1169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8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1969,'0'0'4690,"58"148"-3457,-46-108-385,-3-5-352,-1-6-208,-2-8-192,-3-13-96,0-2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9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 3698,'0'0'2155,"22"-7"-1912,71-21-152,-78 23-90,0 1 0,0 1 0,0 0 1,0 1-1,1 1 0,25 1 0,-13 1 4,-24-1 13,-1 0 1,0 1-1,0 0 0,0 0 0,0 0 1,0 0-1,0 0 0,0 0 1,-1 1-1,1-1 0,0 1 0,-1 0 1,1 0-1,-1 0 0,0 0 0,1 0 1,2 5-1,4 5 370,0 0 1,10 19-1,-13-20-36,7 12 120,-2 0 0,-1 0 0,0 1-1,-2 1 1,-1-1 0,-1 1-1,-1 0 1,-1 1 0,-1-1 0,-1 30-1,-13-54-815,3 0-264,0-1 0,0 0-1,0-1 1,0 0 0,0 0 0,0-1-1,1 0 1,-1 0 0,1-1-1,-1 0 1,-9-5 0,-31-22-3239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39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56 3249,'0'0'3725,"5"-4"-3440,11-4-219,0 0 0,0 1 0,0 1 0,1 1-1,0 0 1,1 1 0,-1 1 0,33-2 0,-51 12-2011,0-1 2014,0-1 0,-1 1 1,0-1-1,0 0 1,0 0-1,0 0 0,-1 0 1,0 0-1,0-1 0,-1 1 1,1-1-1,-1 0 0,0 0 1,0 0-1,0-1 1,0 1-1,-1-1 0,1 0 1,-7 3-1,15-6-94,0-1 0,0 1 0,0-1 1,0 2-1,0-1 0,0 0 0,0 1 0,6 1 0,2 0 113,-9-2-79,-1 0-1,1 0 1,-1 0 0,1 0 0,-1 1-1,1 0 1,-1-1 0,1 1 0,-1 0-1,0 0 1,1 0 0,-1 0 0,0 1-1,0-1 1,0 1 0,3 2-1,-3-1-44,-1-1 0,1 1-1,-1 0 1,0 0-1,0 0 1,0 0-1,-1 1 1,1-1-1,-1 0 1,0 0-1,0 0 1,0 6-1,0-2 18,-1 0-1,1 0 0,-1-1 0,0 1 1,-1 0-1,0-1 0,-3 9 0,3-12 69,1 0 0,-1 0 0,1 0 0,-1 0-1,0-1 1,0 1 0,0 0 0,0-1 0,-1 0-1,1 1 1,-1-1 0,0 0 0,1 0 0,-1 0-1,0-1 1,0 1 0,-5 1 0,47-23 4648,-33 17-5566,-1-1 0,1 0 1,-1 0-1,0-1 0,6-6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24.4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 10 80,'0'0'3330,"-4"-9"-1298,4 9-1968,-1 0 0,0 0-1,1 0 1,-1 0 0,0 0-1,0 0 1,1 0-1,-1 0 1,0 1 0,1-1-1,-1 0 1,0 1-1,1-1 1,-1 0 0,1 1-1,-1-1 1,0 0 0,1 1-1,-1-1 1,1 1-1,-1-1 1,1 1 0,-1 0-1,1-1 1,-1 2-1,-3 18 206,-1 3 618,1-7-457,4-15-425,0-1 1,0 0-1,0 1 1,0-1-1,0 1 1,0-1-1,0 1 1,0-1-1,0 0 1,0 1-1,0-1 0,0 1 1,1-1-1,-1 1 1,0-1-1,0 0 1,0 1-1,1-1 1,-1 1-1,0-1 1,0 0-1,1 1 1,-1-1-1,0 0 0,0 1 1,1-1-1,-1 0 1,1 0-1,-1 1 1,0-1-1,1 0 1,-1 0-1,1 1 1,-1-1-1,0 0 0,1 0 1,1 0 485,0-17-145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40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0 5298,'0'0'3250,"-24"186"-3058,16-145-32,-4-7-160,-2-2-64,-4-6-1617,1-8-1472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40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1617,'0'0'3599,"26"-14"-3103,87-48-192,-69 37-221,-34 19-71,-1 1 0,1-1 0,0 2 0,0-1 0,0 1 0,1 1 0,19-4 0,-30 7-18,1-1 0,0 1-1,0 0 1,0-1 0,0 1 0,0 0 0,0 0 0,0 0 0,0 0 0,0 0 0,0 0-1,-1 0 1,1 0 0,0 1 0,0-1 0,0 0 0,0 1 0,0-1 0,0 0-1,0 1 1,-1-1 0,1 1 0,0-1 0,0 1 0,-1-1 0,1 1 0,0 0 0,-1-1-1,2 3 1,-1-1-16,-1 1 0,1 0 0,-1 0 0,0-1 1,0 1-1,0 0 0,0 0 0,-1 4 0,0-1 24,0 2 24,0-1-1,-1 0 1,0 0-1,-1 0 1,1 0-1,-1-1 1,-1 1 0,1-1-1,-1 1 1,0-1-1,0-1 1,-1 1-1,0 0 1,-6 4 0,-10 10 8,-2-2 0,-32 21 1,-10 8-2,61-44 11,1 1-1,0 0 1,0 0 0,0 0-1,0 0 1,1 0 0,0 1-1,0-1 1,0 1-1,0 0 1,1-1 0,0 1-1,0 0 1,0 0-1,1 0 1,-1 0 0,1 0-1,0 0 1,0 0 0,1-1-1,0 1 1,1 6-1,-2-10-39,1-1-1,-1 1 1,1-1 0,-1 1-1,1 0 1,-1-1-1,1 1 1,-1-1-1,1 1 1,-1-1-1,1 0 1,0 1 0,-1-1-1,1 0 1,-1 1-1,1-1 1,0 0-1,0 0 1,-1 1 0,1-1-1,0 0 1,-1 0-1,1 0 1,1 0-1,23 0 182,-17 0-98,8 0-2,-1-1 0,1 0 1,-1-1-1,0 0 0,21-7 1,-28 7-138,1 0 1,0 0-1,0 1 0,0 0 1,10 1-1,-18 1 61,0 1 0,0 0 0,-1 0 0,1 0 0,-1 1 0,1-1-1,-1 0 1,0 0 0,0 0 0,0 0 0,0 0 0,-1 4 0,1-1 131,0 3 12,1 0 0,-2 0 0,1-1 0,-1 1 0,0 0-1,0-1 1,-1 1 0,0-1 0,-1 1 0,1-1 0,-7 10 0,-57 93 528,61-105-667,6-9 9,6-12-38,-4 11 7,0 0 0,1 1 0,0-1 1,0 1-1,0-1 0,0 1 1,1 0-1,0 1 0,-1-1 0,2 1 1,-1 0-1,0 1 0,0-1 1,10-2-1,-2 1-47,1 1 1,0 1-1,0 0 0,0 1 1,18 0-1,-29 1 40,1 0 0,-1 1-1,1-1 1,0 1-1,-1 0 1,0 0-1,1 0 1,-1 0 0,1 1-1,-1-1 1,0 1-1,0 0 1,0 0-1,4 4 1,-2-2 31,0 1-1,-1 0 0,0 0 1,0 0-1,0 1 1,-1-1-1,5 10 1,-3-2 123,0-1 0,-1 1 0,0 0 0,-1 0 0,-1 0 0,0 1 0,1 19 0,-3-27-100,0-1 0,0 1 0,0 0-1,-1-1 1,0 1 0,0-1 0,0 1 0,-1-1-1,0 1 1,0-1 0,0 0 0,-1 0 0,1 0 0,-1 0-1,0 0 1,-1 0 0,1-1 0,-1 0 0,0 0-1,0 0 1,0 0 0,-9 6 0,4-4 0,1-1 0,-1 0 1,0 0-1,0-1 0,0 0 1,-1 0-1,1-1 0,-1-1 0,0 1 1,-10 0-1,-8-1-85,0 0 0,-36-4 0,60 2-5,-1 0-1,1-1 1,0 0 0,0 0-1,0 0 1,0 0 0,-7-3-1,9 3 52,1 0-1,0 0 0,-1 1 0,1-1 1,0 0-1,0 0 0,0 0 1,0 0-1,0 0 0,0-1 0,0 1 1,0 0-1,0 0 0,0-1 1,1 1-1,-1 0 0,1-1 0,-1 1 1,1-1-1,-1 1 0,1-1 1,0 1-1,0-1 0,-1-1 0,1-1 2,0-1 0,0 1 0,0 0 0,0-1 0,1 1 0,-1 0 0,1 0 0,0-1 0,0 1 0,1 0 0,0 0 0,-1 0 0,1 0 0,0 0 0,1 1 0,-1-1 0,4-3 0,6-6 97,27-21-1,-28 26-290,-1-1 1,0 0-1,0-1 0,14-18 0,-23 26-335,1 0-1,-1-1 1,0 1 0,0 0 0,0-1-1,0 1 1,0-1 0,0 1-1,0-6 1,-1-9-4879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41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0 104 6099,'0'0'5237,"28"-6"-4202,90-22-272,-96 23-501,0-2 1,0 0-1,32-17 1,-21 8-184,-22 10 598,-5 2-2618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49.3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12 226 3330,'0'0'2112,"-2"30"-1730,-6 96 80,7-112-297,0 0 1,2 0 0,1 17 0,0-25-69,-1 0 0,1 0 0,1 0 0,5 11 0,-2-5-5,1 4 107,2 0 0,0 0 0,1-1 0,1 0 0,0-1-1,1 0 1,22 19 0,-26-26-95,0-1 0,1 1 0,0-2 0,0 1 0,1-2 0,0 1 0,-1-1 0,1 0 0,1-1 0,-1 0 0,0-1 0,1 0 0,-1-1 0,16 1 0,-22-3-44,0 0 0,0 1 1,1-2-1,-1 1 0,0 0 0,0-1 1,0 0-1,-1 1 0,1-2 0,0 1 1,-1 0-1,1-1 0,-1 1 0,0-1 1,0 0-1,0 0 0,0-1 1,0 1-1,3-6 0,6-9 204,-1 0 0,13-33-1,-22 48-248,20-46 148,24-83 1,-38 102-7,-1 0 1,-2-1 0,-1 0 0,0-39 0,-4 67-118,0-1 31,0-1 0,1 0-1,-2 0 1,1 0 0,0 1-1,-1-1 1,0 0 0,0 1-1,-1-1 1,1 1 0,-1-1-1,0 1 1,0-1 0,0 1-1,-5-6 1,-4-4 57,-1 0-1,0 1 1,0 1 0,-2 0-1,1 1 1,-25-16 0,32 25-87,0 0 0,0 0 1,-1 0-1,1 1 0,0 0 1,0 0-1,-1 1 0,1 0 1,0 0-1,-8 1 0,-7 0 19,18-1-61,0 1 0,-1 0-1,1 0 1,0 0 0,0 0-1,0 1 1,0 0-1,0-1 1,0 1 0,0 0-1,1 0 1,-1 0-1,1 1 1,-1-1 0,1 1-1,0-1 1,-4 6-1,-5 9-20,-17 30-1,23-38 21,-50 87 34,54-93-767,-1 1 0,1 0 0,0 0-1,1 0 1,-1 0 0,0 0-1,1 0 1,0 0 0,1 6-1,-1 2-853,0 19-3331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50.0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0 7619,'0'0'1783,"2"4"-1159,3 5-236,0 0 0,-1 1 0,0-1 0,-1 1 0,0 0 0,3 13 0,-2 15 1056,0 52 1,-4-88-1485,0 1-1,-1-1 1,1 0 0,-1 1-1,0-1 1,0 0-1,0 0 1,0 1-1,0-1 1,0 0 0,-1 0-1,1 0 1,-1-1-1,1 1 1,-1 0 0,0 0-1,1-1 1,-1 1-1,0-1 1,-4 2 0,-4 3-1937,0 0 0,-20 7 0,28-12 1526,-27 8-6205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51.7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1345,'0'0'6613,"4"10"-5975,6 15 93,-1 0 0,9 49 0,13 260 2746,-16-110-1960,-6-186-1278,-7-31-158,0 0 0,-1 0 1,1 0-1,-1 10 756,-1-25-3452,0-28-5223,0 16 1587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52.2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131 0 6211,'0'0'5827,"0"41"-5091,0-21 32,0 1-31,-12 5-209,-8-3-416,0-3-112,-4-5-64,4-10-1857,3-5-1889,-1 0-3041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53.1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 9364,'0'0'1972,"10"-2"-1852,17-4-112,-1 0-25,1 1 0,42-3 0,-68 8 22,6 0 15,0 0-1,0 0 1,0 1-1,0 0 1,10 3-1,-15-4-9,0 1 0,0 1 0,0-1 0,0 0 0,0 0 0,0 1 0,0-1 0,0 1 0,0 0 0,-1-1 0,1 1 0,-1 0 0,1 0 0,-1 0 0,0 0 0,0 0 0,0 0 0,2 5 0,0 5 110,0-1 1,-1 1-1,0 0 0,-1 0 0,0 0 0,-2 23 0,0-7 40,0-14-92,0 0-1,-1 1 1,-1-2 0,0 1-1,-1 0 1,0 0 0,-8 14-1,1-5 0,-1 0 0,-1 0-1,-16 21 1,26-41-27,1 1-1,-1-1 1,0 0 0,0 0-1,-1 0 1,1 0 0,0 0-1,-1-1 1,0 0 0,1 1-1,-1-1 1,-7 2 0,3-2 433,0 0 0,0-1 0,0 0 0,0 0 0,-12-1 0,81-3 37,0-3 0,67-15 1,-68 9-48,1 3 1,71-1-1,-68 10-100,-63-5-188,-21 4-6748,-10 1 370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55.3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0 5250,'0'0'5398,"-2"1"-5028,40 2 1797,30-1-2367,287-2 666,-355 0-464,1 0 0,-1 1 0,1-1-1,-1 0 1,1 1 0,-1-1-1,1 1 1,-1-1 0,1 0-1,-1 1 1,1-1 0,-1 1-1,0-1 1,1 1 0,-1-1-1,0 1 1,1-1 0,-1 1-1,0 0 1,0-1 0,0 1-1,1 0 1,5 20 40,-3-10 8,6 19 200,-1 0 0,-1 0 0,-2 1 0,3 49 0,-2-20 114,11 131 906,6 46 200,7-7-341,-30-229-1054,0-1-1,0 1 1,0 0 0,-1 0 0,1 0-1,0-1 1,0 1 0,0 0 0,-1 0 0,1-1-1,0 1 1,-1 0 0,1 0 0,-1-1-1,1 1 1,-1-1 0,1 1 0,-1 0 0,1-1-1,-1 1 1,1-1 0,-1 1 0,0-1-1,1 1 1,-1-1 0,0 0 0,0 1 0,1-1-1,-1 0 1,0 0 0,-1 1 0,-32 6-326,19-5 411,-91 17-117,50-10 9,-88 26 0,138-33-686,-1-1 0,1 0 0,-1 0 1,1 0-1,-12-1 0,15 0 334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55.9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160 1 7491,'0'0'5651,"0"23"-5251,0-14 369,0 2 63,0 1-224,0-4-208,0 10-192,-17 2-47,-12 6-161,-3 6-609,-9 0-2464,0-6-3026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1.9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6 115 3874,'0'0'4719,"-1"3"-4380,-2 29 86,1-1 1,2 0-1,4 41 0,0 3 494,-3 117 1890,-1-196-2547,-1-44-443,3 0 1,1 1 0,3-1 0,2 1-1,1 1 1,28-77 0,-33 110 129,1 0-1,0 0 1,1 1 0,0 0-1,1 0 1,1 0 0,0 1 0,15-16-1,-22 25 44,1 1 0,-1 0 0,1-1 0,0 1 1,0 0-1,-1 0 0,1 0 0,0 0 0,0 1 0,0-1 0,0 0 0,0 1 0,0 0 0,0-1 0,0 1 0,0 0 0,0 0 0,0 0 0,0 0 0,1 0 0,-1 1 0,0-1 1,0 1-1,0-1 0,0 1 0,0 0 0,-1-1 0,1 1 0,0 0 0,0 0 0,0 1 0,-1-1 0,1 0 0,-1 0 0,1 1 0,-1-1 0,1 1 0,-1 0 0,0-1 0,0 1 1,1 0-1,-1 0 0,-1-1 0,2 5 0,9 17 136,-2 1 0,-1 1 1,7 34-1,8 79 914,-14-75-588,-7-48-393,-2-12-62,0 0-1,0-1 0,1 1 0,-1 0 0,1-1 0,-1 1 0,1-1 0,0 1 0,2 3 0,-3-5-27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8:45.1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1 153 5106,'0'0'1305,"19"-19"-1713,62-61 365,-77 76 40,-1 0 0,2 0-1,-1 0 1,0 1 0,1-1-1,0 1 1,-1 0 0,1 0 0,0 1-1,10-4 1,0 0-1,-12 5-7,0 0 0,0 0 1,0 0-1,0 0 0,0 0 0,0 0 0,1 1 0,-1-1 1,0 1-1,1 0 0,-1 0 0,0 0 0,0 1 1,1-1-1,-1 1 0,0 0 0,0 0 0,0 0 0,0 0 1,0 0-1,0 1 0,0-1 0,0 1 0,0 0 0,-1 0 1,1 0-1,-1 0 0,1 0 0,-1 1 0,0-1 1,0 1-1,0-1 0,0 1 0,1 3 0,28 50 1720,39 105 0,-47-103-242,59 106 0,-68-140-1286,-9-13-105,1-1-1,1 0 1,13 15-1,-19-32-2840,-1-4 1683,0-24-2325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8:45.4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315 0 7171,'0'0'1716,"-9"27"-548,-61 176 492,55-159-1376,-55 146 1156,47-135-681,-42 71-1,62-120-716,0 0 26,-1 1-1,0-1 1,0 0-1,-1 0 1,1 0-1,-1-1 0,-7 6 1,-7-9-2464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8:46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7043,'0'0'2356,"3"3"-2207,-1 0-90,-1-2-25,0 0 1,-1-1 0,1 1-1,0 0 1,0 0 0,-1 0 0,1-1-1,0 1 1,0 0 0,0-1-1,0 1 1,0-1 0,0 1-1,0-1 1,0 0 0,0 1 0,0-1-1,4 1 1999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8:46.8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4418,'0'0'4493,"5"5"-4266,5 6 170,0-2 1,0 1 0,1-1 0,1-1 0,13 9 0,-19-13 90,-3-3-698,-2-11-2709,-1-13-3196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20.5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1 1345,'0'0'5186,"7"0"-4724,26-1 101,46 2-329,-77 0-233,1-1 0,-1 1 0,1 0 0,-1-1 0,0 1 0,1 0 0,-1 1 0,0-1 0,1 0 0,-1 1 0,0-1 0,0 1 0,0-1 0,0 1 0,-1 0 0,1 0 0,0 0 0,1 4 0,0-3 24,-1 1-1,-1-1 0,1 1 0,0 0 0,-1-1 1,0 1-1,0 0 0,0 0 0,0 0 0,0 7 1,-1-7 2,0 0 0,0 0-1,-1 0 1,1-1 0,-1 1 0,0 0 0,1 0 0,-2-1 0,1 1 0,0 0 0,-1-1 0,0 1-1,0-1 1,0 0 0,0 0 0,0 0 0,-1 0 0,1 0 0,-1 0 0,0 0 0,0-1 0,0 1-1,-5 2 1,1 0 30,1 0-1,-1-1 0,0 0 1,-1 0-1,1-1 0,0 1 1,-1-2-1,-12 4 0,19-6 144,10 0-979,2 1 792,-1 0 0,0 1 0,1 0 0,-1 1 1,-1 0-1,1 1 0,0 0 0,10 6 0,-15-7 47,1 1 1,-1 1-1,0-1 0,-1 1 1,1 0-1,-1 0 1,0 0-1,0 1 1,-1-1-1,0 1 0,0 0 1,0 0-1,0 0 1,-1 0-1,0 1 1,0-1-1,-1 0 0,0 1 1,1 11-1,-2-6 185,0-6-119,1-1-1,-1 1 1,0-1-1,0 0 1,-1 1 0,0-1-1,0 0 1,0 1-1,0-1 1,-1 0 0,0 0-1,0 0 1,0 0-1,-1 0 1,-5 8 0,3-7 4,0-1 0,0 0 0,0-1 0,0 1 0,-1-1 0,1 0 0,-1 0 0,0-1 0,0 0 0,-11 4 0,6-4 280,0 0 0,0-1 1,-1 0-1,1-1 1,-20-1-1,-16-3-1224,17-8-3545,15 5 288,0 0-2087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21.4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99 1 5426,'0'0'2020,"0"3"-1889,0 10 90,0 0 0,-1-1 0,-1 1 0,0-1 0,0 1 0,-1-1 1,-7 17-1,-33 84 899,27-75-1037,-3 4 616,29-39-779,38 3 721,-1-2 0,1-2 1,48-4-1,-9 1 9,-85 0-749,0 1 0,0 0 0,-1-1 1,1 1-1,0-1 0,0 1 0,-1-1 1,1 0-1,0 0 0,-1 0 1,3-1-1,-1 0-645,0-1 1,-1 1 0,1 0-1,-1-1 1,1 0-1,-1 1 1,0-1-1,3-6 1,-1-6-4355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21.9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4914,'0'0'603,"0"22"-187,0 138 977,11 188 3639,-9-266-4258,-2-49-256,1 1-1,8 48 0,-4-108-6442,-4-1 2721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37.6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38 4690,'0'0'1988,"10"-4"-1924,19-5 388,0 1 1,48-6 0,13 11 106,-71 3-499,-18 0-57,0 1 0,0-1 0,0 0 1,0 1-1,0-1 0,0 1 0,0-1 1,0 1-1,0-1 0,-1 1 1,1-1-1,0 1 0,0 0 0,-1 0 1,1-1-1,0 1 0,-1 0 0,1 0 1,-1 0-1,1 0 0,-1 0 0,1 0 1,-1 0-1,0 0 0,1 0 1,-1 0-1,0 0 0,0 0 0,0 0 1,0 0-1,0 0 0,0 1 0,0 43 206,-1-32-90,1-6-90,-1 0 0,0 0 0,0 0 1,-1 0-1,0-1 0,0 1 1,-1 0-1,0-1 0,0 0 0,0 0 1,-1 0-1,-4 6 0,-1 0 40,-1-1-1,0 0 1,0-1-1,-22 17 1,99-23-246,-67-4 179,11-1-2,0 1 1,0 1-1,-1 0 0,1 0 1,20 6-1,-28-6 27,-1 0-1,1 0 1,-1 1 0,1-1 0,-1 1-1,0-1 1,0 1 0,0 0 0,1 0-1,-2 0 1,1 0 0,0 0 0,0 0-1,-1 1 1,1-1 0,-1 0 0,0 1-1,1-1 1,-1 1 0,0 0 0,-1-1-1,1 1 1,0 0 0,-1-1-1,0 1 1,1 0 0,-1 0 0,-1 4-1,1 0 160,1-5-111,-1 1-1,0-1 1,1 1 0,-1-1-1,-1 0 1,1 1-1,0-1 1,0 1 0,-1-1-1,0 0 1,1 1 0,-1-1-1,0 0 1,0 1 0,0-1-1,0 0 1,-1 0 0,1 0-1,-1 0 1,1 0-1,-1 0 1,0-1 0,-2 3-1,-16 10 165,-1-1-1,0-2 0,0 0 0,-1-1 0,-1-1 1,-39 10-1,36-15 410,15-4-4789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40.0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0 191 2977,'0'0'2948,"5"7"-2625,-3-5-300,15 21 605,1 0 0,36 35-1,-48-52-495,1 0 0,-1-1 0,1 0 0,1 0 1,-1 0-1,1-1 0,-1-1 0,1 1 0,0-1 0,1 0 0,-1-1 0,0 0 0,1 0 0,16 1 0,-23-3-84,0 0 0,0 0-1,1 0 1,-1-1-1,0 1 1,0 0 0,0-1-1,0 0 1,0 1-1,1-1 1,-1 0 0,0 0-1,-1 0 1,4-2-1,-2 0 7,-1 1-1,0-1 1,0 0-1,0 0 1,0 0-1,0 0 1,-1 0-1,3-5 1,4-15 240,0 0 0,-2-1 0,0 0 0,-2 0 0,-1 0 0,0 0 0,-3-42 1,0 62-246,0 1 1,-1 0 0,1-1 0,-1 1 0,0 0 0,0 0-1,0 0 1,-1 0 0,1 0 0,-1 0 0,1 0-1,-1 0 1,0 1 0,0-1 0,0 1 0,-1-1 0,1 1-1,-1 0 1,1 0 0,-1 0 0,0 0 0,1 0 0,-6-1-1,1-1 36,0 1 0,0 0 0,-1 0-1,0 1 1,1 0 0,-1 1-1,0 0 1,-15-1 0,17 2-120,3-1 17,0 1 0,0 0 0,1 0 1,-1 0-1,0 0 0,0 0 1,0 1-1,0-1 0,0 1 1,1 0-1,-1-1 0,0 1 1,0 1-1,1-1 0,-1 0 0,1 1 1,-1-1-1,1 1 0,0 0 1,0-1-1,-1 1 0,1 0 1,0 1-1,-1 2 0,-44 60-1212,39-51-213,1 1 0,0-1-1,-5 17 1,3 0-2012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42.0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6115,'0'0'2561,"6"0"-2508,150 0 806,-154 0-850,0 0 0,1 0 1,-1 1-1,0-1 0,1 0 0,-1 1 0,0 0 0,0 0 0,1-1 0,-1 1 0,0 1 0,0-1 0,0 0 0,0 0 0,0 1 0,-1-1 0,1 1 0,0 0 0,-1-1 0,1 1 0,-1 0 0,1 0 0,-1 0 1,0 0-1,0 0 0,0 0 0,0 0 0,0 1 0,0-1 0,-1 0 0,1 0 0,0 5 0,1 7 80,-1 0 0,-1 0 1,0 0-1,-2 20 0,1-20 28,-1-4-89,1-1-1,-1 1 0,-1-1 1,0 0-1,0 0 1,-1 0-1,0 0 1,0 0-1,-6 7 1,2-4 49,0-2 0,0 1 1,-1-1-1,0 0 1,0-1-1,-13 9 0,40-16-181,-1-1-1,18 0 0,-23-2 132,1 0 0,-1 2 0,1 0 0,-1 0 1,0 1-1,1 0 0,-1 1 0,0 1 0,0 0 0,12 6 0,-13-4 117,1 0 0,-2 1-1,1 0 1,-1 0-1,0 1 1,0 1-1,-1-1 1,0 2-1,9 12 1,-17-21-54,0 1 1,0-1-1,0 1 1,-1-1 0,1 1-1,0 0 1,-1 0-1,1-1 1,-1 1-1,1 0 1,-1 0-1,0-1 1,0 1-1,0 0 1,0 0 0,0 0-1,0 0 1,0-1-1,-1 1 1,1 0-1,-1 0 1,1 0-1,-1-1 1,0 1-1,1 0 1,-1-1 0,0 1-1,0-1 1,0 1-1,-1-1 1,1 0-1,-2 3 1,-4 1 110,0 1 1,0-1-1,0 0 1,-1-1-1,-11 5 1,11-5-208,-27 12 144,-1-3-1,0-1 1,-1-1 0,-51 7-1,86-17 337,-4 0-2476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2.2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38 5539,'0'0'2547,"31"-6"-1904,100-19-218,-115 22-338,0 1 0,0 1 1,25 0-1,-20 2 54,-17-2-84,1 2 0,-1-1-1,0 0 1,1 1 0,-1 0-1,0 0 1,1 0-1,-1 0 1,0 1 0,0 0-1,0-1 1,0 2-1,0-1 1,3 3 0,-3-1 5,0 0 0,0 0 0,0 0 0,-1 1 0,0 0 0,0 0 0,0 0 0,0 0 0,-1 0 0,3 7 0,-1 2 196,-1 1 0,-1 0-1,0-1 1,-1 1 0,0 0 0,-1 0 0,-1 0 0,-3 17 0,4-26-220,-1-1 0,0 1 0,-1-1 1,0 1-1,0-1 0,0 0 0,0 1 1,-1-1-1,1-1 0,-2 1 0,1 0 0,0-1 1,-1 1-1,0-1 0,0 0 0,0 0 0,0-1 1,-1 1-1,1-1 0,-1 0 0,0 0 1,-7 3-1,0-1-420,-1-1 0,-1 0 1,1 0-1,-1-1 0,0-1 1,1 0-1,-28-1 1,39-1 167,0 1 1,0-2 0,-1 1 0,1 0-1,0 0 1,0-1 0,0 1 0,0-1-1,-1 0 1,1 1 0,0-1 0,0 0-1,0 0 1,1 0 0,-1-1 0,0 1-1,0 0 1,1-1 0,-1 1 0,0-1-1,1 0 1,0 1 0,-1-1 0,1 0 0,0 0-1,0 0 1,-2-4 0,-13-30-4259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44.7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1489,'0'0'4316,"6"13"-3302,1-8-547,-7-4-415,1 0 0,0-1 0,-1 1-1,1 0 1,0-1 0,0 1 0,0-1 0,0 1 0,0-1-1,0 1 1,-1-1 0,1 0 0,2 1 0,38 5 875,1-2 0,64-2 0,-86-2-587,49 9 1466,-69-24-5853,0-2-875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16.4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1 218 624,'0'0'2335,"1"-3"-2151,1-7 514,-1-1 0,0 0 1,0-15 2462,-1 42-3244,-1 13 218,0-11-96,1 0-1,3 22 1,-2-35-34,0 1 1,0-1 0,1 0 0,0 1-1,0-1 1,0 0 0,0 0 0,1 0 0,0-1-1,0 1 1,5 6 0,-1-4 41,0-1 1,0 0-1,1 0 1,0-1 0,0 1-1,0-2 1,0 1-1,1-1 1,-1-1-1,1 0 1,0 0-1,0 0 1,1-1-1,-1-1 1,0 0-1,1 0 1,-1 0-1,1-1 1,-1-1-1,18-2 1,-21 0 1,-1 1 1,1-1-1,0 0 1,-1-1 0,0 1-1,0-1 1,0 0-1,0 0 1,6-8-1,1-2 42,21-29 0,-25 31-9,-1-1-1,-1 1 1,0-1 0,-1 0-1,0 0 1,-1-1-1,3-14 1,-3 1 244,0-1 0,-2-43-1,-2 68-307,-1 1 0,1-1 0,-1 1 0,0-1 0,0 1 0,0-1 0,0 1 0,0 0 0,-1 0 0,1-1 0,-1 1 0,1 0 0,-1 0 0,0 0 0,0 1 0,0-1 0,0 0 0,0 1 0,0-1 0,0 1 0,0 0 0,-1-1 0,1 1 0,-1 0-1,-3-1 1,-3-1-35,0 1-1,0-1 0,-1 1 0,1 1 0,-18-1 1,-6 1 145,-53 3 136,76-1-256,0 1 0,0-1 0,0 2 0,0 0 0,0 0 0,-12 6 0,19-7-59,-1 1 1,1-1-1,0 1 1,0 0-1,0 0 1,1 0-1,-1 0 1,1 0-1,0 0 1,-1 1-1,2-1 1,-4 8-1,0-1 4,2 1 0,-1 0-1,-2 15 1,3 14-3853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17.4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1 512,'0'0'8025,"0"2"-7987,0 324 2005,0-344-4897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49:19.3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 3410,'0'0'3695,"0"-1"-3567,1 1-120,-1-1 0,1 0 1,-1 1-1,1-1 0,0 1 1,-1 0-1,1-1 1,0 1-1,-1 0 0,1-1 1,0 1-1,0 0 0,-1 0 1,1-1-1,0 1 0,0 0 1,0 0-1,-1 0 1,1 0-1,0 0 0,0 0 1,0 0-1,-1 0 0,1 1 1,1-1-1,-2 0 23,17 0 298,-2 0-154,-1 0 1,0 0 0,1 2-1,17 3 1,-28-4-154,-1 0 0,1 0 1,-1 1-1,1-1 0,-1 1 0,0 0 1,0-1-1,0 1 0,0 1 0,0-1 1,0 0-1,0 1 0,-1 0 0,1-1 1,-1 1-1,0 0 0,0 0 1,0 0-1,0 1 0,-1-1 0,3 7 1,0 8 135,-1 0 0,0 0 0,-2 0 0,0 1 0,-3 35 0,0-6 126,2-44-243,-1-1-1,1 0 1,-1 1 0,0-1-1,0 0 1,-1 0 0,1 0-1,-1 0 1,1 0 0,-1 0-1,0-1 1,0 1-1,0-1 1,-5 5 0,4-4 14,0 0 1,0 0 0,-1 0-1,1-1 1,-1 0 0,1 1 0,-1-1-1,0 0 1,0-1 0,0 1-1,-4 0 1,2 0 36,1-1 1,-1 1-1,1 0 0,-10 6 1,12-5-1,0 0 1,0 0-1,0-1 1,0 1 0,0-1-1,-1 1 1,1-1-1,-1 0 1,1-1 0,-1 1-1,0 0 1,0-1 0,-5 1-1,35-1-482,-15 0 440,-1-1 0,1 0 0,0-1 0,0 0 0,20-5-1,6-3-62,1 2-1,1 2 1,-1 1-1,76 3 1,-79 1 713,-35-31-1351,0 12-4730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34.8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147 35 272,'0'0'3330,"-6"0"-2711,1-1-656,2 1 140,1-1 1,-1 1-1,0-1 1,1 1 0,-1 0-1,0 0 1,1 0 0,-1 1-1,0-1 1,1 0-1,-1 1 1,1 0 0,-1 0-1,1-1 1,-1 2 0,1-1-1,-1 0 1,1 0 0,-3 3-1,-5 5 89,1 1-1,0 1 1,1 0-1,-14 23 1,18-27-159,1 1 1,-1 0 0,2 0-1,-1 0 1,1 0 0,1 0-1,-1 1 1,1-1-1,1 12 1,-1-7-19,1-7 5,-1 0 1,1 1-1,1-1 0,-1 0 1,1 1-1,0-1 1,0 0-1,1 0 1,0 0-1,0 0 0,0 0 1,5 9-1,48 57 499,-47-62-417,1-1 0,0 0 0,0 0 0,1-1 0,12 7 0,-13-11-41,0 0 0,0-1-1,0 0 1,0-1-1,1 0 1,-1 0-1,1-1 1,-1 0-1,1-1 1,0 0-1,-1-1 1,15-2-1,-21 2-32,1 0-1,0 0 0,-1-1 1,1 1-1,-1-1 0,1 0 1,-1 0-1,0 0 0,0 0 0,0-1 1,0 1-1,0-1 0,2-3 1,33-44 169,-20 24-155,-14 22-14,0 0 17,-1 0 1,1 0-1,-1-1 1,0 1-1,0-1 1,0 0-1,-1 0 0,0 0 1,0 0-1,0 0 1,0 0-1,-1 0 1,0-1-1,0 1 1,0-8-1,0-19 464,0 20-466,0 0 1,-1-1 0,-1 1-1,0 0 1,-1-1 0,0 1-1,0 0 1,-8-19 0,8 27-39,-27-51 88,27 51-67,-1 0 0,0 0 0,0 0 0,0 0 0,-1 0 0,1 1 0,-1-1 0,0 1-1,-8-5 1,6 6 121,-1 1 0,1-1 0,-1 1 0,0 1 0,0-1 0,1 1-1,-1 0 1,-10 2 0,-9 0-303,22-1 128,-1 0 1,1 1-1,0-1 0,0 1 0,0 0 0,0 1 1,0-1-1,0 1 0,1 0 0,-6 5 0,-3 2-589,7-7 38,1 1 0,-1 0-1,1 0 1,0 0 0,1 1 0,-1-1-1,-4 8 1,-7 17-3380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35.7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2 416,'0'-2'7445,"0"6"-6785,-2 106-73,5 122 1849,8-187-1452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36.6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2 896,'6'0'8137,"29"0"-8179,-10 0 104,-13-1-61,0 1 1,-1 0-1,1 1 0,18 3 1,-27-3 5,1 0 0,-1 0-1,0 0 1,0 0 0,-1 1 0,1-1 0,0 1 0,0 0 0,-1 0 0,1 0 0,-1 0 0,1 0 0,-1 0 0,0 1 0,0-1 0,0 1 0,0 0-1,-1-1 1,1 1 0,-1 0 0,2 5 0,0 4 198,0 0-1,-1 1 1,0 0 0,-1-1-1,-1 1 1,-1 19-1,0-1 18,0-24-194,0 0 0,0 0 0,-1 0 0,1-1 0,-2 1 0,1 0 0,-1-1 0,0 0 0,0 1 0,-1-1 0,1-1 0,-2 1 0,1 0 0,-8 7 0,6-6 13,0-1-1,-1-1 1,0 1-1,0-1 1,0 0 0,0 0-1,-1-1 1,1 0 0,-1 0-1,0-1 1,-13 4-1,108-5 326,-36-2 207,0-2 1,56-11 0,-83 9-268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14.0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81 1 1553,'0'0'2686,"3"0"-2235,18 0 4271,-21 18-3604,0-13-979,0 1-1,0 0 1,-1-1-1,1 1 0,-1 0 1,0-1-1,-1 1 1,1-1-1,-1 0 1,0 1-1,0-1 1,-1 0-1,0 0 1,0-1-1,0 1 1,0 0-1,-1-1 0,0 0 1,-7 8-1,-7 4 18,-6 5-1606,8-13-3557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14.8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 0 5074,'0'0'4266,"6"15"-1459,-7-8-2804,1 1-1,-1-1 1,0 1 0,-1-1-1,1 0 1,-2 0 0,1 0-1,-1 0 1,0 0 0,0 0-1,-1-1 1,1 1 0,-9 8-1,3 0-1586,-2 0-1,-18 20 0,0-10-3524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15.6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88 4 1553,'0'0'6755,"8"-3"-4562,-11 17-2081,-11 1-96,-4 5-16,-2 0-656,0 1-1121,0-7-1553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2.6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3698,'73'17'819,"-58"-11"262,-15-1-785,-1-2-1,-3 347 6402,5-199-4496,0-94-1518,1-28-266,-2 1 0,-2-1-1,-5 35 1,7-63-459,0-1 0,0 1-1,0 0 1,0-1-1,0 1 1,0 0-1,0-1 1,0 1 0,0 0-1,-1-1 1,1 1-1,0 0 1,0-1 0,-1 1-1,1-1 1,0 1-1,-1-1 1,1 1 0,-1-1-1,1 1 1,-1-1-1,1 1 1,-1-1 0,1 1-1,-1-1 1,1 0-1,-1 1 1,0-1 0,1 0-1,-1 0 1,1 1-1,-1-1 1,0 0 0,1 0-1,-1 0 1,0 0-1,1 0 1,-1 0 0,0 0-1,1 0 1,-2 0-1,1-1-328,0 1-1,0-1 0,0 1 1,0-1-1,0 0 0,0 0 0,0 0 1,1 1-1,-1-1 0,0 0 1,0 0-1,1 0 0,-1 0 1,0 0-1,1 0 0,-1 0 0,1 0 1,0-1-1,-1 1 0,1 0 1,0 0-1,-1-2 0,1-30-6735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40.6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3810,'0'0'5704,"0"0"-5684,0 1 0,0-1-1,0 0 1,0 0 0,0 0 0,0 0 0,0 0 0,0 0 0,0 1 0,0-1 0,1 0 0,-1 0 0,0 0-1,0 0 1,0 0 0,0 0 0,0 0 0,0 1 0,0-1 0,0 0 0,1 0 0,-1 0 0,0 0 0,0 0 0,0 0-1,0 0 1,0 0 0,0 0 0,1 0 0,-1 0 0,0 0 0,0 0 0,0 0 0,0 0 0,0 0 0,1 0-1,-1 0 1,0 0 0,0 0 0,0 0 0,0 0 0,0 0 0,0 0 0,1 0 0,-1 0 0,0 0 0,0 0 0,0 0-1,0-1 1,0 1 0,0 0 0,0 0 0,1 0 0,-1 0 0,0 0 0,29 265 2965,-18-133-944,-10-122-1860,-1-28-5231,-1 7 2345,1-9-3823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41.3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33 5635,'0'0'3745,"8"-1"-3505,20-10-66,-21 7-89,1 1 0,-1 0 0,1 1 0,0 0 0,-1 0 0,1 0 0,14 0 0,-12 2-23,-5 0-22,-1 0 0,1 0 0,-1 0 0,1 1 1,6 1-1,-9-2-29,0 1 0,-1 0 0,0-1 0,1 1 1,-1 0-1,1 0 0,-1 0 0,0 0 0,0 0 0,1 0 0,-1 1 1,0-1-1,0 0 0,0 1 0,0-1 0,-1 0 0,1 1 0,0-1 1,0 3-1,3 11 91,0-1-1,-1 1 1,-1 0 0,0 0 0,-1 0 0,-2 27 0,1-20-26,0-17-61,-1 0 0,0 1-1,0-1 1,0 0 0,-1 0 0,1 0-1,-1 0 1,-1 0 0,1-1-1,0 1 1,-1-1 0,0 1-1,0-1 1,-1 0 0,1 0-1,-1 0 1,0-1 0,0 1 0,-5 2-1,-10 8 105,-1-1 0,-43 20 0,44-24-1,26-10-27,0 1 1,0-1 0,0 1-1,9 1 1,7 0 127,26-3 491,90-15 0,-136 17-940,2-1 583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16.3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73 0 3602,'0'0'7907,"0"3"-7491,0 6-416,0 11-192,-17 9-1729,-9 6-1552,-3 3-2242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17.1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47 0 3586,'0'0'4498,"9"3"-4242,-9 3-16,0 8-208,0 7 112,-3 5-144,-15 6-560,1 2-1617,-1-10-1857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17.7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0 6643,'0'0'5891,"2"0"-5699,-2 3-192,0 6-32,0 8 0,-14 12-1281,-9 6-1712,-3 8-1889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18.9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91 1 5010,'0'0'4610,"-15"72"-4610,-2-46-96,-9 3-1072,-6 6-2674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18.4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0 3522,'0'0'6210,"11"0"-5857,-11 6-834,-5 14-1327,-7 1-1090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19.6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87 1 224,'0'0'5571,"12"0"-4163,-12 5-783,0 4-49,0 9-128,0-1-224,-6 0-224,-11 7-128,-1-1-464,-2 6-705,0 0-992,2-6-736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38.2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78 1 2225,'0'0'6075,"-1"16"-5779,-3 32 440,-20 91 1,-25 69 767,50-208-1506,-1 1 0,0-1-1,0 1 1,0-1 0,1 0-1,-1 1 1,0-1-1,0 0 1,1 1 0,-1-1-1,0 1 1,1-1 0,-1 0-1,1 0 1,-1 1 0,0-1-1,1 0 1,-1 0 0,1 1-1,-1-1 1,0 0 0,1 0-1,-1 0 1,1 0 0,-1 0-1,1 0 1,-1 0-1,1 0 1,-1 0 0,1 0-1,-1 0 1,0 0 0,1 0-1,24 0 145,-19 0-68,54-3 812,96-18 0,-37 4-144,-112 16-701,9 0 178,0-2 0,27-6 0,-41 7-816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38.6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4482,'0'0'4397,"2"32"-3608,5 106-234,15 37 1630,-7-79-680,-6-1-510,12 76 854,-18-159-1764,-1-19-1239,-2-24-2072,0 27 2855,0-43-5013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2.9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4562,'0'0'8564,"37"162"-7620,-28-148-415,-3-2-273,0-3-80,-3-6 0,-3-47-14679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20.2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142 1 3265,'0'0'7716,"0"11"-7220,0-5-96,0 0-31,-8 0-65,-4 5-224,-5 1-80,2-1-32,-5 7 0,-1-4-352,4 4-1249,0-4-1665,2-2-2368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20.7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136 1 4610,'0'0'6003,"-84"75"-6323,61-69-2177,-6-6-2434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23.9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3602,'0'0'2449,"3"9"1003,171 0-3433,-117-1 50,-56-8-64,0 1 0,0-1 0,0 0-1,0 1 1,0-1 0,0 1 0,0-1 0,0 1 0,0-1-1,0 1 1,0 0 0,0-1 0,-1 1 0,1 0 0,0 0-1,-1 0 1,1 0 0,0-1 0,-1 1 0,1 0 0,-1 0-1,1 0 1,-1 0 0,0 0 0,1 0 0,-1 0 0,0 2-1,8 38 159,-6-25-127,2 7-21,27 191 1194,-26-175-1071,1 12-76,-5-40-53,-1-1-1,2 0 1,-1 0 0,2-1-1,-1 1 1,1 0-1,1-1 1,6 14 0,-10-23 83,0 1 0,0-1 0,0 1 0,0-1 0,1 1 0,-1-1 1,0 1-1,0-1 0,0 1 0,0-1 0,-1 1 0,1-1 0,0 1 1,0-1-1,0 1 0,0-1 0,0 1 0,-1-1 0,1 1 0,0-1 0,0 1 1,-1-1-1,1 0 0,0 1 0,-1-1 0,1 1 0,0-1 0,-1 0 1,1 1-1,-1-1 0,1 0 0,0 0 0,-1 1 0,1-1 0,-1 0 1,0 0-1,-23 9-313,18-7 474,-57 15-96,42-12-80,0 1 0,0 1 0,-21 10-1,40-16-75,-1 1-1,0-1 1,1 0-1,-1 0 1,0 0-1,0-1 1,0 1-1,0-1 1,0 1-1,-3-1 1,6 0-79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25.3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0 864,'0'0'4424,"58"3"-1684,72-3-2244,-128 2-470,-1-1 0,0 0 0,0 1 0,1-1-1,-1 1 1,-1-1 0,1 1 0,0 0 0,0 0 0,-1-1 0,1 1 0,0 0 0,0 3 0,0 1 78,5 13 301,-1 0-1,-1 0 1,1 25 0,-2-20-58,2 43 113,-3-41-228,5 37-1,-6-22 1348,-1-40-1510,-1 0 0,1 0 0,0 0-1,0-1 1,0 1 0,-1 0 0,1 0-1,0 0 1,-1-1 0,1 1 0,-1 0-1,1 0 1,-1-1 0,1 1 0,-1 0-1,-1 0 1,-12 8 1,-2-1 0,1 0 1,-29 8-1,22-7 28,13-6-887,-30 11 2508,25-12-4368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26.6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48,'0'0'5157,"58"3"-1406,81-3-2852,-136 15-451,-2-12-330,31 208 1677,-31-200-1683,4 49 359,-5-46-272,1 0-1,0 0 1,4 15-1,-5-28-127,0-1 0,0 1 0,0-1 0,0 1 0,0-1 0,0 1 0,0-1 0,0 1 0,0 0 0,0-1 0,0 1 0,-1-1-1,1 1 1,0-1 0,0 1 0,-1-1 0,1 1 0,0-1 0,-1 0 0,1 1 0,0-1 0,-1 1 0,1-1 0,-1 0 0,1 1 0,-1-1 0,1 0 0,0 1 0,-1-1 0,1 0 0,-1 0 0,0 1 0,1-1 0,-1 0 0,1 0 0,-1 0 0,0 0 0,-31 4-54,13-3 246,-20 8-273,-13 3 98,14-9-5096,16-3-1214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27.7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4274,'0'0'3239,"50"14"-2604,-37-12-451,-1 0 0,1-1 0,13 0 0,-14-1-136,0 0 0,1 1 0,12 3 0,-23 1 109,0 0 0,-1-1 0,0 1 1,0 0-1,0 0 0,0 6 0,0-3-120,14 144 1589,1 8-640,-13-147-872,0 7 213,0 0 1,1 23 2679,-7-28-2480,-3-9-487,-1 0-1,0-1 1,0 0 0,-1 0 0,0 0-1,0-1 1,-15 5 0,-13 9 29,-16 3-1451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42.6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0 5394,'0'0'3141,"-5"15"-2800,-4 8-59,2-1 0,1 1-1,1 0 1,-3 29 0,-4 199 2095,31-251-2252,30 1 669,-24 1-354,0-2 0,0-1 0,-1-1 0,46-9 0,89-33 296,-144 42-741,9-1-2079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43.0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7299,'0'0'2738,"1"25"-2197,0-3-326,1 16 345,1 0 0,13 54-1,-1-18 1592,10 146-1,-22-90-9735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28.8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0 3922,'0'0'2892,"-1"2"-2837,1-1 0,0 0-1,0 1 1,-1-1 0,1 0 0,0 1 0,1-1 0,-1 0 0,0 1 0,0-1-1,0 0 1,1 0 0,0 3 0,6-1 208,1 1 0,0-1 1,0 0-1,0 0 0,15 2 0,-6-1-41,9 1-31,-21-5-169,-1 0 0,1 1 0,-1 0 0,1 0 0,-1 0 0,0 0 0,1 1-1,-1 0 1,0 0 0,5 3 0,-9-5 42,0 2-43,0 0 0,0 0-1,1 1 1,-1-1 0,0 0 0,1 0-1,-1 0 1,1 0 0,2 3-1,-3-2 21,5 15 357,-2 1 0,0 0 0,-1 0 0,-1 0 0,-1 23 0,1 21-6,13 100 313,-5-117 1722,-17-39-1197,-103 58-838,99-63-235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0.6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39 800,'4'-1'8692,"21"-4"-8420,-25 5-261,17-3 187,-1 0 1,0-2-1,0 0 1,17-8 0,-15 10 491,-11 2-1998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1:52.7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2993,'0'0'8644,"28"157"-8083,-22-146-305,-3-5-112,3-3-144,-4-34-8564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3.6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2 131 4946,'0'0'1865,"0"28"-750,0 89-24,-1-26 36,2 25 249,4-95-1032,-4-19-184,-1-5 0,1-32-417,1 1 1,2 0-1,9-39 0,-8 51-78,1 1 1,1 0-1,1 0 0,1 1 1,0 0-1,14-19 1,-21 35 336,0 0 0,1 1 0,0-1 0,-1 1 0,1 0 0,1 0 0,-1 0 0,0 0 0,1 0 0,-1 1 1,1-1-1,0 1 0,0 0 0,0 0 0,0 1 0,0-1 0,0 1 0,0 0 0,0 0 0,1 0 0,-1 0 0,0 1 0,1 0 1,-1 0-1,1 0 0,5 1 0,-7 0 24,-1 0 0,1 0-1,-1 1 1,1-1 0,-1 0 0,0 1 0,0-1 0,0 1 0,0 0 0,0 0-1,0 0 1,0 0 0,0 0 0,-1 0 0,1 0 0,1 4 0,18 42 428,-19-41-356,8 23 387,-2 0 0,-1 0-1,-1 1 1,-1 0 0,0 51-1,-5-82-334,0-5 76,1-38-164,2 0-1,12-63 1,-10 80-125,1 1 0,2 0 1,0 1-1,2 0 0,20-37 0,-27 56 59,0 0-1,0 1 0,0-1 0,1 1 1,-1 0-1,7-6 0,-7 8-8,0 0 0,-1 1 0,1 0 0,0-1 0,-1 1 0,1 0 0,0 0 0,0 1-1,0-1 1,0 0 0,0 1 0,0 0 0,5 0 0,-7 0 8,1 0 0,-1 0 0,0 1-1,0-1 1,1 1 0,-1-1 0,0 1-1,0-1 1,0 1 0,1 0 0,-1-1 0,0 1-1,0 0 1,0 0 0,0 0 0,0 0-1,-1 0 1,1 0 0,0 0 0,0 0 0,-1 0-1,1 1 1,0-1 0,0 1 0,11 35 65,-11-32-41,7 35 439,-2 1 0,-2-1-1,-1 54 1,1 7 3,-4-101-473,3 19 136,-3-18-339,1 0 1,-1-1 0,0 1-1,1-1 1,-1 1 0,6 3-2358,-5-4 2358,-1 0 0,1 1-1,-1-1 1,1 0 0,0 0 0,-1 0-1,1 0 1,1 0 0,8 0-3778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1.0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1 1 2321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1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2321,'26'72'350,"-24"-68"-171,-1 0 0,1 0 0,-1 1 0,0-1 0,-1 1 1,1-1-1,-1 1 0,0-1 0,0 1 0,-1 7 0,-1 6 212,8 99 1885,21 125 0,-14-141-2080,-11-41 217,-3-33 951,18-27-1243,-1 0 1,1-2-1,0 0 0,29-8 0,-43 9-53,1 0 0,-1 0 0,0 0 0,1-1 0,-1 1 0,4-3-1,2-7-1002,-5-5-3351,-3 5-442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2.6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1 112,'0'0'7766,"15"0"-7670,115 0 1871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2.9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0 1 1665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3.3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 1 1665,'-31'82'267,"29"-79"-129,1 1 0,-1-1 1,1 1-1,0-1 1,0 1-1,1 0 0,-1 0 1,1 0-1,0-1 1,0 1-1,0 0 0,1 5 1,1 5 447,2 22 800,15 63 0,-2-13-263,-3 11-81,4 149-1,-18-245-790,13-1 830,-1 0-969,1 0 1,-1-1-1,1 0 1,-1-1-1,23-6 1,14-7 313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4.2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58 304,'0'0'7950,"10"-4"-7536,24-3 221,58-20 0,-89 26-835,1-1 1,-1 1-1,0-1 1,0 0-1,0 0 1,0 0-1,0 0 1,4-4-1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4.6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1 1 96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5.0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96,'19'45'1289,"-17"-42"-1060,-1 1 1,0 0 0,0 0 0,-1 0-1,1 0 1,-1 0 0,0 0 0,0 0-1,0 0 1,-1 6 0,0 7 441,1 257 3940,0-274-4566,0 29 19,0 12 168,0-41-224,0 1 0,0-1 0,0 0 0,1 1 1,-1-1-1,0 0 0,0 1 0,0-1 0,1 0 0,-1 1 0,0-1 0,0 0 0,1 0 1,-1 1-1,0-1 0,1 0 0,-1 0 0,0 1 0,1-1 0,-1 0 0,0 0 0,1 0 1,-1 0-1,0 0 0,1 0 0,-1 0 0,1 0 0,-1 0 0,0 0 0,1 0 0,0 0 1,15 0 406,-12 0-226,38 0 671,0 1-151,64-7 1,-104 5-631,14-4-907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5.6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 2321,'0'0'3893,"16"0"-3162,83 0 581,-95-1-1119,1 1 0,-1-1 0,0 0 0,0 0 0,0 0 0,1 0 0,6-4 1,7-2 286,-16 5-361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5.9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4.2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310 199 2865,'0'0'3986,"6"-18"-3324,19-57-417,-23 71-202,-1-1-1,0 1 1,0-1 0,-1 1-1,1-1 1,-1 1-1,0-1 1,0 1 0,0-1-1,-2-5 1,1 8-2,1-1 0,-1 1 0,0 0 1,0-1-1,0 1 0,-1 0 0,1 0 0,0 0 0,-1-1 1,0 2-1,1-1 0,-1 0 0,-4-3 0,2 3 53,0-1-1,0 1 0,0 0 0,-1 1 1,1-1-1,-1 1 0,1-1 0,-1 2 1,0-1-1,1 0 0,-1 1 0,0 0 1,0 0-1,1 0 0,-6 1 0,7 0-65,0 0-1,0 1 0,0-1 0,0 0 0,0 1 1,1-1-1,-1 1 0,0 0 0,1 0 0,0 0 0,-1 0 1,1 1-1,0-1 0,0 1 0,0-1 0,1 1 1,-1-1-1,1 1 0,-1 0 0,-1 6 0,-2 4 104,0 0 0,1 1 0,-3 18-1,3-6 204,2 0 0,1 35 0,1-48-277,0-10-42,0-1 0,0 1-1,0-1 1,0 1 0,1-1-1,-1 0 1,1 1-1,0-1 1,-1 0 0,1 0-1,0 1 1,0-1 0,1 0-1,-1 0 1,0 0 0,1 0-1,-1 0 1,1-1-1,0 1 1,-1 0 0,1-1-1,0 1 1,0-1 0,0 0-1,0 1 1,0-1 0,1 0-1,-1 0 1,0 0-1,0-1 1,1 1 0,-1-1-1,0 1 1,1-1 0,-1 0-1,5 0 1,-5 1-6,1-1 0,0 1 0,-1-1 0,1 0 0,0 0 1,-1 0-1,1-1 0,-1 1 0,1-1 0,0 1 0,-1-1 0,1 0 0,-1 0 0,0 0 0,1 0 1,-1-1-1,0 1 0,0 0 0,1-1 0,-1 0 0,0 1 0,-1-1 0,1 0 0,0 0 1,0 0-1,-1 0 0,1-1 0,-1 1 0,0 0 0,0-1 0,0 1 0,0 0 0,1-6 0,5-13-330,-1-1 0,4-34-1,-3 14-261,-6 42 569,-1-1-1,0 0 1,0 0-1,0 0 1,1 1 0,-1-1-1,0 0 1,1 1-1,-1-1 1,0 0 0,1 1-1,-1-1 1,1 0-1,-1 1 1,1-1 0,0 0-1,4 3-157,-2 9 15,12 96 1484,0 138 0,-10-126-262,1 185 1531,-6-300-2569,-1-1-13,1 0 1,0 0-1,0-1 0,-1 1 0,0 0 1,1 0-1,-1-1 0,0 1 1,0-1-1,-1 1 0,1-1 0,0 1 1,-1-1-1,0 0 0,1 0 0,-1 1 1,0-1-1,0-1 0,0 1 1,0 0-1,-1 0 0,1-1 0,0 1 1,-1-1-1,1 0 0,-1 0 1,1 0-1,-1 0 0,0 0 0,1 0 1,-5 0-1,-9 2 16,-1-1 1,1-1-1,-1 0 1,-19-2-1,13 0-9,14 1-31,-1-1 0,1 0 0,0-1 0,0 0 1,0 0-1,0-1 0,1 0 0,-1-1 1,1 0-1,0 0 0,0-1 0,0 0 0,1 0 1,-8-7-1,9 7-318,0-1 0,1 1 1,0-1-1,0 0 0,0 0 1,0-1-1,1 0 0,0 1 1,1-2-1,-1 1 0,1 0 1,1 0-1,-1-1 0,1 0 1,1 1-1,-2-14 0,4-66-6341,6 38 2267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6.3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2465,'68'75'69,"-66"-73"-38,0 1-1,0-1 1,-1 1-1,1 0 1,0 0-1,-1-1 1,2 5-1,-4 7 496,0-6-138,2 32 1342,10 75 1,-10-108-1585,-2-7-120,1 1 0,0 0 0,0 0-1,0-1 1,0 1 0,0 0 0,0-1 0,0 1-1,0 0 1,1-1 0,-1 1 0,0 0 0,0-1-1,1 1 1,-1 0 0,0-1 0,1 1 0,-1 0-1,0-1 1,1 1 0,-1-1 0,1 1-1,-1-1 1,1 1 0,-1-1 0,2 1 0,-1-1 107,17 0 219,163 0 1686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6.7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 2849,'0'0'3639,"12"0"-3089,165-3 3206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7.1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0 0 352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7.4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0 352,'71'143'462,"-56"-102"298,-15-26 22,-1-5-283,0 20 591,2 0 1,1 0-1,10 51 1,-9-55-176,-3-26-726,6 36 193,1-14-282,-6-17-3,1 0-1,-1 0 1,0 0 0,0 0-1,0 8 1,-1-12-42,0 0-1,0 0 1,0 0 0,0 0 0,0 0-1,0 0 1,0 0 0,1 0 0,-1 0-1,0-1 1,1 1 0,-1 0 0,0 0-1,1 0 1,-1 0 0,1-1 0,-1 1-1,1 0 1,-1 0 0,1-1 0,0 1-1,1 1 1,-2-2 47,15 0 119,164 0 3351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8.3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72 384,'0'0'6585,"5"0"-6105,13-3 9,0 0 0,-1-1 1,1-1-1,30-12 0,-24 8-265,-10 4-41,-1 0 80,1 0 0,21-4-1,-23 3-292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39.1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1473,'0'0'2387,"0"12"-1661,1 31 409,9 51 0,12 85 341,-9-55-694,1 38 103,-11-125-427,-2 45-1,-1-43 1867,229-39-1401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5:41.7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9 288,'0'0'9586,"2"0"-9405,49 0-46,0 1 142,97-11 0,-148 10-265,1 0 0,-1 0-1,1 0 1,-1 0 0,1 0 0,-1 0 0,1 1 0,-1-1 0,1 0 0,-1 0 0,1 0 0,-1 0 0,0 0 0,1 1 0,-1-1 0,1 0 0,-1 1 0,1-1 0,-1 0 0,0 0 0,1 1 0,-1-1 0,0 1 0,1-1 0,-1 0 0,0 1 0,1-1 0,-1 1 0,0-1 0,0 1 0,0-1 0,1 1 0,-1-1 0,0 1-1,0-1 1,0 1 0,0-1 0,0 1 0,0 0 0,0 27 64,-1-16 34,1 43 178,-1 38 274,20 161-1,2-54-102,1 6-16,-15-179-355,-5-22-49,-1 0 0,1 0-1,-1 0 1,0 1-1,0 6 1498,-1-12-1503,0 0 1,0 0 0,0 1-1,0-1 1,0 0 0,0 1-1,0-1 1,0 0-1,0 1 1,0-1 0,0 0-1,0 1 1,0-1 0,0 0-1,0 1 1,0-1 0,0 0-1,0 1 1,0-1-1,0 0 1,-1 0 0,1 1-1,0-1 1,0 0 0,0 0-1,-1 1 1,1-1-1,0 0 1,0 0 0,0 1-1,-1-1 1,1 0 0,-12 9 127,1 0 1,-1-1-1,-1-1 1,1 0-1,-19 7 1,0 0 195,20-9-231,0-1 1,0 0 0,0-1-1,-22 4 1,-3 0 552,20-3-763,11-2-168,-1 0 0,0-1 0,0 0 0,0 0 1,-7-1-1,10-34-11308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6:59.0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79 0 256,'0'1'9188,"0"14"-9140,-1-8-55,1 0-1,-1-1 0,-1 0 0,1 1 1,-1-1-1,0 0 0,0 1 0,-1-1 0,0 0 1,0-1-1,0 1 0,-8 10 0,-19 16-2919,15-20-640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7:00.0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76 1 2113,'0'0'3818,"3"12"354,-3-3-4197,-1-1-1,0 0 1,-1 0-1,1 1 0,-1-1 1,-1 0-1,-5 12 1,-2 0-1614,-21 31 1,12-24-1430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7:00.6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96 0 3105,'0'0'5667,"0"17"-5267,0-8-16,0 3-15,0 2-129,-12 4-128,-2-1-112,-6 3-112,-4-2-1009,-2-4-1584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4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1 125 2849,'0'0'4482,"12"25"-2587,41 83-746,-44-88-706,0 0-1,-2 1 1,0 0-1,-1 1 1,4 31-1,-5-23 105,-1 23 336,-4-52-579,-1 0 35,-2-6-286,0-13-15,0 0-1,1 1 1,1-1-1,0 0 1,3-22-1,-2 24-22,1 5-7,0 0 0,1 0 0,0 0 0,0 0 0,1 0 0,1 1 0,0-1 0,0 1 0,10-17 0,-5 13 5,1 1 1,0 0 0,0 0 0,2 1 0,-1 1-1,15-12 1,-2 5 0,1 1 0,1 1 1,0 2-1,1 0 0,1 2 0,52-17 0,-74 28-458,15-5 712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7:01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131 0 4946,'0'0'5123,"0"3"-5107,-20 9-16,-3-1-128,-6 10-1153,0 2-1488,0 3-2178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29.2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 9124,'0'0'2561,"0"3"-3393,0-15-2658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46.1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1 768,'0'0'7617,"2"0"-7465,255 11 2575,-122-11-2098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47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308 0 1489,'0'0'1782,"3"6"-1443,3 34 673,-1 0 1,-2 0-1,-3 54 1,0-59-621,21 489 3484,-13-468-3416,-5-37-215,3 37 0,-6-55 283,-1-4-384,-2-5-426,0 1 1,-1 0-1,0 0 0,0 0 0,0 0 1,-10-11-1,-41-41-1489,36 40 1296,-151-149-731,169 167 1237,0 1-1,0-1 0,0 0 1,1 1-1,-1-1 1,0 0-1,0 1 0,0-1 1,0 1-1,0-1 0,0 1 1,-1 0-1,1-1 0,0 1 1,0 0-1,0 0 0,0 0 1,0 0-1,0 0 1,0 0-1,-1 0 0,1 0 1,0 0-1,0 0 0,0 1 1,0-1-1,0 1 0,0-1 1,0 0-1,0 1 0,0 0 1,0-1-1,0 1 1,-1 1-1,-4 3-7,1 0 0,0 0 0,0 0-1,-6 10 1,-1 0 334,11-15-333,54 0-911,105-2 5,-124-1 843,0-1 0,55-13 0,-84 15 39,11-3-27,1 1 1,0 1-1,0 0 0,21 0 1,-37 3 23,0 0 0,0 0 1,0 1-1,0-1 0,0 1 1,0-1-1,0 0 0,0 1 1,0 0-1,0-1 0,0 1 0,0-1 1,-1 1-1,1 0 0,0 0 1,-1 0-1,1-1 0,0 1 1,-1 0-1,1 0 0,-1 0 0,1 0 1,-1 0-1,0 0 0,1 0 1,-1 0-1,0 0 0,0 0 1,1 1-1,4 40 93,-4-25 40,2-2 82,0 0 0,0 0 1,2-1-1,0 1 1,0-1-1,10 18 1,-11-26-152,-1-1 1,1 1 0,1-1 0,-1 0 0,1 0-1,-1 0 1,1 0 0,1-1 0,-1 0-1,1 0 1,-1 0 0,1-1 0,0 0-1,0 0 1,1-1 0,9 3 0,-8-2-117,0-1 1,1 0 0,-1-1-1,1 0 1,-1-1 0,1 1-1,16-3 1,-23 1-137,0 1 1,0-1 0,-1 0-1,1 0 1,-1 0 0,1 0-1,-1 0 1,1 0-1,-1-1 1,1 1 0,-1 0-1,0-1 1,0 1-1,0-1 1,0 1 0,0-1-1,0 0 1,0 0-1,-1 1 1,1-1 0,0-3-1,9-29-4213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47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5475,'0'0'1504,"3"23"-1712,12-12 208,2 4-1649,1-12-1552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48.1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3105,'0'0'1369,"28"0"-1233,133 0-45,-160 0-104,0 0 0,-1 0 1,1 1-1,0-1 0,-1 0 0,1 0 1,0 0-1,-1 0 0,1 1 0,0-1 1,-1 0-1,1 0 0,-1 1 0,1-1 1,0 1-1,-1-1 0,1 0 0,-1 1 1,1-1-1,-1 1 0,1-1 0,-1 1 1,0 0-1,1-1 0,-1 1 0,0-1 1,1 2-1,0 0-2,-1 0 1,1 0-1,-1 1 1,0-1-1,1 0 0,-1 0 1,0 0-1,0 1 1,-1 2-1,0 0 11,0 0 0,0 1-1,-1-1 1,0 0 0,0 0 0,0 0 0,-4 8 0,-9 4 96,0 0 1,-23 20-1,6-7 564,32-30-646,-1 1-1,1-1 0,-1 1 1,1-1-1,0 1 0,-1-1 1,1 1-1,0-1 0,0 1 1,0-1-1,-1 1 0,1 0 1,0-1-1,0 1 0,0-1 1,0 1-1,0 0 0,0-1 1,0 1-1,0-1 1,0 1-1,0 0 0,0-1 1,1 1-1,-1-1 0,0 1 1,0 0-1,0-1 0,1 1 1,-1-1-1,0 1 0,1-1 1,-1 1-1,1-1 0,-1 1 1,0-1-1,1 0 0,-1 1 1,1-1-1,-1 1 0,2-1 1,24 16 16,-21-13 12,2 1-2,15 7 17,-1 1-1,0 1 0,26 21 0,-42-30-31,-1 1-1,1-1 1,-1 1 0,1 0-1,-1 0 1,-1 0-1,1 0 1,-1 1 0,0 0-1,0-1 1,-1 1 0,0 0-1,0 1 1,0-1 0,0 0-1,-1 0 1,0 1 0,-1 6-1,1-2 81,-4 35 549,2-42-604,0-1 1,1 0-1,-2 0 0,1 0 1,0 0-1,-1 0 0,1 0 1,-1 0-1,0 0 1,0-1-1,-4 6 0,1-4-17,1 0-1,-1 0 0,0-1 1,0 1-1,-1-1 0,1 0 1,-1-1-1,1 1 0,-1-1 1,0 0-1,0 0 0,-8 1 0,-2-2 17,1 1 0,0-2 0,-29-2-1,39 1-68,-1 0 0,1 0-1,-1-1 1,1 0-1,0 0 1,0 0-1,0 0 1,0-1 0,0 0-1,0 0 1,0 0-1,1-1 1,0 1 0,0-1-1,0 0 1,0 0-1,0-1 1,1 1 0,-5-8-1,7 11 22,1 0-1,-1 0 1,1 0 0,-1 0-1,0 0 1,1 0 0,0 0-1,-1 0 1,1-1-1,0 1 1,-1 0 0,1 0-1,0 0 1,0 0 0,0-1-1,0 1 1,0 0-1,0 0 1,0 0 0,1 0-1,-1-1 1,0 1 0,1 0-1,-1 0 1,0 0-1,1 0 1,0 0 0,-1 0-1,1 0 1,0 0 0,-1 0-1,1 0 1,0 0 0,0 0-1,0 1 1,0-1-1,-1 0 1,1 1 0,1-1-1,-1 0 1,1 0 0,6-2-2,-1 0 1,0 1 0,1-1 0,-1 2 0,9-2-1,-16 3 7,124-18 184,-71 13 263,-1-3 1,90-26-1,-111 23-240,48-23-1,-71 30-198,0-1-1,0 0 1,0 0 0,-1 0-1,0-1 1,0 0-1,0-1 1,-1 1 0,0-1-1,9-15 1,-12 16-170,0 0 1,-1 0-1,0 0 0,-1 0 1,1-1-1,-1 1 1,0 0-1,-1-1 0,1-6 1,-1 8-9,0 0 1,-1 0-1,1 1 1,-1-1 0,0 0-1,0 1 1,0-1-1,-1 1 1,1-1-1,-1 1 1,0-1-1,0 1 1,-4-5-1,-7-4-20,0 0 0,-1 1 1,0 0-1,-1 1 0,0 0 0,-25-12 0,40 23 224,-1-1-1,1 1 1,-1 0 0,1 0 0,-1-1 0,1 1-1,-1 0 1,1 0 0,-1-1 0,1 1 0,-1 0-1,1 0 1,-1 0 0,1 0 0,-1 0-1,1 0 1,-1 0 0,1 0 0,-1 0 0,0 0-1,1 0 1,-1 0 0,1 0 0,-1 0-1,1 1 1,-1-1 0,1 0 0,-1 0 0,1 1-1,-1 0 1,-4 16 451,4-14-517,-26 471 4506,23-303-2835,1-101-1008,-3 189 1122,6-259-1683,0-14-1088,0 6 421,0-24-2367,0-9-1568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48.4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4706,'0'0'4770,"0"66"-4930,0-51-416,0-3-1249,0-4-864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48.8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1 201 4578,'20'-167'27,"-13"138"12,-7 28-36,0 1 0,0 0 0,0 0 1,1 0-1,-1-1 0,0 1 0,0 0 0,0 0 0,0-1 0,0 1 0,1 0 0,-1 0 0,0 0 1,0 0-1,0-1 0,1 1 0,-1 0 0,0 0 0,0 0 0,0 0 0,1 0 0,-1 0 1,0 0-1,0 0 0,1 0 0,-1 0 0,0-1 0,0 1 0,1 0 0,-1 0 0,0 1 1,13 0 282,-1 0 0,0 1 0,-1 1 1,19 6-1,16 4 139,-13-7-252,-17-4-131,0 1-1,0 1 1,0 0-1,0 1 0,29 14 1,-43-17-47,1-1 1,-1 1-1,0 0 0,0 0 1,0 0-1,0 0 0,-1 0 1,1 1-1,0-1 0,-1 0 1,0 1-1,1-1 0,-1 1 1,0 0-1,0-1 0,0 1 1,-1 0-1,1-1 0,-1 1 1,0 0-1,1 0 0,-1 0 1,0 0-1,-1 3 0,0-1 14,1 0-1,-1 1 1,-1-1-1,1 0 0,-1 0 1,0 0-1,0 0 0,0-1 1,0 1-1,-1 0 1,-6 7-1,-5 4 56,-1-1 0,-1-1 0,0 0 0,-1-1 0,-1-1 0,1 0 0,-2-2 0,0 0 0,-32 12 0,45-17 2505,21-3-2152,26-4-575,-33 1 104,1-1 0,-1 0 0,0-1 0,0 0 0,0 0 1,0-1-1,9-5 0,-12 6-509,-1-1 0,1 1 0,-1-1 0,1 0 0,-1 0 0,-1 0 0,5-6 0,2-9-3968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49.2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0 4530,'0'0'208,"0"35"336,0 236 2047,1-164-1332,0 45 605,-26 223-1,20-346-1802,3-17-41,0 0-1,-1 19 1,-2-44-3448,2-23-70,3-16-1595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49.6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0 119 4946,'0'0'3554,"3"174"-2834,-3-148-528,3-2-176,0-7-16,3-11-1408</inkml:trace>
  <inkml:trace contextRef="#ctx0" brushRef="#br0" timeOffset="1">0 119 4994,'148'-119'0,"-148"131"0,0 2 0,0 1 0,0-3-400,0-4-2113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4.9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6643,'0'0'4370,"61"41"-4370,-52-18 0,-9 3-2081,0 3-1120,0-3-2514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50.2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95 3602,'0'0'1315,"28"-13"-1243,90-41-40,-110 50-32,0 0 0,0 1 1,0 0-1,1 0 0,-1 1 0,1 0 0,0 0 1,0 1-1,10 0 0,0 0-13,-11 1-15,3-1-26,-1 0 1,1 1-1,16 2 1,-26-1 51,0-1 1,0 0-1,0 1 1,0-1-1,0 1 1,0 0-1,0-1 1,0 1 0,0 0-1,-1-1 1,1 1-1,0 0 1,-1 0-1,1 0 1,0 0 0,-1 0-1,1 0 1,-1 0-1,1 0 1,-1 0-1,1 2 1,5 26 51,-5-21-15,10 69 1240,0 88 0,-11 78 1554,-2-100-1352,2 124 506,0-267-1925,-17-1 201,8 0-338,0-2 1,0 1-1,0-2 1,0 1-1,1-1 1,-1 0-1,1-1 0,-11-7 1,-61-52-896,72 57 900,-104-96-1361,98 88 1301,0-1 0,1-1 0,1 0 0,1 0 0,-12-24 0,20 32 113,0 0 1,1-1-1,0 1 0,1-1 0,0 0 0,0 1 0,1-1 0,0 0 1,1 1-1,2-15 0,-1 18 4,0 1-1,0-1 1,0 1 0,1 0 0,0 0-1,0 0 1,0 0 0,1 0 0,-1 1-1,1-1 1,0 1 0,0 0 0,1 1-1,-1-1 1,1 0 0,0 1 0,0 0-1,0 1 1,0-1 0,1 1-1,-1 0 1,1 0 0,-1 0 0,1 1-1,0 0 1,-1 0 0,1 0 0,0 1-1,9 0 1,-13 1 7,1 0 0,0 0 0,-1 1 0,1-1 0,0 0 0,-1 1 0,0 0 0,1-1 0,-1 1 0,0 0 0,0 0 0,0 1 0,0-1 0,0 0 0,0 1 0,-1-1 0,1 1 0,-1-1 0,2 6 0,3 5-34,-1 1-1,5 23 1,-4-8 51,-2 0 1,-2 0-1,0 0 1,-4 45-1,2-73-5,0 1 0,0 0 0,0 0 0,-1 0-1,1-1 1,0 1 0,-1 0 0,1-1 0,-1 1 0,0 0-1,0-1 1,1 1 0,-1-1 0,0 1 0,0-1 0,0 1 0,-1-1-1,1 0 1,0 1 0,-1-1 0,1 0 0,0 0 0,-1 0 0,1 0-1,-1 0 1,1 0 0,-3 0 0,-2 1 35,0-1 0,-1 0 1,1 0-1,0-1 0,0 0 0,-8 0 0,0 0 131,12 0-146,-1-1-1,1 1 1,0 0 0,0-1-1,-1 1 1,1-1-1,0 0 1,0 0 0,0 0-1,0 0 1,0 0-1,0 0 1,0 0-1,0-1 1,0 1 0,0-1-1,1 1 1,-1-1-1,1 0 1,-1 0 0,1 1-1,0-1 1,-1 0-1,0-3 1,0-1 47,-1 1 0,1-1 0,1 1 0,-1-1 0,1 0 0,0 0 0,0 0 0,1-9 0,0 14-77,0-1-1,0 1 1,1 0 0,-1 0 0,1 0-1,-1-1 1,1 1 0,-1 0-1,1 0 1,0 0 0,-1 0 0,1 0-1,0 0 1,0 0 0,0 0 0,0 1-1,0-1 1,0 0 0,1-1-1,26-13-88,-19 11 66,36-16-476,-23 10-1620,33-18-1,-17 2-2180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50.6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143 1 1617,'0'0'2822,"-3"23"-2755,-14 75-131,16-94-13,-1 1 0,1 0-1,-1-1 1,0 1 0,0-1 0,-1 0-1,1 0 1,-1 0 0,0 0 0,0 0-1,0 0 1,-1-1 0,1 0 0,-7 5-1,-1 2-441,8-8 437,-6 6-353,1 1 0,0-1 0,-11 16 0,17-20 464,-1 0-1,1 1 0,0-1 0,0 1 0,1-1 0,-1 1 1,1 0-1,0 0 0,0 0 0,1 0 0,-1 8 1,1 216 6722,0 7-4125,-3-227-2984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51.0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1 178 5731,'0'0'6210,"194"-52"-5857,-136 31-145,-6-2-128,-2 3-48,-12 2-32,-15 7-753,-6 5-799,-11-3-657,0 3-208,-6-5-145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51.4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172 1 320,'0'0'4818,"-4"25"-3545,-15 85-291,14-73-821,-3 1 0,-1-1 0,-2 0 0,-1-1 0,-27 55-1,29-67-191,1 0-1,1 1 1,1 0-1,1 0 0,-4 40 1,1 129 2175,7-97-1022,1-68-1033,-1 44-1985,2-91-836,0-16-2083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51.7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80 5619,'0'0'3633,"21"-12"-3499,69-37-126,-85 47-13,0-1 0,1 0 0,-1 1 0,1 0 0,-1 0 0,1 1 0,0 0 0,0 0 0,0 0 0,0 1 0,0-1 0,10 2 1,3 0-12,-9-1-8,0 0 1,0 0 0,0 1 0,0 1 0,0-1 0,17 7 0,-23-6 13,0 0 1,0 0 0,0 1-1,0-1 1,-1 1 0,1 0-1,-1 0 1,0 0-1,0 0 1,0 1 0,0-1-1,0 1 1,-1 0-1,1 0 1,-1 0 0,0 0-1,2 7 1,0 5 87,0 1 0,-1-1 1,-1 1-1,-1 0 0,0-1 1,-3 32-1,1-7 497,1 335 3627,0-375-4175,-6-16-3673,3 2 2284,-17-23-2987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0:52.3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314 2 1777,'0'0'6419,"5"0"-6390,20 0-30,-5-1-100,33 3 0,-52-2 34,0 0-1,0 1 1,0-1-1,0 1 0,-1-1 1,1 1-1,0-1 0,0 1 1,0 0-1,-1-1 1,1 1-1,0 0 0,-1 0 1,1-1-1,-1 1 1,1 0-1,-1 0 0,1 0 1,-1 0-1,0 0 1,1-1-1,-1 1 0,0 0 1,0 0-1,0 0 0,1 0 1,-1 0-1,0 0 1,0 0-1,-1 0 0,1 0 1,0 2-1,0-1 22,-1 1 1,1 0-1,0 0 0,-1 0 0,0-1 1,0 1-1,1 0 0,-2-1 0,1 1 1,-2 3-1,-6 3 18,0 0 0,-1-1 1,1-1-1,-14 9 0,12-9 234,0 1-1,0 0 0,1 0 1,-12 14-1,21-21-166,0 0 0,0 0 0,0 1 0,0-1 0,0 0 0,0 1 0,1-1 0,-1 0 0,0 1 0,1-1 0,-1 1 0,1 0 0,-1-1 0,1 1 0,0-1 0,0 1 0,0-1 0,0 1 0,0 0 0,0-1 0,0 1 0,0-1 0,1 1 0,-1 0 0,1-1 0,0 3 0,1-1-6,-1-1-1,1 0 0,0 0 0,0 0 1,0 0-1,0 0 0,0 0 0,0 0 1,0-1-1,1 1 0,-1-1 0,1 0 1,4 2-1,-4-1-14,1-1 0,-1 1 0,0-1-1,0 1 1,0 0 0,0 0 0,0 0 0,0 1 0,-1-1 0,1 1 0,4 5 0,-7-7-23,1 1 1,0 0 0,0 0-1,-1-1 1,1 1 0,0 0-1,-1 0 1,0 0 0,0-1 0,1 1-1,-1 0 1,0 0 0,0 0-1,-1 0 1,1 0 0,0 0 0,-1-1-1,1 1 1,-1 0 0,1 0-1,-1 0 1,0-1 0,0 1-1,0 0 1,0-1 0,-1 3 0,-7 6 7,0-1 1,-1 0 0,0 0 0,-1-1-1,1 0 1,-1-1 0,-22 10 0,4 0 67,2-1 93,-1-1 1,-1-1 0,0-2-1,-1-1 1,-53 14 2012,85-23-1773,10 0-401,170 1 2909,19 2-1019,-113 3-1239,140 7 701,-227-15-1262,-22-9-8916,-11-2 2877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15.3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52 56 1953,'0'0'3666,"3"18"-2260,-4 1-1229,-1 1 0,-1-1 0,-1-1 0,-10 33 0,6-27 101,2 0 1,-4 27-1,5 12 383,4 96-1,1-155-646,0 1 1,1 0-1,-1 0 0,1-1 1,0 1-1,1-1 0,-1 1 0,1-1 1,0 1-1,0-1 0,0 0 1,1 0-1,-1 0 0,1 0 1,0 0-1,0 0 0,0-1 1,5 4-1,-4-4 13,1 0-1,1 0 1,-1 0 0,0 0-1,1-1 1,0 0 0,-1 0-1,1 0 1,0-1 0,0 0 0,0 0-1,0 0 1,10-1 0,-3 1 32,1-2 0,-1 0 0,14-2 0,-22 1-44,0 1 0,0-1 0,0 0 0,0 0 0,0-1-1,0 1 1,-1-1 0,1 0 0,-1 0 0,6-6 0,13-12 36,-1-2 0,-2 0 1,0-1-1,-2-1 0,30-52 1,-38 57-31,0 0 1,-2-1 0,-1 0 0,0-1-1,-2 1 1,0-1 0,-2 0 0,0 0 0,-1-24-1,-1 34 55,-2 0 0,-2-21 0,2 29-26,0 0-1,-1 0 1,1 0-1,-1 0 0,0 0 1,0 0-1,0 1 0,0-1 1,-1 1-1,-5-7 0,3 5-13,0-1-1,-1 1 0,0 0 1,0 0-1,-1 1 1,1 0-1,-1 0 0,0 0 1,-13-4-1,8 5 49,0 0 0,0 1-1,0 0 1,0 1 0,-17 1 0,26 0-88,1 1 0,-1-1 0,1 1 0,0-1 0,-1 1 0,1 0 0,0 0 0,0 0 0,0 0 0,0 1 0,0-1 1,0 1-1,0-1 0,0 1 0,-2 2 0,-27 33-45,17-18 22,-31 37-820,22-17-4768,18-26 168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15.9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47 4914,'0'0'1729,"3"7"-1419,14 29 4337,-14-51-4020,-1 6-906,0-1-1,-1 0 1,0 0 0,-1-16 0,0 16-2124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16.4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62 4098,'0'1'5416,"0"-63"-6884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17.7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6995,'0'0'2628,"11"8"-299,-6-19-1375,0-2-1799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5.2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 3249,'0'0'4691,"-9"185"-2546,9-138-1009,0-7-736,0-2 65,0-9-369,0-6-96,12-11-513,5-6-1984,1-3-1297,11-3 1233,5 0 1057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18.1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0 912,'0'5'831,"1"0"1,-1-1-1,1 1 0,1 0 0,-1-1 0,1 1 0,-1-1 0,5 8 0,22 33-401,-21-35 286,13 14 794,-17-39-7035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18.6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3858,'0'0'3964,"15"0"-3678,46 0-113,-58 0-166,0-1 1,0 1-1,-1 0 0,1 1 1,0-1-1,0 0 0,0 1 1,-1-1-1,1 1 0,0 0 1,0 0-1,-1 0 0,1 1 0,-1-1 1,1 0-1,-1 1 0,0 0 1,1-1-1,-1 1 0,0 0 1,0 0-1,0 0 0,-1 1 1,1-1-1,0 0 0,-1 1 1,1-1-1,1 5 0,-1 2 23,0 0-1,-1 0 1,0 0 0,0 0-1,-1 0 1,-1 17-1,0-1 6,1-17-22,-1 0 0,0 0 0,0 0 1,-1-1-1,0 1 0,0 0 1,-1-1-1,0 1 0,0-1 0,-1 0 1,-6 10-1,-4 2 158,0-1 0,-30 29 992,54-47-992,34-1-127,48 1 191,-83 1-206,-1 0-1,1 0 1,-1 1-1,0 0 1,1 1 0,-1 0-1,0 0 1,9 5-1,-13-5-20,-1-1-1,1 1 0,-1 0 0,0 0 0,0 0 0,-1 0 1,1 0-1,0 1 0,-1-1 0,0 1 0,0-1 0,0 1 1,0 0-1,-1 0 0,1 0 0,-1 0 0,1 6 1,0 6 157,0 1 1,-1-1 0,-1 20 0,-1-14 170,1-18-313,0 0 1,0-1-1,-1 1 1,1 0-1,-1-1 0,0 1 1,0 0-1,0-1 0,-1 1 1,1-1-1,-1 0 1,0 1-1,0-1 0,0 0 1,0 0-1,-5 4 1,2-2 42,0-1 1,0-1 0,0 1-1,0-1 1,-1 0 0,1 0-1,-1 0 1,0-1 0,-7 2-1,-9 1 115,0 0 0,-1-2 0,1-1 0,-33-1 0,2-1-1552,52 0 1263,1 0 0,0 0 0,-1 0 1,1 0-1,-1-1 0,1 1 1,0 0-1,-1 0 0,1 0 0,0-1 1,-1 1-1,1 0 0,0-1 1,-1 1-1,1 0 0,0-1 0,0 1 1,-1 0-1,1-1 0,0 1 1,0 0-1,0-1 0,-1 1 1,1-1-1,0 1 0,0 0 0,0-1 1,0 1-1,0-1 0,0 1 1,0 0-1,0-1 0,0 1 0,0-1 1,0 1-1,0-1 0,0 1 1,0 0-1,0-1 0,1 0 0,-1-3-995,0-16-3953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19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53 5683,'0'0'3729,"0"38"-3200,2-38 143,4-6 16,0-15-528,-3 1-160,3 3-32,-6 2 32,0 9-32,3 1-272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19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 0 2161,'5'53'5358,"12"27"-2859,1 2-1088,-9 8 1117,-3 127 0,-6-199-2368,0-13-84,-2 43 426,2-45-453,-1 0 1,1 1 0,-1-1 0,0 0-1,0 0 1,0 0 0,0 0 0,0 0-1,-1-1 1,1 1 0,-1 0 0,-2 2 0,2-3 0,0-1 0,-1 0 0,1-1 0,-1 1 0,1 0 0,-1-1 0,1 1 0,-1-1 1,1 0-1,-1 0 0,1 0 0,-1 0 0,0 0 0,-2-1 0,-8 0 191,8 0-208,-1 1 1,1-1-1,0 0 0,-1-1 0,1 1 1,0-1-1,0 0 0,0 0 1,0-1-1,-7-4 0,-49-39 152,26 18-181,27 22 75,0 1 0,1-2 0,-10-9 1,3-6-1582,9-3-4906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04.5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1 384,'0'0'5560,"0"10"-5517,-2 37 456,-2 1 1,-1-1-1,-13 48 1,13-73-274,1 1 0,-2 38 0,10-59-164,0 0 0,-1-1 0,1 0 0,0 1 0,0-1 0,9 1 0,6 2 0,1 2-7,-1 1 0,37 18 0,-50-22-39,1 1-1,-1 0 1,0 0-1,0 0 1,0 1 0,0 0-1,-1 0 1,0 1-1,0 0 1,0 0-1,5 8 1,-7-5 69,-1-1 0,0 1 1,-1 0-1,0-1 0,0 1 0,-1 0 0,0 0 0,-2 17 1,0 6 174,3-25-158,-1 0-1,0 0 1,-1 0-1,1 0 1,-1 0-1,-1 0 1,1 0 0,-1 0-1,-1 0 1,1-1-1,-1 1 1,0-1-1,-1 1 1,1-1-1,-8 8 1,8-9 45,-1-1-1,1 0 1,-1 1 0,0-2 0,-8 7 0,9-8-24,0-1 1,0 0 0,0 1 0,-1-1 0,1 0-1,0-1 1,0 1 0,0-1 0,-1 1 0,1-1 0,-5 0-1,1 0-18,-1 0 0,0-1 0,0 0 0,0 0 0,1-1 0,-1 0 0,-11-5-1,16 6-178,0 0 0,1-1 0,-1 0 0,1 1 0,-1-1 0,1 0 0,-1 0 0,1 0 0,-3-5 0,3 5-263,1 0 0,0-1 0,0 1 0,-1 0 0,1-1 0,1 1 0,-1-1 0,0 0 0,1 1 0,-1-1 0,1 0 0,0-4 0,0-9-2773,0-5-1818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05.6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0 2321,'0'1'6921,"0"3"-6612,0-3-280,-6-1-165,-57 0-1689,61 1 1883,1-1 0,0 1 0,-1 0 0,1 0 0,0 0 0,0-1 0,-1 1 0,1 1 0,0-1 0,0 0 0,0 0 0,-1 2 0,-4 4 2713,1-4-2717,0 0 0,0 0 0,0 0 0,0-1 1,0 0-1,-1 0 0,1 0 0,-1 0 0,1-1 1,-1 0-1,1 0 0,-8-1 531,16 1-580,-1 0 0,1-1 0,0 0 0,0 0 0,-1 0 0,1 0 1,0 0-1,4-1 0,6 0 5,-12 1-10,13 1 84,0-1 0,0 0 0,0-1 0,0-1 0,0 0 0,-1-1 0,1 0 0,-1-1 0,17-7 0,-29 10-79,2 0 21,0-1 0,1 0 1,-1 1-1,0 0 0,1 0 0,-1 0 0,1 0 0,6 0 1,-10 1 31,0-3-75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1.6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50 6227,'0'0'3441,"177"3"-2944,-150-18-257,-7 4-160,-9 2-32,-2-3-48,-3 6-272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2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120 1 4674,'0'0'440,"-3"24"-34,-2 7-206,-10 119 976,0 18 1287,-62 281-1,75-441-2614,1-6 242,1 0 0,-1-1 0,1 1 0,0-1 0,-1 1 0,1-1 0,0 1-1,0 0 1,0-1 0,1 4 0,-1-4-56,1-1-1,0 1 1,-1 0-1,1 0 1,0-1-1,0 1 1,-1-1-1,1 1 1,0 0-1,0-1 1,0 1-1,0-1 1,-1 0-1,1 1 1,0-1-1,0 0 1,0 0-1,0 1 1,0-1-1,0 0 1,2 0-1,68 8-439,126-1-1,-183-9-2184,-2-5-981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2.4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0 187 6163,'0'0'1763,"5"26"-1200,18 82-13,-22-104-521,0-1 0,0 0 1,0 0-1,0 1 0,1-1 0,-1 0 0,1 0 1,0 0-1,0-1 0,0 1 0,0 0 1,0-1-1,1 1 0,-1-1 0,1 0 1,-1 0-1,1 0 0,3 2 0,-1-2 18,-1-1-1,1 0 0,0 0 0,-1 0 1,1 0-1,0-1 0,-1 0 1,9 0-1,-5 0 41,-4-1-43,0 1 1,-1-1-1,1 0 1,-1 0-1,1 0 1,-1-1-1,1 1 1,-1-1-1,0 0 1,0 0-1,0 0 1,0 0-1,0 0 1,0-1-1,-1 1 1,1-1-1,-1 0 1,4-5-1,5-8 129,0 0-1,10-23 0,-15 27-123,3-6 7,0-1 0,-1 0 0,-2 0-1,0 0 1,0-1 0,-2 0 0,-1 0-1,0 0 1,-1-34 0,-2 52-33,0 1 0,-1 0 0,1-1 0,0 1 0,-1 0 0,1-1 0,-1 1 0,0 0 0,1 0 0,-1-1 0,0 1 0,0 0 0,0 0 0,0 0 0,0 0 0,0 0 0,0 0 0,0 1 0,0-1 0,0 0 0,0 0 0,-1 1 0,1-1 0,0 1 0,0-1 0,-1 1 0,1-1 0,0 1 0,-1 0 0,1 0 0,-3 0 0,-7-2 33,0 1-1,-21 1 1,20 1-25,5-2-40,0 1 1,-1 0 0,1 0 0,0 1 0,0 0 0,0 0-1,0 1 1,0 0 0,0 0 0,0 1 0,1-1-1,-1 1 1,1 1 0,-8 4 0,-3 3-123,-13 10-37,28-20-168,0 1 0,1-1 0,-1 1 0,1 0 0,-1-1-1,1 1 1,0 0 0,0 0 0,0-1 0,0 1-1,0 0 1,0 0 0,0 3 0,0 9-4255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3.1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117 0 1297,'0'0'6819,"3"64"-6259,-3-44-80,0 1-208,-18-1-272,-5-3 0,0-5-160,0-3-1456,2-9-850,10 0-1824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5.6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139 1085 512,'0'0'6390,"5"-20"-6105,14-65-143,-18 83-140,0 0 1,-1 0-1,1-1 1,-1 1-1,0 0 0,1 0 1,-1-1-1,0 1 1,-1 0-1,1-1 1,0 1-1,-1 0 1,1 0-1,-1-1 1,0 1-1,1 0 1,-1 0-1,0 0 0,0 0 1,-1 0-1,1 0 1,0 0-1,-1 0 1,1 1-1,-1-1 1,1 0-1,-1 1 1,0-1-1,0 1 1,0 0-1,-3-2 0,1 1 89,0 1-1,0 0 1,-1 0-1,1 0 0,0 0 1,-1 1-1,1-1 1,0 1-1,-1 0 0,1 1 1,-1-1-1,-4 2 1,7-2-23,0 1 1,-1 0 0,1 0-1,0 1 1,0-1 0,1 0-1,-1 0 1,0 1 0,0-1-1,1 1 1,-1 0 0,1 0-1,-1-1 1,1 1 0,0 0-1,-2 3 1,-15 36 628,15-34-534,-3 11 177,1 0 0,1 0 0,1 1 0,0 0 0,2-1 0,0 1 0,1 0 0,3 25 0,-3-41-302,1-1 0,-1 1 0,1 0-1,0-1 1,0 1 0,0-1 0,0 1-1,1-1 1,-1 1 0,1-1 0,-1 0 0,1 0-1,0 0 1,0 0 0,0 0 0,0 0-1,0 0 1,0-1 0,1 1 0,-1-1-1,0 1 1,1-1 0,-1 0 0,1 0 0,0 0-1,-1 0 1,1-1 0,3 1 0,-2 0-18,0 0 0,0-1 0,0 0 0,0 0 0,0 0 0,0 0 0,-1-1 0,1 1 0,0-1 0,0 0 0,0 0 0,0 0 0,-1-1 1,1 1-1,0-1 0,-1 0 0,1 0 0,-1 0 0,6-6 0,-1-1 6,-1 0 0,0 0 0,0-1 0,-1-1 0,0 1 0,0-1 0,6-19 0,20-86-31,-9-6-1251,7-140 1,5-35-2061,-21 219 2991,7-154-1,-21 229 443,-1 9-6,0 0-1,0 1 0,1-1 0,0 0 1,1 12-1,1 9 136,-5 759 7154,2-763-7074,2 0 0,0 0 0,1 0 1,2 0-1,0-1 0,1 1 0,2-1 0,10 25 0,-16-44-323,0-1 1,0 0-1,0 0 1,1 0-1,-1 0 1,1 0-1,-1 0 1,1 0-1,0-1 1,0 1-1,0-1 1,3 3-1,-5-4-117,1 0 0,0 1 1,0-1-1,0 0 0,0 0 0,-1 0 0,1 1 0,0-1 0,0 0 0,0 0 1,0 0-1,0-1 0,-1 1 0,1 0 0,0 0 0,0 0 0,0-1 0,-1 1 1,1 0-1,0-1 0,0 1 0,0-1 0,-1 1 0,1-1 0,0 1 0,-1-1 1,1 1-1,-1-1 0,1 1 0,0-1 0,-1 0 0,1 0 0,-1 1 0,0-1 1,1 0-1,-1 0 0,1-1 0,10-27-4541,-2-8-1858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4.3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 9 7139,'0'0'3295,"11"-1"-3167,57-5-45,73 5 0,-138 1-90,0 1 1,0 0-1,0 0 1,0 0-1,0 1 1,0-1-1,-1 1 1,1-1 0,-1 1-1,1 0 1,-1 0-1,1 0 1,-1 0-1,0 0 1,0 1-1,0-1 1,0 1 0,-1-1-1,1 1 1,-1 0-1,0 0 1,1 0-1,0 3 1,3 9 27,0-1-1,-1 1 1,3 19 0,2 31 906,1 80 1,-10 68 812,-1-94-957,2-58-425,0-20 171,-4 46 0,3-85-504,0-1-1,-1 1 1,1 0-1,0-1 1,0 1-1,-1 0 0,1-1 1,-1 1-1,0-1 1,1 1-1,-1-1 1,0 1-1,0-1 1,0 0-1,0 1 1,0-1-1,0 0 1,0 0-1,-1 1 1,1-1-1,0 0 0,-1 0 1,1 0-1,-1-1 1,-1 2-1,-2-1 51,0 0 0,0 0-1,0 0 1,0-1-1,-1 0 1,-8 0-1,0 0 6,1 0-115,1 1 0,0-2 0,-1 0 0,1 0-1,0-1 1,0-1 0,0 0 0,0 0 0,1-1 0,-1-1 0,-17-9 0,15 6-740,1-1 0,1-1 1,-1 0-1,-14-15 0,22 19-233,-1-1-1,1 0 1,1 0-1,-1 0 1,-6-14-1,0-15-5917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4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11237,'0'0'336,"23"9"-7699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5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 1 976,'-10'152'5422,"8"-121"-2976,5-31-2222,2 0-234,0 0 0,0 0 0,0 1 0,0-1 0,0 2 1,0-1-1,-1 0 0,8 3 0,-10-2 5,0-1 0,0 0 1,1 1-1,-1-1 0,0 1 0,0 0 1,0 0-1,-1 0 0,1 0 0,0 0 1,-1 0-1,1 0 0,-1 0 0,0 1 1,0-1-1,0 1 0,0-1 1,0 1-1,1 2 0,-1 3-7,1 1-1,-1-1 1,0 0-1,0 0 1,-1 1 0,0-1-1,-1 0 1,0 1-1,0-1 1,-5 15 0,4-17 22,-1 0 0,0 0 1,0-1-1,0 1 0,-1-1 1,1 1-1,-1-1 0,0-1 1,-1 1-1,1 0 0,-1-1 1,0 0-1,0 0 0,-8 4 1,9-5 66,-1 0 1,0-1 0,1 0-1,-1 0 1,0 0-1,0 0 1,0-1 0,0 0-1,0 0 1,-9 1 1966,18-2-1911,44 3 524,-1 2 0,0 2 0,51 14-1,-14-3-532,-77-17-794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5.3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8324,'0'0'1376,"0"153"-751,0-100-145,0-1 208,0 3-496,0-14-80,0-9-96,0-15-16,0-8-624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5.7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6627,'0'0'576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6.2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61 7171,'0'0'1556,"26"-10"-1500,87-28-54,-106 35-27,1 1 0,0-1 0,1 2 0,-1-1 0,0 1 0,0 1 0,1-1 0,14 3 0,2-1-315,-13-1 180,-1 0 93,0 0 0,0 0 0,0 1-1,20 5 1,-28-6 68,-1 1-1,0 0 0,0 0 1,1 0-1,-1 0 0,0 0 1,0 0-1,0 1 0,0-1 1,0 1-1,0-1 1,0 1-1,-1 0 0,1 0 1,-1 0-1,1 0 0,-1 0 1,0 0-1,0 0 0,1 0 1,-1 1-1,-1-1 0,1 0 1,0 1-1,-1-1 0,1 0 1,-1 4-1,5 106 1682,0 6 494,8-8-533,14 216 1167,-26-306-2761,0-13-41,0 0-1,-1 0 1,0 0-1,-2 11 1,1-17-7,1 1-1,0-1 1,0 0-1,-1 0 1,1 0-1,-1 0 1,1 1-1,-1-1 1,0 0-1,1 0 1,-1 0-1,0 0 1,0 0 0,0 0-1,0-1 1,0 1-1,0 0 1,0 0-1,0 0 1,0-1-1,0 1 1,0-1-1,0 1 1,0-1 0,-1 1-1,1-1 1,0 0-1,0 0 1,-1 1-1,0-1 1,-6 0-97,1 0 1,-1 0-1,1 0 0,-1-1 1,1 0-1,0-1 1,0 0-1,-1 0 1,1 0-1,0-1 0,-9-5 1,-1-2-324,1-1 0,0-1 0,-17-16 0,-4-3-313,1-2-1,2-1 1,-58-75 0,89 104 741,0 0 0,0 0 0,0 0 0,1 0 0,0 0 0,0 0 1,0-1-1,1 1 0,-1-1 0,1 1 0,1-1 0,-1 0 0,1 1 0,0-1 0,0 0 0,1 1 1,-1-1-1,1 0 0,1 1 0,-1-1 0,1 1 0,0 0 0,0-1 0,0 1 0,1 0 1,0 0-1,0 1 0,5-7 0,-1 3-11,1 0 0,0 1 0,0 0 0,15-9 0,-20 14-10,0 1 1,0-1-1,1 0 1,-1 1-1,1 0 1,-1 0 0,1 0-1,-1 0 1,1 0-1,0 1 1,-1-1-1,1 1 1,0 0 0,-1 1-1,1-1 1,0 0-1,4 2 1,-7-1 1,1 0 0,-1-1 1,1 1-1,-1 0 1,1 0-1,-1 0 0,0 1 1,1-1-1,-1 0 0,0 0 1,0 1-1,0-1 0,0 1 1,0-1-1,0 1 0,0-1 1,-1 1-1,2 2 1,8 36-20,-9-34 30,4 32 157,-1 0 0,-3 63 0,-2-57 6,1-43-159,0-1 0,0 1 0,0-1 1,0 1-1,0-1 0,0 1 0,-1 0 1,1-1-1,0 1 0,0-1 0,-1 1 0,1-1 1,0 1-1,0-1 0,-1 0 0,1 1 1,-1-1-1,1 1 0,0-1 0,-1 0 1,1 1-1,-1-1 0,1 0 0,-1 1 0,1-1 1,-1 0-1,1 0 0,-2 1 0,-21 0 371,18-1-273,1-1 1,-1 0-1,1 0 1,-1 0-1,1 0 1,0-1-1,-7-3 1,9 4-32,1-1 0,-1 1 0,0-1 0,0 1 0,1-1 0,-1 0 0,1 0 0,0 0 0,0 0 0,-1 0 0,1 0 0,0 0 0,1 0 0,-1 0 0,0 0 0,1 0 0,-1-1 0,1 1 0,-1 0 0,1-1 0,0 1 0,0 0 0,1-3 0,-1 1-247,1 1-1,0-1 1,0 1-1,1-1 1,-1 1-1,1 0 1,0 0-1,0 0 1,0 0-1,0 0 1,0 0 0,0 1-1,6-6 1,18-12-3400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7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0 125 7652,'0'0'2689,"122"-98"-3218,-101 83-1615,-13 4-1330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7.5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0 4098,'0'0'2236,"0"31"-1636,-2 101-163,1-63-13,-2 64 308,0-106-574,-1 0 0,-11 40 0,13-58-132,0-3 45,0 0 0,0 0 1,0 0-1,-1 0 1,-4 9-1,28-43 2488,41-43-2874,-55 64 108,8-9-1531,0-1 0,25-36 0,-21 19-2379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8.2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0 2273,'0'0'5480,"0"23"-5059,0 114 201,10-137-350,1-1-240,1 0 0,-1-1 1,0-1-1,0 1 0,11-6 0,-10 4-100,-1 0 1,1 1-1,0 1 0,-1 0 0,16-1 1,32 3-328,-59 0 393,1 0-1,0 0 1,0 1 0,-1-1 0,1 0-1,0 0 1,0 1 0,-1-1 0,1 0-1,0 1 1,-1-1 0,1 1 0,-1-1-1,1 1 1,0-1 0,-1 1 0,1-1-1,-1 1 1,0-1 0,1 1 0,-1 0-1,1-1 1,-1 1 0,0 0 0,1-1-1,-1 2 1,7 24-52,-5-15 67,4 23 633,-2-1 0,-1 1 0,-2-1-1,-3 41 1,1-3 306,2 16 170,-5 124 1395,4-210-2513,0 0 0,0 1 0,0-1 0,0 0 0,0 0 0,-1 0 0,1 1 1,0-1-1,-1 0 0,1 0 0,-1 0 0,1 0 0,-1 1 0,0-1 0,1 0 0,-1 0 0,0 0 0,0-1 0,0 1 0,1 0 0,-3 1 0,1-1-17,-1 0-1,0 0 1,0-1-1,0 1 1,0-1-1,0 0 1,0 0 0,-4 0-1,2-1-115,1 0 0,0 0 0,0 0 1,0 0-1,0-1 0,1 0 0,-1 1 0,0-2 0,1 1 0,-1 0 0,1-1 1,0 1-1,0-1 0,0 0 0,0 0 0,-4-5 0,-8-11-972,-21-33 0,26 37 609,-15-24-1765,-40-84 0,62 115 2276,1 1 0,-1 0 1,2-1-1,-1 0 0,1 1 0,0-1 0,1 0 1,0 1-1,0-1 0,2-10 0,-2 14-17,0 1 1,1 0-1,-1 0 0,1 0 0,0 0 0,0 1 1,0-1-1,0 0 0,1 0 0,-1 0 0,1 1 0,0-1 1,0 1-1,0-1 0,0 1 0,0 0 0,0 0 1,0 0-1,1 0 0,-1 0 0,1 1 0,0-1 1,-1 1-1,1-1 0,0 1 0,0 0 0,0 0 1,3 0-1,-5 0 3,0 1 1,0 0-1,0 0 0,0 0 1,0 1-1,0-1 0,0 0 1,0 0-1,0 0 1,0 1-1,0-1 0,0 1 1,0-1-1,0 1 0,0-1 1,0 1-1,0-1 0,-1 1 1,1 0-1,0-1 1,0 1-1,-1 0 0,1 0 1,0 0-1,-1-1 0,1 1 1,-1 0-1,1 0 1,-1 0-1,1 0 0,-1 0 1,0 0-1,0 0 0,1 0 1,-1 0-1,0 0 0,0 0 1,0 2-1,1 7 109,0 0-1,-1 0 0,-1 13 1,0-7 138,1 77 1994,0-92-2187,1-2-58,0 1 0,-1 0 0,1 0 1,0-1-1,0 1 0,-1-1 0,1 1 0,0 0 0,-1-1 0,1 1 0,0-1 1,-1 0-1,1 1 0,-1-1 0,1 0 0,-1 1 0,1-1 0,0-1 0,2-2-65,44-59-2582,-20 27-201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29.1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0 3298,'0'0'3204,"-6"25"-2081,-29 121-99,32-112-768,3-33 14,3-1-163,7-1-96,0 0 0,0-1 0,0-1 0,16-5 1,18-5-301,-19 9-73,0 1 0,0 1 0,25 2 0,-49 0 351,0 0 6,0 0 0,0 0-1,0 0 1,0 0 0,0 1 0,0-1 0,0 0-1,0 1 1,0-1 0,0 1 0,0-1-1,-1 1 1,1 0 0,0-1 0,0 1-1,-1 0 1,1-1 0,0 1 0,-1 0-1,1 0 1,0-1 0,-1 1 0,1 2 0,8 23 58,-7-20 8,5 31 781,-1-1-1,-2 1 1,-2 0-1,-3 62 1,0-35 99,1 246 2867,0-309-3771,-3-1-237,-1-1 0,0 1 0,1-1 1,-1 1-1,1-1 0,-1 0 0,1 0 0,-1-1 1,1 1-1,0-1 0,-1 0 0,1 0 0,0 0 0,-5-4 1,-1-3-570,0 0 1,1-1-1,-7-10 1,-13-16-1042,-15-8-239,-92-110-4223,132 151 6391,0-1-1,0 0 1,1 0 0,0 0 0,-1 0-1,2 0 1,-1 0 0,0 0 0,1-1-1,0 1 1,0-1 0,0 1 0,1-1-1,-1 1 1,1-1 0,0 0 0,0 1 0,1-1-1,-1 1 1,1-1 0,0 1 0,0-1-1,1 1 1,-1 0 0,1-1 0,0 1-1,0 0 1,1 0 0,-1 0 0,1 1-1,0-1 1,4-4 0,-3 4-107,0-1-1,0 1 1,1 1 0,0-1 0,0 1-1,0-1 1,0 1 0,0 1-1,0-1 1,1 1 0,-1 0-1,1 0 1,0 1 0,0-1 0,-1 1-1,1 0 1,10 1 0,-14 0 28,-1 0 0,0 1 1,0-1-1,0 1 1,0-1-1,0 1 0,0-1 1,0 1-1,0 0 0,0-1 1,0 1-1,-1 0 1,1 0-1,0 0 0,0 0 1,-1 0-1,1 0 0,0 0 1,-1 0-1,1 0 1,-1 0-1,1 0 0,-1 0 1,0 0-1,1 0 0,-1 0 1,0 1-1,0-1 0,0 2 1,3 39 948,-3-41-922,1 41 792,0-17-403,-1 0 1,-1 0-1,-6 31 0,1-10 1297,6-45-1491,14-8 133,-10 5-334,131-102-2062,-105 80-1086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6.5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1008,'0'0'10491,"5"1"-9376,178 2 2485,-110-4-3836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07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 0 2193,'0'0'3791,"0"3"-4028,0 30 651,-1 1 1,-1-1-1,-2 0 1,-10 40 0,5-41-113,4-20-91,1 2 0,1-1 0,0 0 0,-2 24 1,5-36-28,6 5-155,0-3-7,1-1 0,-1 0 0,1 0 0,13 2 0,19 6-1,-32-7-17,1 0 0,-1 0 1,1 1-1,-1 0 1,0 0-1,-1 0 0,1 1 1,-1 0-1,7 7 1,-10-8 34,1 1 1,-1-1-1,0 0 1,-1 1 0,1-1-1,-1 1 1,0 0 0,0 0-1,0 0 1,-1 0-1,0 0 1,0 0 0,0 0-1,-1 0 1,1 8-1,-1 7 278,0-7-112,0 0 0,0 0 0,-4 16-1,3-24-150,0-1 0,-1 0 0,1 0-1,-1 0 1,0 0 0,0 0 0,0 0 0,0 0-1,-1-1 1,1 1 0,-1-1 0,0 0-1,-6 5 1,0 0 56,-1-1-1,0-1 1,0 0-1,-1 0 1,0-1 0,0 0-1,0-1 1,0 0-1,-1-1 1,1 0-1,-1-1 1,0 0-1,0-1 1,1 0-1,-15-2 1,23 1 646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07.6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5426,'0'0'2924,"24"0"-1008,95 0-755,-68 0-4040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0.2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143 1 7443,'0'0'438,"0"18"-809,-2 57-859,1-70 1009,0 0-1,0 0 0,0 0 1,-1 0-1,1-1 1,-1 1-1,0-1 1,0 1-1,-1-1 0,0 1 1,1-1-1,-1 0 1,-1 0-1,1-1 0,-1 1 1,1-1-1,-6 5 1,2-3 187,0 0 1,0-1-1,0 1 1,-1-1-1,-12 4 1,15-6 917,0 0 1,1-1-1,-1 0 1,0 0 0,-9 0-1,38-2-708,0 0 0,0-2-1,40-10 1,67-29 581,-24 8-622,-100 32-728,0 0-1,1 1 0,-1 0 0,13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0.6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 2625,'0'0'4194,"-21"110"-3810,21-96-288,0-5-48,9 0-48,3-3-480,-1-6-1393,1 0-1824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0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1 1985,'142'42'1080,"-117"-31"-840,-25-11-237,1 0 0,-1 0-1,0 0 1,0 1 0,0-1-1,0 0 1,1 0 0,-1 0-1,0 0 1,0 1 0,0-1-1,0 0 1,0 0 0,0 0-1,0 1 1,1-1 0,-1 0-1,0 0 1,0 1 0,0-1-1,0 0 1,0 0 0,0 0-1,0 1 1,0-1 0,0 0-1,0 0 1,0 1 0,0-1 0,0 0-1,-1 0 1,1 0 0,0 1-1,0-1 1,-7 16 378,-1 0 1,-1-1-1,-11 15 1,-7 13-22,13-18-163,4-7 216,0-1 0,0 0 0,-2-1 0,-19 21 1073,34-37-1185,9 0-259,2 1 30,0-1-1,-1-1 1,1 0-1,0 0 1,-1-2-1,1 0 1,21-7-1,20-16 130,0 1-552,-19 11-2652</inkml:trace>
  <inkml:trace contextRef="#ctx0" brushRef="#br0" timeOffset="1">169 282 4594,'0'0'2911,"-8"28"-2001,-29 92 5,13-24 475,18-70-679,-1 0 1,-15 36-1,21-60-705,0 0 0,0-1 0,0 1-1,-1 0 1,1-1 0,0 1 0,-1-1 0,1 1 0,-1-1 0,1 0 0,-1 0 0,0 1-1,1-1 1,-1 0 0,0 0 0,0-1 0,0 1 0,0 0 0,-2 0 0,3-1-127,0 0 1,0 1 0,0-1-1,0 0 1,0 0 0,0 0-1,0 0 1,0-1 0,0 1-1,0 0 1,0 0 0,0 0-1,0-1 1,0 1 0,0-1-1,0 1 1,0 0 0,0-1-1,0 0 1,0 1 0,1-1-1,-1 1 1,0-1 0,0 0-1,1 0 1,-1 1 0,1-1-1,-1 0 1,0 0-1,1 0 1,0 0 0,-1 0-1,1 0 1,-1 0 0,1 0-1,0 0 1,0 0 0,-1-1-1,0-30-4459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1.2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2369,'0'0'3583,"0"29"-2329,0 93 32,0-29 811,0-92-2080,1 0 0,-1 0 0,1 0 1,-1 0-1,1 0 0,-1 0 0,1 0 0,-1-1 1,1 1-1,0 0 0,0 0 0,-1 0 0,1-1 1,0 1-1,0 0 0,0-1 0,0 1 0,0 0 1,0-1-1,0 0 0,0 1 0,0-1 1,0 1-1,0-1 0,0 0 0,0 0 0,0 0 1,0 0-1,0 0 0,0 0 0,2 0 0,47 0 322,-34 0-204,-5-1-54,0 0-1,0 0 0,0-1 1,0 0-1,21-7 0,49-28-1790,-77 35 1444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1.6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87 2257,'0'0'5989,"-2"3"-5567,1-3-414,1 0-1,0 0 1,0 0 0,0 0 0,-1 1-1,1-1 1,0 0 0,0 0 0,0 1-1,0-1 1,0 0 0,-1 0-1,1 1 1,0-1 0,0 0 0,0 0-1,0 1 1,0-1 0,0 0 0,0 1-1,0-1 1,0 0 0,0 0-1,0 1 1,0-1 0,0 0 0,0 0-1,0 1 1,0-1 0,0 0 0,1 0-1,-1 1 1,0-1 0,0 0-1,0 0 1,0 1 0,1-1 0,-1 0-1,0 0 1,0 1 0,17 3 484,34-3 564,-35-1-765,0 0-174,1 0 1,-1-1 0,0-1 0,0 0-1,0-1 1,-1-1 0,23-8-1,-27 8-435,0-1 1,0 0-1,15-11 0,-22 13-365,0 0 0,0 0-1,-1 0 1,1-1 0,-1 0 0,5-7 0,2-9-4325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1.9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1 5346,'0'0'2039,"0"26"-1255,0 89-298,0 135 1050,0-242-1461,0 0-1,-1 1 0,0-1 0,-1 0 0,0 0 1,0 0-1,-1 0 0,0 0 0,0 0 1,-1-1-1,1 1 0,-2-1 0,1 0 1,-1 0-1,0-1 0,-12 12 0,13-16-7,0 0-1,0-1 0,1 0 1,-1 0-1,0 0 0,0 0 1,0 0-1,0-1 0,-1 0 1,1 0-1,0 0 0,0 0 1,-5-2-1,-9 1 523,19-1-574,-1 1 0,1-1 0,0 0 0,0 1 0,0-1 1,0 1-1,1-1 0,-1 1 0,0 0 0,1-1 0,-1 1 0,1 0 0,-1 0 0,1 0 0,-1 0 0,1 0 0,0 0 0,3-1 0,36-10 111,-34 11-52,22-5 408,0 1 0,1 2 0,31 1 1,4 2-4504,-28 0-2721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2.4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 6323,'0'0'1707,"25"-4"-1765,81-16 28,-100 19 20,0 0 0,0 1 0,-1-1-1,1 1 1,0 1 0,0-1 0,0 1-1,11 2 1,-15-2 2,1 0-1,-1 0 0,0 0 1,0 1-1,0-1 0,1 0 1,-1 1-1,0-1 0,-1 1 1,1 0-1,0 0 0,0 0 1,-1-1-1,3 6 0,-1 0-8,0 0 0,-1 0 0,0 1-1,0-1 1,-1 1 0,0 0-1,0-1 1,-1 1 0,-1 11-1,1-19 18,0 7-1,-1 1 0,0-1 0,0 0-1,-1 0 1,0 0 0,0 0-1,0 0 1,-1 0 0,0 0-1,-1-1 1,0 1 0,-7 9 0,2-4 60,-1-1 0,-1 0 0,0 0 1,0-1-1,-16 10 0,27-17 787,7-1-659,17-3-390,-20 1 280,34-2-75,-8-1 93,0 2 0,0 1 0,36 5 0,-62-4-72,1 0 0,-1 0-1,0 1 1,0-1 0,0 1 0,0 0 0,0 0-1,0 0 1,-1 0 0,1 1 0,-1 0 0,1-1 0,-1 1-1,0 1 1,0-1 0,-1 0 0,1 1 0,3 5 0,-3-3 88,0 0 0,-1 0 0,0 0 1,0 0-1,0 1 0,-1-1 0,1 1 1,-2-1-1,1 1 0,-1-1 0,0 10 1,-1-12-37,0 0 1,0-1-1,-1 1 1,1-1-1,-1 1 1,0-1-1,0 0 1,0 0 0,0 0-1,0 0 1,-1 0-1,1 0 1,-1 0-1,0-1 1,0 1-1,0-1 1,0 0-1,0 0 1,-7 3-1,-4 2 183,0 0-1,-1-1 0,-21 6 1,12-7-120,0-1 0,0-1 0,0-1 0,-43-2 0,27-1-68,38 1-96,-1 0 0,1 0 0,-1 0 1,1 0-1,-1-1 0,1 1 0,-1-1 0,1 0 0,0 1 1,-1-1-1,1 0 0,0-1 0,-1 1 0,1 0 1,0-1-1,0 1 0,-2-3 0,2 2-245,1 0-1,-1 0 1,1-1-1,-1 1 1,1-1 0,0 0-1,0 1 1,0-1-1,0 0 1,1 0-1,-1 1 1,1-1 0,-1 0-1,1 0 1,0-4-1,0-22-3023,0-5-1357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2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0 880,'0'0'5192,"-2"27"-4781,-4 84-184,-4-31 1005,60-79 681,-30 1-1695,1-2-1,-1 0 1,1-1 0,36-8 0,-11-3-578,54-21-1,-85 24-1802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7.1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 0 5090,'34'100'673,"-32"-92"-429,0-1 0,-1 1 1,1-1-1,-1 1 0,-1 0 1,0-1-1,-1 10 0,1 3 413,0 87 1212,-15 418 2559,-20 53-1846,24-417-2259,11-161-309,0 0 0,0 1 0,0-1 0,0 1 0,1-1 0,-1 0 0,0 1 0,0-1 0,0 0 0,1 1 0,-1-1 0,0 0 0,1 1 0,-1-1 0,0 0 0,1 0 0,-1 1 0,0-1 0,1 0 0,-1 0 0,0 1 0,1-1 0,-1 0 0,1 0 0,-1 0 0,0 0 0,2 0 0,19 3 311,27-5 246,-46 2-541,187-22 1821,93 16-183,-282 6-1564,-2-1-77,-63-18-3531,1-9-6689,35 12 2947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3.1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6531,'0'0'2756,"0"32"-1796,-2 106-191,4 118 1296,2-273-8137,1-12 488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3.5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6739,'0'0'1014,"4"25"-889,16 77 11,-15-60 20,-2-26-24,19-15 1421,-16-1-1361,7-2 48,1 1 0,-1-2-1,0 0 1,0-1-1,0 0 1,24-11 0,-18 7-196,0 1 1,24-6 0,-2 7-40,-23 5-6288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3.8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4530,'0'0'4322,"0"99"-4322,9-87-32,-3-7-784,-4 1-721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4.2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42 2865,'17'-27'934,"-16"26"-814,0 0 0,-1 0-1,1 0 1,0 0 0,0 0-1,0 0 1,1 0 0,-1 0 0,0 0-1,0 1 1,0-1 0,1 0-1,-1 1 1,0-1 0,1 1 0,-1-1-1,0 1 1,1 0 0,1-1-1,28 2 156,-17 0 12,76-1 121,-89 0-411,0 0 0,1 1 0,-1-1 0,1 1-1,-1-1 1,0 1 0,0-1 0,1 1 0,-1 0 0,0 0-1,0 0 1,0 0 0,0 0 0,0 0 0,0 0 0,0 0-1,0 0 1,0 0 0,0 1 0,-1-1 0,1 0 0,0 0-1,-1 1 1,1-1 0,-1 0 0,0 1 0,1-1 0,-1 1-1,0-1 1,0 1 0,0-1 0,0 2 0,1 4-20,-1 0 1,0 0-1,0 0 0,-1 0 1,-2 13-1,0-13 34,1 0 1,-1-1-1,-1 1 0,1-1 1,-1 0-1,0 0 0,0 0 0,-1-1 1,0 1-1,-8 6 0,-4 4 85,-37 23-1,49-36-50,4-1 1,-1-1 0,0 0 0,0 1-1,0-1 1,0 0 0,0 0 0,0 0 0,0-1-1,-10 3 3964,15-5-3745,10-7-307,10-6-158,0 0 1,1 1-1,50-21 0,-71 35-1134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4.5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 7187,'0'0'3300,"2"11"-3038,11 31-166,-12-41-88,-1 0-1,1 0 1,0 0-1,0 0 1,0 0 0,0 0-1,0-1 1,0 1-1,0 0 1,0-1 0,1 1-1,-1-1 1,0 1-1,0-1 1,0 1 0,1-1-1,-1 0 1,0 0 0,0 1-1,3-1 1,29-1 22,-23 0-105,2 0-214,-1 0 0,0-1 0,1 0 0,-1-1 0,-1 0 1,1-1-1,18-8 0,10-4-18,-35 15 379,0 0-1,0-1 0,0 2 1,1-1-1,-1 0 0,0 1 0,5 0 1,-7 0 15,-1 0 0,1 0 0,0 0 1,-1 1-1,1-1 0,0 0 1,-1 1-1,1 0 0,0-1 0,-1 1 1,1 0-1,-1 0 0,0 0 1,1 0-1,-1 0 0,0 0 0,1 0 1,-1 0-1,1 2 0,0 0 71,1 0-1,-1 0 1,1 0-1,0 0 1,0 0-1,0-1 1,0 1-1,7 3 1,-9-5-127,1-1 1,-1 1 0,1-1 0,-1 1 0,0-1-1,1 1 1,-1-1 0,1 0 0,-1 0 0,1 0-1,-1 0 1,1 0 0,-1 0 0,1 0 0,-1 0-1,1 0 1,-1-1 0,1 1 0,-1-1 0,1 1-1,-1-1 1,0 0 0,1 1 0,-1-1 0,0 0-1,0 0 1,2-1 0,20-20 160,-16 14-188,0 1 1,0 0-1,1 1 1,0 0-1,10-6 1,-11 8-21,1 0 1,-1 1-1,1 0 0,0 1 1,0 0-1,0 0 1,0 0-1,0 1 0,0 1 1,0-1-1,1 1 1,15 2-1,-21-1 19,-1 0 1,1 0-1,0 0 0,0 0 1,0 1-1,-1-1 0,1 1 1,0 0-1,-1 0 0,0-1 1,1 2-1,-1-1 0,0 0 1,0 0-1,0 1 0,0-1 1,-1 1-1,1-1 0,-1 1 1,3 5-1,16 22 970,-34-30-1794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4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117 0 8116,'0'0'4706,"-52"111"-5555,23-108-2176,-6-3-2449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5.8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 2161,'0'0'5984,"19"-3"-5941,-7 1-60,38-4-218,52-1 1,-101 7 229,-1 0 0,1 0 0,-1 1 0,1-1 0,0 0-1,-1 0 1,1 1 0,-1-1 0,1 0 0,-1 0 0,1 1 0,-1-1 0,1 1-1,-1-1 1,1 0 0,-1 1 0,0-1 0,1 1 0,-1-1 0,0 1-1,1-1 1,-1 1 0,0-1 0,0 1 0,1 0 0,-1 0 0,5 25 19,-5-17 109,0 0 0,-1 0 0,-2 17 0,1-21-73,0 1-1,0-1 0,0 0 1,0 0-1,-1 0 0,0 0 1,0-1-1,0 1 1,-8 7-1,8-9-142,1 0 0,-1-1 0,0 0 0,0 0 0,0 0 0,0 0 1,0 0-1,0 0 0,0-1 0,-1 0 0,1 0 0,-1 0 0,1 0 0,-1 0 0,1 0 0,-5-1 1,7 0 86,0 1 1,0-1 0,0 0 0,0 1-1,0-1 1,0 1 0,0-1 0,0 1 0,0 0-1,0-1 1,0 1 0,0 0 0,0 0 0,0-1-1,1 1 1,-1 0 0,0 0 0,1 0 0,-1 0-1,1 0 1,-1 0 0,1 0 0,-1 0 0,1 0-1,0 0 1,-1 1 0,1 0 0,-7 37 734,7-34-533,-2 8 330,1 1 0,0-1 0,1 0 0,3 26 0,-2-39-514,-1 1 0,1-1-1,0 1 1,-1-1 0,1 1 0,0-1 0,0 1-1,0-1 1,-1 0 0,1 0 0,0 1 0,0-1-1,0 0 1,-1 0 0,1 0 0,0 0 0,0 0-1,0 0 1,0 0 0,0 0 0,-1 0 0,2-1-1,20-2 177,-15 0-155,0 0-1,-1 0 1,1-1-1,-1 0 1,1 0 0,9-10-1,15-9 12,8 2-64,0 2 0,1 2-1,1 1 1,42-9 0,-73 21-28,1 2 0,-1-1 1,1 2-1,0-1 0,0 1 1,0 1-1,19 1 0,-28 0 51,0 0 0,0 0-1,0 0 1,0 0 0,0 0 0,0 1-1,0-1 1,0 0 0,-1 1 0,1 0-1,0-1 1,-1 1 0,1 0-1,-1 0 1,0-1 0,0 1 0,0 0-1,0 1 1,0-1 0,0 0 0,0 0-1,-1 0 1,1 0 0,0 4 0,0 1 67,0-1 1,0 1 0,0-1 0,-1 0 0,0 1 0,0-1 0,-1 1 0,-1 6 0,2-12-67,-1 0 0,0 1-1,1-1 1,-1 0-1,0 0 1,0 0 0,0 1-1,0-1 1,0 0 0,0 0-1,0 0 1,0-1 0,0 1-1,-1 0 1,1 0 0,0-1-1,0 1 1,-1 0 0,1-1-1,-1 0 1,1 1 0,0-1-1,-1 0 1,-1 1 0,-40 1-249,35-2 83,-6 0-125,6 0-160,-1 0 1,1 0-1,0-1 0,-9-1 1,14 1 306,-1-1 0,1 1 0,0 0 0,0-1 0,0 1 0,0-1 0,0 0 0,0 0 0,0 0 0,0-1 0,1 1 0,-5-6 0,7 7 148,-1 0 0,1 1 0,-1-1 0,1 0 0,-1 0 0,0 0 0,1 1 0,-1-1 0,0 0 0,1 1 0,-1-1 0,0 1 0,0-1 0,0 1 0,0-1 0,1 1 0,-3-1 0,2 17 817,1-4-607,0 48 1161,6 266 4008,2-95-2331,5 59 1008,-13-281-3939,1-3 141,-1-8-10,-6-32-601,-18-34-3741,-7 4-5544,9 34 1341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31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72 1281,'0'0'5373,"6"-8"-4882,0 2-421,-1 1-1,0 0 1,1 0 0,0 0 0,0 1 0,1 0 0,-1 0 0,1 1 0,0 0 0,0 0 0,0 0-1,13-2 1,-6 2-69,0 1-1,0 0 0,0 1 0,0 1 0,26 2 0,-38-1 2,-1-1 1,1 1-1,-1-1 0,1 1 0,-1-1 0,0 1 0,0 0 0,1 0 0,-1 0 0,0 0 0,0 0 0,0 0 0,0 0 1,0 0-1,0 0 0,0 1 0,0-1 0,0 0 0,-1 0 0,1 1 0,0-1 0,-1 1 0,0-1 0,1 1 1,-1-1-1,0 1 0,1 2 0,0 7 32,1 0 0,-2 19 1,0-21 1,1 2 18,-1 0 0,0 0 0,-1 0 0,0 0 0,-1 0 0,0-1 0,-1 1 0,0 0 1,0-1-1,-6 11 0,-5 3 278,0-1 1,-2 0-1,0-1 0,-29 28 641,47-44-1080,3-3 143,1 0 0,-1-1 1,1 0-1,0 0 0,-1 0 0,1-1 0,0 0 0,0 0 0,10 0 0,-3 0 105,45 5 872,84-4 0,-79-3-777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31.8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47 4514,'0'0'3015,"0"-2"-2636,7-23-316,-7 24-64,0 0 0,1 0 0,-1 0 0,0 0-1,1 0 1,-1 0 0,1 0 0,-1 0 0,1 0-1,0 0 1,-1 0 0,1 0 0,0 1 0,0-1-1,0 0 1,0 0 0,0 1 0,-1-1 0,1 1-1,0-1 1,2 0 0,-2 1 9,-1 9-243,0 33 1185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32.3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0 5555,'0'0'2828,"-1"24"-2402,-4 117 252,5-132-512,0 1 0,0 0 1,1-1-1,2 11 0,-1-16-85,0 0-1,-1 1 1,1-1 0,1 0-1,-1 0 1,1 0 0,-1 0-1,1-1 1,0 1-1,5 3 1,10 9 143,1-1 0,0-1 0,26 15 0,-25-17-55,0 1-1,-1 1 1,19 18 0,-32-26-113,0 0 1,-1 0-1,0 1 0,0-1 0,0 1 1,-1 1-1,0-1 0,-1 1 0,0-1 1,0 1-1,0 0 0,2 15 1,-2 38 1207,-3-50-976,0-10-264,-1-1-1,1 1 0,0 0 1,0-1-1,-1 1 0,1 0 1,-1-1-1,1 1 0,-1-1 1,1 1-1,-1 0 0,1-1 1,-1 1-1,1-1 0,-1 0 1,0 1-1,1-1 0,-1 1 1,0-1-1,1 0 0,-1 0 1,0 1-1,0-1 0,0 0 1,-21 5 83,20-4-59,-32 3-361,1-1-1,-1-1 1,-64-6-1,91 3-331,1 0-1,-1 0 0,1 0 1,-1-1-1,1 0 1,0-1-1,0 1 0,-10-7 1,-14-8-3400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19.3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0 151 5491,'0'0'4092,"26"-7"-3486,82-29-219,-98 33-312,0-2 0,0 1 0,-1-2 1,1 1-1,-1-1 0,0 0 0,-1-1 1,0 0-1,14-15 0,11-10 210,-27 28-309,-5 4-387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32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76 7187,'0'0'7028,"154"-41"-6852,-119 32-64,-6 1-32,-3-1 0,-3 3-80,-6 3-16,-5 3-1281,-3 0-1488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33.1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105 0 7652,'0'0'3841,"0"41"-3793,0-30-32,-20 10-16,-7-4-160,-4 1-1793,4-10-1808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34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 1 4562,'0'0'4503,"0"22"-3748,0 150 830,0-155-1253,-1-8-158,0 0 0,2-1 1,-1 1-1,1 0 0,0 0 1,1 0-1,0-1 0,0 1 1,1-1-1,4 9 0,4 2 131,2 0 0,1-2 0,0 0 0,30 28 0,-26-27-187,0 0 0,-2 2-1,16 22 1,-28-37-54,-1 0 1,0-1-1,0 2 0,0-1 1,-1 0-1,1 0 0,-1 1 1,-1-1-1,1 1 0,-1 0 1,0 0-1,0-1 0,-1 1 1,0 0-1,0 0 0,-1 6 1,1-11-43,-1 0 1,0 1 0,0-1 0,1 0 0,-1 0-1,0-1 1,0 1 0,0 0 0,-1 0 0,1 0-1,0-1 1,0 1 0,0-1 0,0 1 0,-1-1 0,1 1-1,0-1 1,-2 1 0,-30 6 55,26-6-42,-24 4-438,1-2 1,-51-2 0,60-1-863,19 0 1009,0 0 1,0 0 0,0 0-1,0 0 1,0 0 0,0-1-1,0 1 1,0-1 0,0 1-1,0-1 1,0 0 0,0 0-1,0 0 1,1 0 0,-1 0-1,0 0 1,1 0 0,-1-1-1,1 1 1,-1 0 0,1-1-1,0 1 1,-2-3 0,-12-21-4383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34.4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79 9124,'0'0'7171,"131"-29"-6482,-96 17-369,-6 0-256,-9 4-32,-3-1 16,-5 3-48,-9 3-288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7.0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37 218 192,'0'0'6795,"-6"27"-6325,-17 86 146,20-103-411,2-1 0,-1 0-1,1 1 1,1-1 0,0 13 0,1-11 25,0-7-185,-1 0 0,1 0 1,0 0-1,0-1 0,1 1 0,-1 0 0,1-1 0,0 1 0,0-1 0,0 1 0,0-1 0,1 0 0,-1 0 0,1 0 0,0 0 0,0-1 1,0 1-1,0-1 0,0 1 0,7 2 0,-3-1 27,0 0 1,1-1-1,-1 0 0,1 0 1,-1-1-1,1 0 0,0-1 1,0 0-1,13 1 0,-10-2 45,0 0-1,-1-1 0,1 0 0,11-3 1,-18 3-87,1 0 0,-1-1 1,0 0-1,0 0 1,-1 0-1,1 0 1,0-1-1,-1 0 0,1 1 1,-1-1-1,0 0 1,5-7-1,2-3 12,-1 0 1,0-1-1,-1 0 1,-1 0-1,0 0 1,-1-1-1,-1 0 0,0-1 1,4-23-1,-4 3 62,-1 0-1,-2 0 0,-3-42 1,0 72-71,0-1 0,0 0 0,0 1 0,-1-1 1,0 1-1,0-1 0,-1 1 0,0 0 0,0 0 0,0 0 1,-1 0-1,0 1 0,-6-8 0,6 8 26,0 2 0,0-1 0,0 0 0,0 1 0,-1-1 0,1 1 0,-1 1 0,0-1 0,1 1 0,-2-1 0,1 1 0,0 1 0,0-1 0,0 1 0,-1 0 0,1 0 0,-8 0 0,9 1-52,1 0 0,-1 1 0,0-1 0,1 1 0,-1 0 0,1 0 0,-1 0 0,1 0 0,-1 1 0,1-1 0,0 1 0,0 0 0,-1 0 0,1 0 0,1 0 0,-1 1 0,0-1 0,0 1 0,1 0 0,0 0 0,-3 4 0,-1-1 1,-28 34-739,30-33-161,-1 0 0,1 0 0,0 0 0,-3 10 0,-2 12-2715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1:37.6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93 1 9156,'0'0'1441,"0"32"-1361,0-15 48,-20 3-128,-4-2-752,-2-4-1633,3-5-865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35.6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15 400,'0'0'2500,"-1"-2"-2110,-4-10 4145,2 16-3988,-13 32 641,-5 8-357,16-36-772,-1-1 0,1 0 0,-1 0 0,0 0 0,-9 6 0,-10 2-2371,9-9-1431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56.4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3 992,'0'0'4237,"12"0"-3333,193 0 3771,-189-3-5270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56.8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0 1 4258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57.2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4258,'46'41'96,"-45"-41"-88,0 1 0,-1-1 0,1 0 0,0 1 1,-1-1-1,1 1 0,0-1 0,-1 1 0,1 0 0,-1-1 0,1 1 0,-1 0 1,1-1-1,-1 1 0,0 0 0,1-1 0,-1 1 0,0 0 0,1 0 0,-1-1 0,0 1 1,0 0-1,0 0 0,0 0 0,0-1 0,0 1 0,0 0 0,0 0 0,0 0 1,0-1-1,-1 3 0,0 1 119,12 141 2355,-1-44-1379,9 194 976,-15-153-524,-3-141-1463,1-1 1,-1 1-1,1 0 0,-1-1 0,1 0 0,0 1 1,-1-1-1,1 0 0,-1 0 0,1 0 1,0 0-1,-1 0 0,4-1 0,0 1 23,214 3 1995,-219-3-1992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20.2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76 0 2913,'0'0'3095,"0"31"-2239,2 99-239,10 5 64,-7-102-463,0 45 1,-5-59-177,0-4-15,0 0 0,-1 0 0,-4 23 0,4-33-31,0 0 0,-1-1 0,0 1-1,0-1 1,0 1 0,0-1 0,0 0-1,-1 0 1,0 0 0,0 0 0,0-1-1,-1 1 1,1-1 0,-1 0 0,-5 4-1,-8 3-27,-1 0 228,19-8-65,10-3-12,41-15 501,-40 11-858,1 1 0,0 0 0,0 1 0,0 1 0,21-2-1,-34 33-8233,0-25 8868,0 0 0,-1-1 1,1 1 0,-1 0 0,0 0-1,0 0 1,0-1 0,-1 1 0,-2 6-1,-2-1 103,2 1 0,-1 0 0,1 1 0,1-1 0,0 0 0,1 1 0,0 0 0,0 0-1,1 0 1,0-1 0,2 15 0,-1-25-492,0 1-1,0-1 1,0 0 0,1 1-1,-1-1 1,0 0-1,0 1 1,1-1 0,-1 1-1,0-1 1,1 0-1,-1 0 1,1 1 0,-1-1-1,0 0 1,1 0-1,-1 1 1,1-1 0,-1 0-1,0 0 1,1 0-1,-1 0 1,1 0 0,-1 1-1,1-1 1,-1 0 0,1 0-1,-1 0 1,1 0-1,0-1 1,20 1 64,-15 0-72,-5-1-179,-1 0 0,0 0 0,0 0 0,0-1 0,1 1-1,-1 0 1,0 0 0,-1 0 0,1 0 0,0 0 0,0-1 0,0 1 0,-1 0 0,1 0 0,-1-2 0,-7 2 141,1 0 1,0 1 0,-1-1 0,1 1 0,0 1 0,-1 0-1,1 0 1,0 0 0,-1 1 0,1 0 0,0 0 0,0 1-1,-9 4 1,12-5 127,0 1 0,0-1 0,1 1 0,-1-1 1,1 1-1,-1 0 0,1 0 0,0 1 0,0-1 0,0 1 0,1-1 0,-1 1 0,1 0 0,0 0 0,0 0 0,0 0 0,1 1 1,-1-1-1,1 0 0,0 1 0,0-1 0,1 0 0,-1 7 0,1-6 24,0 1 59,0-1 1,0 1 0,0-1 0,1 1-1,2 8 1,-2-12-120,0 0-1,0 0 1,0 0 0,0 0-1,1 0 1,-1-1-1,1 1 1,-1 0 0,1-1-1,-1 1 1,1-1 0,0 1-1,0-1 1,0 0-1,0 0 1,3 2 0,14 4 375,1-1 0,-1 0 0,1-2 0,1 0 0,-1-1 0,31 0 0,-2 2 159,87 3 222,-77-7-3099,-59-32-4657,0 1 3177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58.1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41 3490,'0'0'4671,"18"0"-4207,0 0-45,3 1 197,-1-2 0,1 0 1,35-7-1,-55 8-692,-1 0-1,1-1 1,-1 1-1,1 0 0,-1-1 1,1 1-1,-1 0 1,1-1-1,-1 1 1,1 0-1,-1-1 0,1 1 1,-1-1-1,0 1 1,1-1-1,-1 1 0,0-1 1,1 1-1,-1-1 1,0 1-1,0-1 1,0 0-1,1 1 0,-1-1 1,0 1-1,0-1 1,0 1-1,0-1 1,0 0-1,0 1 0,0-1 1,0 1-1,0-1 1,0 0-1,-1 1 1,1-1-1,0-12-2948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58.4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0 0 4402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58.8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 4402,'5'-11'81,"-3"12"97,-2 19 286,-1-6-240,10 420 4898,-6-358-4620,0-76-471,0 1 0,-1 0 0,1-1 0,0 1 0,0 0 0,0 1 0,3 1 0,6 4 224,-1-1 0,0 0 0,1-1 0,0 0 0,1-1 0,-1-1-1,1 0 1,-1 0 0,1-1 0,20 0 0,-29-2 144,0 0-1175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59.7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11 2401,'0'0'4869,"-17"15"-2084,-14-15-906,21 0-1772,23 0-54,25 1 86,-23 0 24,-1 0 0,0-1 0,1-1 0,-1 0 0,1-1 0,20-6 0,-31 7-172,0-1-1,0 0 1,0 0 0,0-1-1,5-4 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00.4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0 3730,'0'0'2283,"0"23"-1997,-3 160 1107,20 98 1555,13-18-2185,-25-164-451,-4-99-285,-1 1 0,1-1 0,-1 1-1,1-1 1,-1 0 0,1 1 0,-1-1 0,1 1 0,0-1 0,-1 0 0,1 1 0,-1-1 0,1 0 0,0 0 0,-1 0 0,1 1 0,0-1 0,-1 0 0,1 0 0,0 0 0,0 0-1,-1 0 1,1 0 0,0 0 0,-1-1 0,1 1 0,0 0 0,0 0 0,2-1-19,280 1 3322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54.7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58 2369,'0'0'4205,"21"1"-3248,-5 2-451,0-1-1,0 0 1,1-1-1,-1-1 0,0 0 1,20-4-1,-32 3-432,1-1 0,0 0-1,-1 0 1,1 0 0,-1 0 0,1-1-1,-1 0 1,5-4 0,30-29-3544,-37 34 2795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2:55.4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0 1569,'0'0'3172,"0"22"-2615,-3 159 663,3 315 3646,6-495-5098,33 7 833,1-1 1,0-2-1,0-2 1,61-3 0,-59-1-163,-42-33-13869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03.0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8 174 48,'0'0'2807,"-1"7"-2533,-3 20 371,2 0 0,1 31-1,2-48-492,-1-1-1,1 0 0,1 0 0,0 0 0,0 0 0,1 0 0,0 0 0,0-1 1,1 1-1,9 14 0,-9-17-50,0 0 1,1 0 0,-1 0 0,1-1-1,1 0 1,-1 0 0,1 0 0,-1 0-1,1-1 1,1 0 0,-1-1 0,1 1-1,-1-1 1,1 0 0,0-1 0,0 1-1,0-2 1,0 1 0,0-1 0,1 0-1,9 0 1,-14-1-27,-1-1-1,1 1 1,0-1-1,-1 0 1,1 0 0,-1 0-1,0 0 1,1-1-1,-1 1 1,0-1 0,0 1-1,0-1 1,0 0-1,0 0 1,0 0-1,2-3 1,31-43 325,-22 29-272,-4 6 52,-1 0 0,-1 0 1,0 0-1,-1-1 1,-1 0-1,0-1 0,6-27 1,-7 20 99,-2 1 0,0-1 0,-1 1 0,-5-43 1,3 59-240,0 1 0,0 0 1,-1 0-1,1 0 0,-1 0 1,0 0-1,-1 0 0,1 0 1,-1 1-1,1-1 0,-1 1 1,0-1-1,-6-4 0,-1 0-21,0 0-1,-1 0 1,-14-8-1,21 14-41,0 1 1,0 0-1,0-1 0,-1 2 1,1-1-1,0 0 0,0 1 1,0 0-1,-1-1 1,1 2-1,0-1 0,0 0 1,-1 1-1,1 0 1,0 0-1,0 0 0,0 1 1,-7 2-1,0 7-33,-1 0 0,1 0 0,1 1 0,-12 17 0,21-25-171,-1 0 0,1 1 0,0 0 0,0-1 0,1 1 0,-1-1 0,1 1-1,0 0 1,1 7 0,-1 1-1232,0 9-1719,0-4-1100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03.5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 0 6915,'0'0'3474,"0"9"-3442,0-3 80,0 5 96,0 7-112,-12-1 48,-8 4-144,-7-1-384,1 0-1665,0-2-1185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07.6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7155,'0'0'766,"0"29"-491,-1 6-160,8 139 511,6 4 612,17 147 1814,-29-317-2918,1-22-2806,-1 10 1918,1-16-3626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1:55.5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32 1008,'0'0'5435,"5"19"-4547,0 1-634,19 105 1010,-12 168 1720,-12-252-2478,-1-111-357,5-121-1902,-2 170 1543,1 0 1,1 1-1,1-1 0,0 1 1,2 0-1,0 0 0,11-18 0,-17 36 204,-1 0-1,1 1 1,0-1-1,1 1 1,-1-1-1,0 1 1,0-1-1,1 1 1,-1 0-1,1 0 1,-1-1-1,1 1 1,-1 0-1,1 1 1,0-1-1,-1 0 1,1 0-1,0 1 1,0-1-1,-1 1 1,1-1-1,0 1 1,0 0-1,0 0 1,0 0-1,0 0 1,0 0-1,-1 0 1,1 0-1,0 1 1,0-1-1,0 0 1,0 1-1,-1 0 1,1 0-1,0-1 1,-1 1-1,1 0 1,0 0-1,-1 0 1,1 1-1,-1-1 1,0 0-1,1 0 1,-1 1-1,0-1 1,0 1-1,0-1 1,2 4-1,8 14 181,-2 1 1,0 0-1,0 0 0,-2 1 1,6 29-1,14 112 1317,-30-216-1248,8-70 0,-3 94-701,10-42 0,-10 62 403,1-1 0,0 0 0,1 1 0,0 0 0,1 0 0,0 0 0,8-12 0,-11 20 46,1 0 0,-1-1 0,1 1 0,0 0-1,0 0 1,0 1 0,0-1 0,0 1 0,0-1 0,0 1-1,1 0 1,-1 0 0,0 0 0,1 1 0,-1-1-1,0 1 1,1 0 0,-1 0 0,1 0 0,-1 0-1,1 1 1,-1-1 0,0 1 0,1 0 0,-1 0 0,6 3-1,-4 0 30,0 0 0,-1 1-1,1 0 1,-1 0 0,0 0-1,0 1 1,3 7 0,23 47 380,-17-29-100,-1 2 0,-2-1-1,-1 1 1,-2 1 0,-1 0 0,-1 0 0,-1 56-1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20.8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32 3858,'0'0'4303,"3"-5"-4220,-2 3-74,1 1-1,-1-1 1,1 0 0,0 0 0,0 1 0,-1-1 0,1 1 0,0-1-1,0 1 1,0 0 0,1 0 0,-1 0 0,0 0 0,4-1 0,2 0 82,0 1 1,0 0 0,0 0 0,9 1 0,-14 0-49,0 0-1,0 0 1,0 0 0,0 1-1,1-1 1,-1 1 0,0-1 0,0 1-1,4 2 1,-6-2-32,0 0 0,1 0 0,-1 0 0,0 1 0,1-1 1,-1 1-1,0-1 0,0 1 0,0-1 0,0 1 0,-1-1 0,1 1 0,0 0 1,-1 0-1,1-1 0,-1 1 0,1 3 0,2 14 211,-1 0 0,-1-1 0,-1 30 0,0-16 56,-1-19-167,-1 0 0,0-1 0,-1 1 0,0-1 0,-1 1-1,0-1 1,-1 0 0,-10 16 0,-13 37 689,28-63-762,-1 0-1,1-1 1,-1 1-1,1 0 1,0-1-1,0 1 1,-1 0 0,1 0-1,0-1 1,1 1-1,-1 0 1,0 2-1,1-3-6,-1-1 0,0 1-1,1 0 1,-1 0-1,1-1 1,-1 1-1,1 0 1,-1-1-1,1 1 1,-1-1 0,1 1-1,0 0 1,-1-1-1,1 1 1,0-1-1,-1 0 1,1 1-1,1 0 1,3 0 120,0 0 0,0 0 0,0-1 0,0 0 0,0 0 0,10-1-1,4 1 97,34 1 230,-24 0-147,1 0 0,35-6 0,-61 4-304,0 0-1,0-1 1,0 1-1,-1-1 1,1 0-1,-1 0 1,1-1-1,-1 1 1,1 0 0,-1-1-1,0 0 1,0 0-1,-1 0 1,1 0-1,-1-1 1,1 1-1,-1-1 1,0 1 0,0-1-1,0 0 1,-1 0-1,2-5 1,1-4-3,0 0 1,-1 0-1,-1 0 1,0 0-1,1-24 0,-3 32-14,0-2 0,0 0-1,0-1 1,-1 1 0,0 0 0,0 0-1,-3-8 1,3 13-10,0 0-1,0 0 0,0 0 1,0 0-1,0 0 1,0 1-1,-1-1 1,1 1-1,-1-1 1,1 1-1,-1-1 1,1 1-1,-1 0 0,0-1 1,0 1-1,0 0 1,0 0-1,0 1 1,0-1-1,0 0 1,0 1-1,0-1 0,0 1 1,0 0-1,-4-1 1,4 1-173,0-1-1,-1 1 1,1-1 0,0 1 0,-1 0 0,1 0-1,0 0 1,-1 0 0,1 1 0,0-1 0,-1 1 0,1-1-1,0 1 1,0 0 0,-1 0 0,1 0 0,0 0-1,0 0 1,0 0 0,0 0 0,0 1 0,0-1-1,1 1 1,-1 0 0,0-1 0,1 1 0,0 0 0,-1 0-1,1 0 1,-2 3 0,-14 24-4215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08.0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61 1 7924,'0'0'2081,"12"104"-1569,-12-78-256,0 3-112,0-5-32,-3-1-64,-14 0-48,-4-5-1537,4-7-1664,2-8-2130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08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40 8612,'0'0'2614,"2"0"-2237,2-1-390,0 0 0,0 0 0,0 0-1,0 0 1,0-1 0,-1 1 0,1-1 0,0 0 0,4-4 0,25-10-16,-25 14-10,0 1 1,0 0-1,0 0 1,0 1-1,0 0 1,12 2-1,-19-2 38,1 1 1,-1-1-1,1 1 0,-1 0 1,1 0-1,-1 0 0,1 0 0,-1 0 1,0 0-1,1 0 0,-1 0 0,0 1 1,0-1-1,0 0 0,0 1 1,0-1-1,0 1 0,0-1 0,-1 1 1,1 0-1,0-1 0,0 3 1,10 44 70,-9-40-39,2 24 167,-2 1-1,-1 51 0,-2-38-63,0-31-101,0 0 1,-1 0-1,0-1 0,-2 1 0,1-1 0,-2 1 1,0-1-1,-1-1 0,0 1 0,-1-1 0,0 0 1,-1 0-1,-1-1 0,0 0 0,0-1 0,-1 0 1,-20 17-1,28-26 6,0 0 0,0-1 1,0 1-1,0-1 0,0 0 1,-1 0-1,1 0 0,0 0 1,-1 0-1,1 0 0,0 0 0,-1-1 1,1 1-1,-6-1 1313,12 0-1531,28 0 225,26 1 937,0-3-1,88-13 1,-132 12-799,132-32 680,-143 34-743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0.0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93 4002,'0'0'1374,"3"29"-854,14 92-162,-16-114-306,1 1 0,0-1 0,0 0 0,4 10 0,11 4 288,-8-12-172,-1 1-52,1 0 0,1-1 0,0 0 0,0-1 0,18 11 0,-21-15-28,0-1 1,1 1-1,-1-1 0,1-1 0,0 0 0,0 0 0,0 0 0,0-1 0,0 0 0,9 0 0,5-1 147,-15 1-127,0-1 0,-1 0 0,1 0 0,0-1 0,-1 0 0,8-2 0,-12 2-50,1 0 0,-1 0-1,1-1 1,-1 1 0,1-1 0,-1 1 0,0-1 0,0 0 0,0 0 0,0 0-1,0 0 1,0-1 0,-1 1 0,1 0 0,-1-1 0,1 1 0,1-6 0,5-14 196,0-1 1,-2 0-1,-1 0 1,0-1-1,-2 1 1,-1-1-1,-1 0 1,0 0-1,-5-33 1,3 55-179,0-1 0,0 1 0,0 0 0,0-1 1,0 1-1,-1 0 0,1 0 0,0 0 0,-1 0 0,0 0 0,1 0 1,-1 1-1,0-1 0,0 1 0,0-1 0,0 1 0,-1-1 1,1 1-1,-3-1 0,-47-18 270,52 20-345,-43-15 42,25 7 106,-33-7 0,46 14-163,0 1-1,0-1 1,0 1-1,0 0 0,1 0 1,-1 0-1,0 1 1,0-1-1,0 1 0,1 0 1,-1 1-1,0-1 1,1 1-1,-1 0 0,1 0 1,0 1-1,0-1 1,-6 5-1,-19 7 206,26-13-280,0 0 0,1 0 1,-1 0-1,0 0 1,0 1-1,1-1 0,-1 1 1,1 0-1,-1 0 1,1 0-1,0 0 1,0 0-1,0 0 0,0 0 1,0 1-1,-2 4 1,1-1-612,0 0 1,1 1 0,0-1 0,0 1 0,1 0 0,0 0-1,0-1 1,1 1 0,0 0 0,0 8 0,0-10 79,0 33-4793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0.4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155 1 5683,'0'0'4930,"0"26"-4914,-3-3 112,-15 6 80,-2 3-192,-3-3 48,-3-3-64,-1-6-592,4 1-1009,9-10-832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1.0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 6675,'0'0'4474,"7"-4"-3992,-7 4-481,0 0 0,0 0 0,0 0 0,1 0 0,-1 0 1,0 0-1,0 0 0,0-1 0,1 1 0,-1 0 0,0 0 0,0 0 1,0 0-1,1 0 0,-1 0 0,0 0 0,0 0 0,0 0 0,1 0 1,-1 0-1,0 0 0,0 0 0,1 0 0,-1 0 0,0 1 1,0-1-1,0 0 0,0 0 0,1 0 0,-1 0 0,0 0 0,0 0 1,0 0-1,1 1 0,-1-1 0,0 0 0,0 0 0,0 0 0,0 0 1,0 1-1,0-1 0,1 0 0,8 49 497,-2 0 0,0 55 0,-4-53 73,18 193 1955,-21-235-2422,1 0-116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1.4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70 1 5218,'0'0'4787,"-9"46"-4787,9-8 272,0 3 576,0-7 16,0-5-111,0-8-385,0-4-192,0 0-32,-8 1-144,-10-4-272,-2-5-2081,5-9-2865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2.1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29 1024,'0'0'10371,"4"0"-10081,3-1-284,1 0-1,-1 0 0,1-1 0,13-5 1,-12 4-15,1 0-1,0 0 1,19-2 0,-14 4 9,-2 0 3,-1 0 0,21 2-1,-31-1-1,1 0-1,-1 1 1,1-1-1,-1 1 0,0-1 1,1 1-1,-1 0 0,0 0 1,0 0-1,1 0 0,-1 0 1,0 0-1,0 1 1,0-1-1,0 1 0,-1-1 1,1 1-1,0 0 0,2 3 1,0 4 41,0 1 0,0-1 0,-1 1 0,0 0 1,-1 0-1,0 0 0,0 0 0,-1 13 0,0 11 122,-4 38 0,1-62-129,0 1 0,-1-1 1,0 1-1,0-1 0,-1 0 0,-1 0 1,0 0-1,0-1 0,-1 1 1,0-1-1,0-1 0,-15 16 1,13-17-8,5-3 507,14-3-193,-6-1-370,36 0 560,1 1 401,0-2 1,80-12-1,-42-4 128,139-48-1,-188 50-785,-31 15-288,0-1 0,0 1 1,0 0-1,1 0 0,-1-1 0,0 1 0,0 0 0,0-1 0,0 1 0,0 0 1,0-1-1,0 1 0,0 0 0,0-1 0,0 1 0,0 0 0,0-1 0,0 1 0,0 0 1,0-1-1,0 1 0,0 0 0,0 0 0,-1-1 0,1 1 0,0 0 0,0-1 0,0 1 1,0 0-1,-1 0 0,1-1 0,0 1 0,0 0 0,-1 0 0,1-1 0,0 1 1,0 0-1,-1 0 0,1 0 0,-1-1 0,-6 0-993,0 0 1,-1 0-1,1 0 0,-1 1 0,-10 1 1,-4-1-1738,-47 0-7158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3.2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 0 1185,'0'0'5989,"-4"2"-5586,3-2-395,0 1-1,0-1 1,0 0 0,0 1 0,0-1 0,0 1 0,0-1-1,0 1 1,0 0 0,1-1 0,-1 1 0,0 0 0,0 0-1,1-1 1,-1 1 0,0 0 0,1 0 0,-2 2 0,-1 26 30,3-28-38,0 9 65,-1 0 1,2 0 0,-1 0 0,1 0-1,1 0 1,-1 0 0,2-1-1,-1 1 1,2 0 0,7 16 0,-4-13 60,2-1 1,-1 0 0,2 0 0,-1 0 0,2-1-1,16 14 1,-21-20-62,1-1-1,0 1 0,0-1 0,0-1 1,0 1-1,1-1 0,-1-1 0,1 1 1,0-1-1,0 0 0,0-1 0,0 0 1,12 0-1,-16-1-14,-1 0 1,1 0-1,-1 0 0,1 0 1,-1-1-1,1 1 0,-1-1 1,0 0-1,1 0 0,-1 0 1,0 0-1,0-1 0,0 0 1,0 1-1,0-1 1,0 0-1,0 0 0,0-1 1,-1 1-1,1 0 0,-1-1 1,4-5-1,3-3 22,-1-1-1,0-1 1,-1 1 0,-1-1 0,6-14 0,-8 18 273,-1-1 0,0 1 0,-1 0 0,0-1 1,-1 1-1,0-1 0,0 0 0,-1-15 1,-1 22-301,0-1 0,0 1 1,-1 0-1,1-1 0,-1 1 1,0 0-1,0 0 0,0 0 1,0 0-1,0 0 0,0 1 1,-1-1-1,0 1 0,1-1 1,-1 1-1,0 0 0,-5-3 1,1 1 40,0 0 0,0 0 0,-1 1 0,1 0 1,-1 0-1,-13-2 0,5 3-21,0 1 1,-29 2-1,9 0-395,34-1 229,1 1-1,-1-1 0,0 0 0,1 0 0,-1 1 0,1-1 0,-1 1 0,1-1 0,0 1 0,-1 0 0,1-1 0,0 1 0,-1 0 0,1 0 1,0 0-1,0 0 0,0 0 0,0 0 0,0 1 0,0-1 0,0 0 0,-1 2 0,-15 36-2985,7-11-582,-2-9-1261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3.6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0 6771,'0'0'2465,"9"76"-2225,-21-59-48,-17 3-192,3 1-80,-6-7-1184,6-2-833,6-12-2881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4.1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6835,'0'0'782,"4"27"240,13 91 10,14 100 1959,-30-213-2628,1 13-4120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22.5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107 1 2769,'0'0'4111,"-6"17"-3662,-2 2-329,-33 91 632,29-73-518,3-12-19,1 0 0,1 1 0,2 0 0,0 0 0,-1 31-1,6-57-166,4 0 97,73 0-137,-76 0-11,0 1 0,-1-1 1,1 0-1,0 1 1,-1-1-1,1 1 1,0-1-1,-1 1 1,1-1-1,-1 1 1,1-1-1,-1 1 1,1 0-1,-1-1 1,1 1-1,-1 0 1,0-1-1,1 1 1,-1 0-1,0-1 1,1 1-1,-1 0 1,0 0-1,0-1 0,0 1 1,0 0-1,0 0 1,0 0-1,0 1 1,0 31 8,0-24 2,0 0 2,-1-1-1,0 1 0,0-1 1,-1 1-1,0-1 1,-1 0-1,-4 10 0,-4 6 51,-16 23 0,-1 4 351,27-49-410,0-1 0,1 1 0,-1-1 1,1 1-1,-1-1 0,1 1 0,0 0 0,0-1 1,0 1-1,0 0 0,0-1 0,0 3 0,0 4 2,0-7 27,3 15-1,2-4 180,0 0 0,-1 1-1,-1-1 1,0 1 0,0 0 0,0 20 0,-3-30-147,1-1-51,-1-1 0,0 0 0,0 0 0,1 1 0,-1-1 0,1 0 0,-1 0 0,1 1 0,0-1 0,-1 0 0,1 0 0,0 0 0,0 0 0,0 0 0,0 0 1,0 0-1,0 0 0,0-1 0,0 1 0,0 0 0,0 0 0,0-1 0,0 1 0,1-1 0,-1 1 0,0-1 0,0 0 0,1 1 0,1-1 0,5 1 22,0 0 0,0-1 0,-1 0 0,10-2 0,-8 1 15,-5 1-81,0-1 1,1-1-1,-1 1 0,0 0 1,0-1-1,0 0 0,-1 0 1,1 0-1,0-1 1,-1 1-1,0-1 0,1 0 1,-1 0-1,3-4 0,4-4-1686,0 0-1,14-25 1,-9 10-2222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4.4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68 0 5346,'0'0'6163,"23"151"-4978,-23-128-657,0-5-352,0-1-48,-6 0 0,-14 4-128,-1-1-1024,-2-14-1858,3-6-1936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5.1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7603,'0'0'1617,"12"0"-1603,25 0-7,108 1 71,-139 0-52,0-1 0,-1 1 0,1 1 0,-1-1 0,1 1 0,-1 0 0,0 0 0,1 0-1,-1 1 1,0 0 0,0 0 0,-1 0 0,1 0 0,-1 1 0,0 0 0,1 0 0,-2 0 0,1 1 0,0-1 0,2 6 0,-1-1 50,0 0 1,-1 0 0,0 0-1,-1 1 1,0 0-1,0-1 1,-1 1-1,-1 0 1,0 0 0,1 18-1,-2-11 52,-1 0 0,0 1 0,-1-1 0,-6 25 0,5-34-74,0 0 0,0 0 0,0-1 0,-1 1 0,-1-1 0,1 1 0,-1-1 1,0 0-1,-1-1 0,1 0 0,-9 7 0,-7 5 2376,21-18-2432,0 0 0,-1 1-1,1-1 1,0 0 0,0 0-1,0 0 1,0 0 0,0 0-1,0 0 1,0 1 0,0-1-1,0 0 1,0 0-1,0 0 1,0 0 0,0 0-1,0 0 1,0 1 0,0-1-1,0 0 1,0 0 0,0 0-1,0 0 1,0 0 0,0 0-1,0 1 1,1-1 0,-1 0-1,0 0 1,0 0 0,0 0-1,0 0 1,0 0 0,0 0-1,0 0 1,0 1 0,0-1-1,1 0 1,-1 0 0,0 0-1,0 0 1,0 0 0,0 0-1,0 0 1,0 0 0,1 0-1,-1 0 1,0 0 0,3 1 3,1 0 0,-1-1 0,0 1-1,0-1 1,1 0 0,-1 0 0,0 0 0,4-1 0,9 0 81,14 1 458,0-1 0,-1-1 0,0-2 0,36-9 0,-46 8-370,236-57 1597,-218 53-1730,-52 9-4655,-28 0 22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6.1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42 127 3570,'0'0'4266,"-6"-2"-3757,-29-5 14,35 12-494,0 40 38,1 75 453,1-111-492,0 0-1,0 0 0,0 0 1,1-1-1,1 0 0,-1 1 0,1-1 1,1 0-1,0-1 0,0 1 1,0-1-1,1 0 0,0 0 1,0-1-1,1 0 0,0 0 0,0 0 1,0-1-1,1 0 0,-1 0 1,1-1-1,0 0 0,1 0 1,-1-1-1,1 0 0,-1-1 0,1 0 1,0 0-1,14 0 0,-11-2 49,30-2 270,-39 1-324,-1 0 0,1 1 0,0-1 0,-1-1 1,1 1-1,-1 0 0,1-1 0,-1 1 0,0-1 1,0 0-1,0 1 0,4-5 0,2-4 34,0-1-1,0 1 1,-1-1 0,-1 0 0,0-1-1,-1 0 1,0 0 0,0 0-1,-2 0 1,5-22 0,-3-4 84,-1-1 0,-3-48 0,-1 82-115,0 1 0,0 0 0,0 0 0,0-1 0,-1 1 1,0 0-1,0 0 0,0 0 0,0 0 0,-1 0 0,1 0 1,-1 0-1,0 0 0,-1 0 0,1 1 0,0-1 0,-1 1 1,0 0-1,0 0 0,0 0 0,0 0 0,-7-4 0,-2-1 193,0 1 0,-25-9-1,33 14-159,-1 0-1,0 1 0,0 0 1,0 0-1,0 0 1,0 0-1,0 1 1,0 0-1,0 0 1,0 0-1,-7 2 0,9-1-79,1 0 1,0 0-1,0 1 0,0-1 0,0 1 0,0-1 0,0 1 0,0-1 0,0 1 0,1 0 0,-1 0 0,1 0 1,-2 2-1,-19 33-213,20-32 171,-5 6-752,2 0 1,0 1 0,0 0-1,1-1 1,0 1 0,1 1-1,-2 15 1,2 4-3126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6.4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62 1 4978,'0'0'3794,"11"136"-3522,-11-121-112,0 2 0,0-8-128,-17 2-32,-3-2-1712,-1-6-369,7-3-2738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6.8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6963,'0'0'1820,"5"29"-873,-1-2-691,22 171 1361,-13-63-78,17 133 1004,-29-258-2335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7.2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 1 5410,'0'0'6531,"0"142"-6114,0-110-177,0 0 0,-8 0 0,-19-6-240,4-6-48,0-11-1169,6-6-1472,5-3-1489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7.7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2289,'0'0'5709,"13"0"-5485,3 0-184,11 0 325,36 3 1,-54-2-282,0 1 0,-1-1 0,1 2-1,-1-1 1,0 1 0,0 0 0,0 1 0,0-1-1,9 8 1,-10-6-20,0 1-1,-1 0 0,0 1 1,0-1-1,-1 1 0,0 0 1,0 1-1,0-1 0,-1 1 1,0 0-1,-1 0 0,0 0 1,0 1-1,-1-1 1,3 18-1,-1 6 185,-2 0 1,-4 64-1,1-57-113,1-31-99,-1 0-1,1 0 0,-2 0 0,-2 13 1,3-18 7,-1 0 0,1 0 1,-1 0-1,1 0 1,-1-1-1,0 1 1,0 0-1,0-1 1,0 1-1,-1-1 0,1 0 1,0 1-1,-4 1 1,-23 22 644,89-29 1532,73-38-193,-21 5-674,-81 28-1070,86-20 357,-65 14-488,-42 11-115,-3-2-573,-7 4 347,0 1 0,0-1 0,0 1 0,0-1 0,0 1 0,0-1 1,0 1-1,0-1 0,0 1 0,0-1 0,0 1 0,-1-1 0,1 1 0,0-1 0,0 1 1,0-1-1,-28-23-5761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19.3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53 3554,'0'0'4487,"8"0"-3903,-5 0-562,9 0 187,1 0 0,0-1 0,0 0-1,0-1 1,0-1 0,15-4 0,-17 2-49,4-1 39,0 0 0,0 1 0,1 0 0,24-3 0,4 5 76,-43 4-264,0 1 0,0 0 0,0-1 0,0 1 0,-1 0 0,1-1 0,-1 1 0,1 0 0,-1 0 0,0-1 0,0 1 0,0 0 0,0 0 0,0 0 0,0 2 1,0 2 35,28 477 3063,-8-223-1474,-19-177-17,-25-82-1505,1 2-1,0 0 0,0 2 1,0 1-1,-28 10 0,-51 13-75,50-26-656,48-3 260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20.2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15 2289,'0'0'8044,"26"0"-7898,22 1 779,1-3 0,74-11 0,-122 13-922,0 0-1,-1 0 1,1 0 0,0 0 0,0 0-1,-1 0 1,1 0 0,0 0-1,-1 0 1,1 0 0,0 1-1,-1-1 1,1 0 0,0 0-1,-1 1 1,1-1 0,0 1 0,-1-1-1,1 0 1,-1 1 0,1-1-1,-1 1 1,1 0 0,-1-1-1,1 1 1,-1-1 0,0 1 0,1-1-1,-1 1 1,0 0 0,0-1-1,1 1 1,-1 0 0,0-1-1,0 1 1,0 0 0,0 0-1,0-1 1,0 1 0,0 1 0,0 39 231,-1-24-120,12 454 3640,-10-404-2444,-25-55-8,-191 47-604,135-40-695,60-16-275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21.2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1 5635,'0'0'3126,"-1"0"-3095,1 1-1,0-1 1,-1 1-1,1-1 0,0 0 1,-1 1-1,1-1 1,0 1-1,0-1 0,-1 1 1,1 0-1,0-1 1,0 1-1,0-1 1,0 1-1,0-1 0,0 1 1,-1 0-1,2 0 1,0 0 15,1 0 0,-1 0 0,1 0 0,0 0 0,0 0 0,0 0 1,0-1-1,-1 1 0,1-1 0,0 1 0,0-1 0,4 0 1,28 0 738,-22 0-442,175 0 1010,-187 0-1343,1 1 0,-1-1-1,1 1 1,-1-1 0,1 0 0,-1 1 0,1-1 0,-1 1-1,1-1 1,-1 1 0,0-1 0,1 1 0,-1 0-1,0-1 1,0 1 0,1-1 0,-1 1 0,0 0-1,0-1 1,0 1 0,0 0 0,0 1 0,3 19 246,-2-18-180,23 338 3038,-19-210-2349,1-23 1372,-22-100-1326,-107 30-230,88-29-84,24-7-1050,0 1 1,0 0 0,-17 8 0,26-10 77,0 0 0,1 0 1,-1 1-1,1-1 1,-1 1-1,1-1 1,0 1-1,-1-1 1,1 1-1,0 0 1,0 0-1,0-1 0,1 1 1,-1 0-1,-1 4 1,-6 19-5228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23.1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134 1 4626,'0'0'1062,"-5"27"-590,-17 89-320,4-45-27,15-61-204,0 0 1,1 0 0,0 0 0,0 1 0,1 11 0,1-24 83,0-1 0,1 1 1,0-1-1,-1 0 0,1 1 0,0 0 0,0-1 1,0 1-1,0 0 0,1-1 0,-1 1 0,1 0 1,-1 0-1,1 0 0,0 0 0,0 0 0,0 1 1,0-1-1,0 0 0,0 1 0,0 0 0,1-1 1,-1 1-1,0 0 0,4-1 0,5-2 97,-1 0 0,1 1 1,0 1-1,20-3 0,-18 4-84,-3-1 55,1 1 0,0 0 1,0 1-1,-1 0 0,1 1 0,16 2 1,-25-2-42,-1 0 1,1 0 0,0 0-1,-1 0 1,1 0-1,0 1 1,-1-1 0,0 0-1,1 1 1,-1-1 0,0 1-1,0 0 1,0-1 0,0 1-1,0 0 1,0-1 0,0 1-1,0 0 1,-1 0 0,1 0-1,-1 0 1,1 0 0,-1 3-1,2 7 248,-1 1-1,-1 20 1,-1-19-27,1-5-137,1 2 48,-1 1 1,0 0-1,-1 0 1,-1-1-1,0 1 0,0-1 1,-1 1-1,-6 14 1,2-9-116,-1 0 0,-2-1 0,1 0 1,-2 0-1,0-1 0,-1 0 0,0-1 1,-1 0-1,-1-1 0,0-1 0,-1 0 1,0-1-1,0-1 0,-32 16 1,40-23-582,0-1 1,1-1 0,-1 1-1,0-1 1,0 0 0,0-1 0,-12 0-1,17 0 324,1 0 98,0 0 0,0 0-1,0 0 1,0 1-1,1-2 1,-1 1 0,0 0-1,0 0 1,0 0-1,1 0 1,-1 0-1,0-1 1,0 1 0,0 0-1,1-1 1,-1 1-1,0 0 1,1-1-1,-1 1 1,0-1 0,1 1-1,-1-1 1,0 0-1,1 1 1,-1-1 0,1 0-1,-1 1 1,1-1-1,0 0 1,-1 1-1,1-1 1,0 0 0,-1 0-1,1 1 1,0-2-1,-2-18-1914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22.1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 7251,'0'0'1972,"11"0"-1788,291-3 2844,-301 5-3008,0 0 0,0 1 1,-1-1-1,1 0 0,-1 1 0,0-1 0,0 1 1,0-1-1,0 1 0,0 2 0,0 1 84,5 251 2491,4 51-919,-8-292-1609,6 111 1803,-9-121-1137,-2-3-695,0-1 0,1 1 0,-1-1-1,0-1 1,0 1 0,-1 0-1,1-1 1,0 0 0,-6 1 0,-14 5 14,5-2-55,0 0 0,-1-2 1,0 0-1,0-2 0,0 0 1,-25-2-1,14 1-1691,27-8-1668,4 7 3081,0 1 1,0-1 0,0 0 0,0 1 0,0-1-1,0 0 1,0-1 0,0-1-1226,-2-20-5321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23.4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1 5539,'0'0'3868,"5"1"-3732,43 5 536,52 0-1,36 4 102,-129-9-757,0 0-1,1 0 1,-1 1 0,0 0 0,11 5 0,-15-6-8,-1 1 0,1 0-1,-1-1 1,0 1 0,1 0 0,-1 0 0,0 1 0,0-1 0,0 0 0,-1 1 0,1-1 0,-1 1-1,1-1 1,-1 1 0,0 0 0,2 4 0,5 23 295,-2 1-1,-1-1 1,2 37-1,-1-13 57,51 390 2221,-22-86-934,-34-277 264,-2-79-1871,1-1-1,-1 0 1,0 0 0,1 0 0,-1 0-1,0 0 1,1 0 0,-1 0 0,0 0-1,0 0 1,0 0 0,0-1-1,0 1 1,0 0 0,0-1 0,0 1-1,0 0 1,-2 0 0,-22 10 253,23-10-261,-158 52 967,89-32-955,52-16-109,-1-1 1,0-1-1,0 0 1,-1-2-1,-25-1 1,38 0-124,5 0-41,1 0 0,-1 0 0,1 0 1,-1-1-1,1 1 0,0-1 0,-1 1 0,1-1 0,0 0 0,-1 0 1,1 0-1,0 0 0,0 0 0,0 0 0,0-1 0,0 1 1,0-1-1,0 0 0,-2-2 0,1-1-405,0 0 0,0 0 0,0 0 0,0-1 0,1 0 0,-3-9 1,-13-49-5193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24.1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163 1 6547,'0'0'4850,"-12"11"-4850,12-5 0,0 3 0,-3 5 208,-5 7 48,-4-1-31,-8 0-145,-1 0-80,-5-2-1249,-3-1-2113,-3-2-4193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24.4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85 1 2593,'0'0'8260,"0"64"-7860,0-56-144,0-2-144,-6 6 0,-9-1-112,-5 7-1408,0 2-1394,-4 0-2224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24.9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1 1169,'0'0'7523,"6"11"-6362,-1-1-924,3 3 453,-1 0 1,-1 1-1,0 0 1,8 28-1,-11-28-116,-1 0 0,0 1 0,-1-1 0,-1 22 0,0-32-598,-1 1 0,0-1-1,0 1 1,0-1 0,-1 0 0,1 0-1,-1 0 1,0 1 0,0-1 0,0-1-1,-1 1 1,1 0 0,-1-1 0,0 1-1,0-1 1,-1 0 0,1 0 0,-5 3-1,-26 14-2891,-3-7-2548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37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1569,'0'0'6918,"0"10"-7199,-1 44 597,0 22 263,3 1 1,18 110 0,11 60 407,-5-21-486,1-40-116,16 83 236,6 4-397,-28-8 109,-10-73 9,37 493 520,-35-496-548,0 6-94,-7-51 143,2 56-22,17 132 164,-1-46-4,-10-32-236,-5-124-18,-3-28 93,12 157 430,-12-42-54,-7-163-544,10 64-76,-9-33 215,0-23-2994,0-116-3786,0 17 1467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37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7187,'0'0'843,"13"24"-160,44 83 96,-13-26 119,4 7 1425,57 142 0,-93-203-1704,16 30-1,-8-19-73,-18-33-651,2 0 1264,0-20-270,32-177-378,-25 150-513,2 0 0,28-65 0,-10 29-319,-30 75-727,-1 1 1,1-1-1,-1 0 0,0 1 1,1-1-1,-1 0 1,-1 0-1,1-3 0,-1-5-2274,1-9-2133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0.8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0 160,'0'0'9628,"0"14"-9294,0 4-240,2 3 44,-2 0-1,-4 35 1,3-51-117,0 0 0,-1-1 0,0 1 0,0-1 0,0 0 0,-1 0 0,1 0 0,-1 0-1,0 0 1,0 0 0,0-1 0,-8 7 0,-6 4-74,-29 18 0,21-16-255,4-1-58,4-4-863,1 1-1,1 0 1,-17 17-1,28-25 1127,0 1 0,0-1 0,1 1 0,0 0 0,0 0 1,0 0-1,1 0 0,0 0 0,-1 0 0,2 1 0,-1-1 0,1 1 0,0-1 0,0 1 0,0 9 0,3 32 2851,15 80 1,-2-20-1184,0 220 1722,-15-321-3246,0 11 87,0-17-134,0 1 0,0-1 0,0 0 0,0 1 0,0-1 0,0 0 0,0 1 0,0-1 0,0 1 0,1-1 0,-1 0 0,0 1 0,0-1 0,0 0 0,0 1 0,1-1 0,-1 0 0,0 0 0,0 1 0,0-1 0,1 0-1,-1 1 1,0-1 0,1 0 0,-1 0 0,0 0 0,1 1 0,-1-1 0,0 0 0,1 0 0,-1 0 0,1 0-96,0-1 0,0 0 0,0 1 0,-1-1 0,1 0 1,0 0-1,-1 1 0,1-1 0,0 0 0,-1 0 0,1 0 0,-1 0 0,0 0 0,1 0 0,-1 0 1,0 0-1,1 0 0,-1 0 0,0 0 0,0 0 0,0 0 0,0 0 0,0-1 0,2-6-688,8-40-3260,-1-13-1745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1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6243,'0'0'3855,"17"-7"-3634,57-18 11,127-27 1,-144 45-268,85 2 0,-137 5 14,0 1 1,0 0-1,0 0 0,0 1 0,0 0 1,0-1-1,0 2 0,-1-1 0,1 0 1,-1 1-1,1 0 0,-1 0 0,0 0 1,0 0-1,-1 1 0,1 0 0,-1 0 1,0 0-1,6 8 0,0 2 159,0 1 0,-1 0 0,-1 0 0,10 28 0,-7-2 589,-1 0-1,-2 0 0,2 46 1,-5-43-226,31 505 4555,-34-471-4389,-1-78-550,-4 0 51,-2 0-318,1-1-1,-1 0 1,0 0-1,0-1 1,1 1-1,-1-1 1,1-1-1,-1 1 1,1-1-1,0 0 1,-5-4-1,-12-9-2074,-23-21-1,34 27 1192,-49-45-4665,-3-9-1571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1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5715,'0'0'5317,"2"24"-4498,9 78-592,-2-60-54,-8-42-177,-1 1 0,0 0 0,0-1-1,1 1 1,-1-1 0,0 1 0,1 0-1,-1-1 1,0 1 0,1-1 0,-1 1-1,1-1 1,-1 1 0,1-1 0,-1 1-1,1-1 1,-1 0 0,1 1 0,0-1-1,-1 0 1,1 0 0,-1 1 0,1-1-1,0 0 1,-1 0 0,1 0 0,0 0-1,0 1 1,0-9-1930,-1-13 892,0-151-1368,0 171 2458,0 0 1,0 0-1,1 0 1,-1-1-1,1 1 1,-1 0-1,1 0 0,-1 0 1,1 0-1,-1 0 1,1 0-1,0 0 1,0 0-1,0 0 1,-1 0-1,1 0 1,0 1-1,0-1 1,0 0-1,0 1 1,0-1-1,0 0 1,3 0-1,28-10 493,-30 11-458,16-4 141,0 2 0,0 0-1,0 1 1,0 0 0,1 2 0,24 3-1,-40-3-185,0-1-1,-1 1 1,1 0-1,0 0 0,-1 1 1,1-1-1,-1 0 1,0 1-1,1-1 1,-1 1-1,0 0 1,0 0-1,0 0 0,0 0 1,0 0-1,0 0 1,-1 0-1,1 1 1,-1-1-1,1 1 1,-1-1-1,0 1 0,0 0 1,0-1-1,-1 1 1,2 3-1,-1 5 211,1 0 1,-1 0-1,0 0 0,-1 0 0,-2 15 0,1-21-171,0-1 1,0 1-1,-1-1 0,1 1 0,-1-1 0,0 0 1,0 0-1,-1 1 0,1-1 0,-1-1 0,0 1 1,0 0-1,0-1 0,0 0 0,-1 1 0,1-1 1,-1 0-1,0-1 0,0 1 0,0-1 1,0 0-1,-1 0 0,1 0 0,-7 1 0,1 1-113,-1-1 1,1 0-1,-1-1 0,0 0 0,0-1 0,0 0 0,0-1 0,0 0 0,-17-3 0,27 3-61,0 0 0,-1-1-1,1 1 1,0 0 0,0-1-1,0 1 1,-1-1 0,1 0-1,0 1 1,0-1 0,0 0-1,0 0 1,0 0 0,0 0-1,0 1 1,0-1 0,1 0-1,-1-1 1,0 1 0,0 0-1,1 0 1,-1 0 0,1 0-1,-1 0 1,0-3 0,0-2-616,0 1 0,1-1 0,-1 0 0,2-9 0,-1 5-462,0-28-3864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23.4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24 384,'0'0'7545,"26"-4"-6465,85-12 150,-93 14-774,0 1-1,0 1 0,0 0 0,-1 1 0,1 1 1,33 8-1,17 2 712,7-6-127,43 6-276,-108-8-4506,-29 13-4084,-8-6 2997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2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1 101 1457,'0'0'3855,"9"-3"-2903,36-9 1174,63-9 1,52-12-30,-71 4-3801,-81 26 350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2.5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4514,'0'0'1697,"-6"148"352,6-81-16,0 8-865,0 4-31,0-1-225,0-6 113,0-14-577,0-17-112,0-18-304,0-14-32,0-3 0,0-38-4514,0-20-1073</inkml:trace>
  <inkml:trace contextRef="#ctx0" brushRef="#br0" timeOffset="1">64 226 2817,'0'0'10565,"90"111"-9460,-75-91-705,-7-6-240,1-2-80,-3-3-80,0-1-240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2.9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0 111 9989,'0'0'2945,"151"-9"-2753,-110-11-112,-7-3-80,-5 2-1168,-5 1-1714,-13 3-2048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3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0 3474,'0'0'2086,"0"32"-758,0-10-961,0 50 1420,11 83 0,33 270 2973,-19-156-2978,-22-249-1625,4 85 518,-8-107-649,1 1-1,-1-1 1,1 1 0,-1-1-1,0 1 1,0-1-1,0 1 1,0 0 0,0-1-1,0 1 1,0 0 0,-1-1-1,-4-5-59,1 0-37,-92-125-1603,81 107 1279,1 0 0,1-1 0,-17-45 1,28 60 393,1-1 1,0 1 0,1-1 0,0 0 0,1 0 0,1-16 0,0 0 14,-1 24-18,1 0 0,-1 0 0,1 0 0,1 0 0,-1 1 0,0-1 0,1 0 0,0 1 0,0-1 0,0 1 0,0 0 0,0 0 0,1-1 0,5-4 0,6-6-74,28-20-1,-23 19 2,18-14-726,33-29-5246,-61 50 4753,-1-1 0,-1 1 0,0-1 0,0 0 0,10-20 0,-15 27 1639,0 0-1,-1 0 1,1 1-1,0-1 0,1 0 1,-1 1-1,0-1 0,0 1 1,1 0-1,-1 0 1,1-1-1,-1 2 0,1-1 1,-1 0-1,1 1 0,0-1 1,2 0-1,14-4 797,43-19 1764,85-48-1,50-47-4769,-196 118 1734,0 1-160,0-1-1,1 1 0,-1-1 1,0 0-1,0 1 0,0-1 1,0 0-1,0 0 1,-1 0-1,1 0 0,0 0 1,0 0-1,0 0 0,-1 0 1,1 0-1,-1 0 1,1 0-1,0-2 0,0-8-3518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3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1 4898,'0'0'4034,"-10"29"-3017,-30 95-390,35-108-460,1 0 1,0 0-1,1 1 1,1-1-1,0 1 1,2 30 0,0-18-77,0-27-92,0 0-1,1 0 1,-1-1-1,0 1 1,1 0 0,-1 0-1,1-1 1,0 1-1,-1 0 1,1-1 0,0 1-1,0-1 1,0 1-1,0-1 1,0 1 0,0-1-1,1 0 1,-1 0-1,0 1 1,1-1-1,-1 0 1,1 0 0,-1 0-1,1-1 1,-1 1-1,1 0 1,0 0 0,-1-1-1,1 1 1,0-1-1,0 0 1,2 1 0,9 1-67,0-1 1,0-1 0,23-1 0,-10-1-151,-14 2 119,-1-2 0,1 1 0,-1-2 0,0 1 0,16-7 0,-12 4-118,1 0-1,16-2 1,-32 7 201,1 0 1,-1 0 0,0 0-1,1 0 1,-1 0 0,0 0-1,1 0 1,-1 0 0,0 0-1,0 0 1,1 0 0,-1 0-1,0 0 1,1 0 0,-1 0-1,0 0 1,1 0 0,-1 1-1,0-1 1,0 0 0,1 0-1,-1 0 1,0 0 0,0 1-1,1-1 1,-1 0 0,0 0-1,0 1 1,0-1 0,0 0-1,1 0 1,-1 1 0,0-1-1,0 0 1,0 0-1,0 1 1,0-1 0,0 0-1,0 1 1,1-1 0,-1 0-1,0 1 1,0-1 0,-4 18-177,1-8 289,-1 0 1,-1 0-1,0-1 1,0 0-1,-1 0 1,-9 12-1,-48 50 917,48-55-798,-95 100 1364,109-115-1682,5-1-135,34 0 163,51 7 0,-71-4 95,0 1 1,0 0 0,-1 1-1,1 1 1,17 9-1,-24-10-10,0 1 0,0 0-1,-1 0 1,0 1 0,16 15 0,-23-19 16,1 1 1,-1 0-1,0 0 0,0 0 1,0 0-1,-1 1 1,0-1-1,0 1 1,0-1-1,0 1 1,-1 0-1,1 0 0,-1 0 1,0 0-1,-1 0 1,1 8-1,-1-8 57,0 0-1,0 0 1,0 1 0,0-1-1,-1 0 1,0 0 0,0 0-1,0 0 1,-1 0 0,0 0-1,0-1 1,0 1-1,0 0 1,-1-1 0,1 0-1,-1 1 1,0-1 0,-1 0-1,1-1 1,-1 1-1,0-1 1,-7 6 0,-3 2-65,0-2 1,-1 0 0,0 0-1,0-1 1,-1-1 0,0-1-1,0 0 1,0-1-1,-1-1 1,0 0 0,0-2-1,0 1 1,-25-2 0,41 0-151,0-1 1,0 0 0,-1 0-1,1 1 1,0-1-1,-1 0 1,1-1 0,0 1-1,0 0 1,-1 0 0,1 0-1,0-1 1,0 1 0,-1-1-1,1 1 1,0-1 0,0 1-1,0-1 1,0 1 0,0-1-1,0 0 1,0 0 0,0 0-1,0 0 1,0 0 0,0 0-1,0 0 1,1 0 0,-1 0-1,0 0 1,1 0-1,-1 0 1,1 0 0,-1-3-1,-2-33-3545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4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6323,'0'0'6979,"79"148"-6355,-71-131-496,1-5-128,-3-9 0,3-55-10228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4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0 389 3378,'46'-166'3326,"-32"104"237,-14 61-3516,0 0 1,0-1 0,0 1 0,1 0-1,-1-1 1,0 1 0,1 0 0,-1 0-1,1-1 1,-1 1 0,1 0 0,0 0-1,-1 0 1,1 0 0,0-1 0,0 1-1,0 0 1,0 1 0,0-1-1,0 0 1,0 0 0,2-1 0,4-4 99,13-10-23,1 0-1,0 1 1,1 2 0,1 0-1,32-13 1,-42 20-147,1 1 1,0 1-1,0 0 1,0 1-1,0 1 1,1 0-1,-1 1 1,1 0 0,-1 1-1,1 1 1,16 2-1,-28-2 10,0 0-1,0 0 1,0 1 0,-1-1-1,1 1 1,0-1 0,0 1-1,-1 0 1,1 0 0,-1 0-1,0 1 1,0-1-1,0 0 1,0 1 0,0 0-1,0-1 1,-1 1 0,1 0-1,-1 0 1,1 0 0,-1 0-1,0 0 1,-1 0-1,1 0 1,0 5 0,2 10 109,-1 0 0,0 0 0,-2 23 0,0-27 99,1 36 291,-1 40 263,0-78-681,-1 0 1,-1-1 0,0 0-1,-1 1 1,-5 14-1,7-23-143,-1 1-1,1-1 0,-1 0 1,0 1-1,0-1 0,0 0 1,-1 0-1,1 0 0,-1-1 0,1 1 1,-1-1-1,0 1 0,-4 2 1,2-3-547,1 0 1,0 0 0,0-1-1,-1 1 1,1-1 0,0 0-1,-1 0 1,1-1 0,-1 1-1,-6-1 1,-12 0-3570</inkml:trace>
  <inkml:trace contextRef="#ctx0" brushRef="#br0" timeOffset="1">288 253 3089,'0'0'6804,"-9"171"-5476,-6-104-143,-5 14-465,-6 0-352,-6 0-304,0-5-64,3-21-288,6-20-2113,8-29-2401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5.0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1505,'0'0'7873,"28"29"-5384,94 98 392,128 134 3845,-238-248-6534,57 53 683,-61-59-808,0-1 0,0-1 0,0 1 0,1-1 0,0 0 0,0-1 0,12 4 0,-14-7-104,-26-8-4192,-23-6-162,-18 1-1273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8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0 6307,'0'0'856,"-17"34"1,-53 113 156,64-133-824,0 1-1,1 0 1,0 0-1,1 0 1,1 0-1,0 1 0,0 25 1,2-19-2,-3 165 1491,4-143-1241,1-13-141,1 0-1,2 0 0,2-1 1,0 1-1,2-1 0,17 42 1,-22-63-249,1 0-1,1 0 1,-1 0 0,1-1-1,10 13 1,-13-19-139,-1 1-1,1-1 1,1 0-1,-1 0 1,0 0-1,0-1 1,1 1-1,-1 0 1,1-1 0,-1 0-1,1 1 1,0-1-1,-1 0 1,1 0-1,0-1 1,0 1-1,0 0 1,0-1-1,0 0 1,0 0 0,0 0-1,5 0 1,-7-1-76,0 1 0,0 0 0,1-1 0,-1 1 0,0-1 0,0 1 0,1-1 0,-1 1 0,0-1 1,0 0-1,0 1 0,0-1 0,0 0 0,0 0 0,1-1 0,18-33-3551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8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0 151 7764,'0'0'3073,"96"-20"-2785,-61-6-144,-3-3-144,-3 3-496,-6 0-1649,-8 3-1921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4:23.7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0 2177,'0'0'7684,"3"50"-7364,14-48-224,-5 1-48,3 0-48,-7 0-48,-5 3-817,-3 3-863,0 2-546,0 4-751</inkml:trace>
  <inkml:trace contextRef="#ctx0" brushRef="#br0" timeOffset="1">15 0 2465,'-14'177'5939,"14"-174"-4963,0 3-127,2 0-113,16 0 112,-1 2-223,-2-5-433,-1 3-64,-2 3-80,0-6 16,-4 2-48,-2-2-16,0 0-752,0 0-1730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9.1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 0 6275,'0'0'163,"0"30"554,0 9-266,-2 20 812,9 71 1,69 266 2844,-13-89-1395,-58-279-2134,0 54 0,-8-82-304,-1-1-262,1 0 0,0-1-1,-1 1 1,1 0 0,0-1 0,0 0 0,0 1 0,0-1-1,0-1 1,1 1 0,-5-4 0,-29-35-623,26 29 298,-12-13-229,2-1 1,0-1 0,2-1 0,1-1-1,-21-50 1,36 74 543,1 0 0,0 0 0,0 0 1,0 0-1,1-1 0,0 1 0,0 0 0,0 0 0,1-1 0,-1 1 0,1 0 0,0 0 0,1 0 0,-1 0 0,1 0 0,0 0 0,1 0 0,3-5 0,6-9 13,1 1-1,0 0 1,19-17-1,-1-1 7,44-64-2019,-62 79-1834,15-29 1,-18 26-743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49.4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0 241 5138,'0'0'5715,"131"-75"-5331,-96 43-224,-3 6-128,-6 0-32,-6 5-560,-2 1-1521,-7 0-864,-2-1-1249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0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0 4290,'0'0'4327,"-13"28"-3729,-43 92 66,50-105-494,1-1 0,1 1-1,0 0 1,1 0 0,0 1-1,1-1 1,1 29 0,0-18 33,0-12-80,0 24-4,1-37-118,0 1-1,0-1 0,0 1 0,0-1 1,1 1-1,-1-1 0,0 1 1,1-1-1,-1 0 0,1 1 0,0-1 1,-1 0-1,1 1 0,0-1 1,0 0-1,0 0 0,0 0 0,0 1 1,1 0-1,6 1 16,0-1-1,0 1 1,0-1 0,0 0 0,1-1-1,-1 0 1,0 0 0,1-1-1,-1 0 1,12-2 0,7 1-58,-19 0-16,0 0 1,-1 0 0,1-1 0,-1 0-1,1-1 1,-1 0 0,0 0-1,0 0 1,0-1 0,0 0-1,-1 0 1,10-9 0,34-18-287,-49 31 296,-8 12-507,-60 82 1493,-47 68 846,111-156-1704,2-5-118,10-1-338,117-11-755,-105 10 1099,-15 0 9,0 1 0,-1-1 0,1 1 0,0 1 0,0-1 1,6 2-1,-12-1 2,1 0 0,-1 0 1,1-1-1,-1 1 0,1 0 0,-1 0 1,0 0-1,0 0 0,1 0 0,-1 0 1,0 0-1,0 0 0,0 0 0,0 0 1,0 0-1,0 0 0,0 0 0,0-1 1,-1 3-1,1 1-34,0 9 212,0 0-1,-1 0 0,0 0 0,-1-1 1,-1 1-1,0-1 0,-1 1 0,0-1 1,0 0-1,-2 0 0,1-1 0,-2 0 1,-10 15-1,17-26-155,0 0 1,0 0 0,0 1-1,0-1 1,0 0-1,0 0 1,0 0 0,0 0-1,0 0 1,0 0-1,0 1 1,0-1 0,0 0-1,0 0 1,0 0-1,0 0 1,0 0-1,0 1 1,0-1 0,0 0-1,0 0 1,0 0-1,0 0 1,0 0 0,0 0-1,0 1 1,0-1-1,0 0 1,0 0-1,0 0 1,1 0 0,-1 0-1,0 0 1,0 0-1,0 0 1,0 1 0,0-1-1,0 0 1,0 0-1,1 0 1,-1 0-1,0 0 1,0 0 0,0 0-1,0 0 1,0 0-1,0 0 1,1 0 0,-1 0-1,0 0 1,0 0-1,14 2-45,19-4-57,-30 1 119,115-2-33,-90 4 11,-24-1-8,0 0-1,0 0 1,0 1 0,0-1 0,0 1-1,0 0 1,0 1 0,0-1-1,0 1 1,5 2 0,-8-3 38,1 0-1,0 1 1,-1-1 0,1 0-1,0 1 1,-1-1 0,0 1 0,1-1-1,-1 1 1,0 0 0,0 0-1,0-1 1,0 1 0,0 0-1,0 0 1,0 0 0,-1 0 0,1 0-1,-1 0 1,0 0 0,1 0-1,-1 4 1,0-4 84,0 1 1,0 0-1,-1-1 0,1 1 1,0 0-1,-1-1 0,0 1 1,0 0-1,0-1 0,0 1 0,0-1 1,0 0-1,0 1 0,-1-1 1,-2 3-1,1-1-41,-1-1 0,0 0 1,1-1-1,-1 1 0,0-1 0,-1 0 0,1 1 1,-7 1-1,-6 1-137,-1-1 0,0 0 0,0-2 0,0 0 0,0-1 0,-27-1 0,28 0-465,13 0 266,1 0 0,-1 0 0,0 0 0,0 0-1,0-1 1,0 0 0,0 1 0,0-2 0,0 1 0,1 0-1,-1-1 1,0 1 0,1-1 0,-1 0 0,1 0-1,0-1 1,0 1 0,0-1 0,-5-5 0,-20-28-3725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0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3105,'0'0'6387,"24"188"-4866,-22-141-657,-2-4-255,0-8-369,0-9-160,0-9-80,0-5-720,3-6-1297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0.7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0 227 416,'0'0'5648,"13"-28"-5354,46-90-94,-57 113-186,1 0 1,-1 1 0,1-1-1,1 1 1,-1 0 0,0 0-1,1 0 1,0 1 0,0-1-1,0 1 1,0 0 0,1 0-1,-1 0 1,1 1-1,0 0 1,5-3 0,0 1 18,-1 1 18,1 0-1,0 1 0,0 0 0,-1 0 1,2 1-1,-1 0 0,17 2 0,-19-1-19,-5 0-23,-1 0 1,0 1-1,0-1 1,1 0-1,-1 1 1,0 0-1,0-1 1,0 1-1,0 0 1,0 0-1,0 0 1,0 1-1,0-1 1,0 0-1,-1 1 1,1-1-1,-1 1 1,1 0-1,-1-1 1,1 1-1,-1 0 1,0 0-1,0 0 1,1 2-1,3 6 147,-1 1-1,0-1 0,4 20 0,-5-19 6,5 26 552,-2 1 0,4 65-1,-10 80 1649,-1-88-537,1-89-1677,0-1-1,1 1 1,-1 0-1,1 0 1,0-1-1,1 1 1,-1 0-1,1-1 1,5 10-1,-5-12-96,-1 0-1,1-1 1,0 0-1,0 1 1,0-1-1,1 0 1,-1 0-1,0 0 0,1 0 1,0 0-1,-1-1 1,1 1-1,0-1 1,0 0-1,-1 0 1,1 0-1,0 0 1,0 0-1,0 0 1,4-1-1,11 2 148,0 0-1,0-2 1,0 0-1,0-1 0,0-1 1,23-5-1,-29 3-103,0 1-1,0-2 1,0 1 0,0-1-1,-1-1 1,1 0-1,-2-1 1,1 0-1,15-15 1,-21 18-46,0-2 1,-1 1-1,0-1 1,-1 1-1,1-1 1,-1 0-1,0 0 1,0 0-1,-1-1 1,0 1-1,0-1 1,1-9-1,-2 11-172,0 1 1,0-1-1,-1 0 1,0 0-1,0 0 0,0 0 1,-1 0-1,1 0 1,-1 0-1,0 0 0,-1 0 1,1 0-1,-1 1 1,0-1-1,0 1 0,-1-1 1,-3-5-1,-3 1-1074,0 1 0,0 0 0,-1 1 0,0 0 0,-14-7-1,-19-9-4956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1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3314,'0'0'3641,"1"25"-3326,2 74-147,-4-96-158,1 0-1,0-1 1,1 1-1,-1 0 1,0 0-1,1-1 0,0 1 1,-1 0-1,1-1 1,0 1-1,1-1 1,-1 1-1,0-1 1,1 0-1,-1 1 1,1-1-1,-1 0 1,1 0-1,0 0 1,4 3-1,-2-3-21,0 0-1,-1-1 1,1 0 0,0 0-1,0 0 1,0 0-1,0 0 1,0-1 0,7 0-1,-7 0-23,0 1-1,1-1 1,-1 1-1,0 0 1,8 2-1,-10-2 19,0 0-1,0 0 1,0 0-1,-1 1 1,1-1-1,0 1 1,-1-1-1,1 1 1,-1 0-1,1-1 1,-1 1-1,0 0 1,0 0-1,0 0 1,0 0-1,0 0 1,0 0-1,-1 0 1,1 0-1,-1 0 1,1 5-1,0 4-28,0 0 1,-1 0-1,-2 14 0,1 2 284,0 26 398,-1-32-104,1-1-1,2 0 1,0 1-1,1-1 1,1 0-1,1 0 1,6 20-1,53 144 2327,-60-177-2961,-2-65-9529,-1 13 6282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1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51 288,'0'0'7886,"25"-8"-7051,79-25-264,-99 31-527,1 0-1,-1 1 1,0-1 0,0 1-1,1 1 1,-1-1-1,1 1 1,8 0-1,0 1-48,-13-1-11,-1 0 0,1 1 1,-1-1-1,1 1 0,0-1 0,-1 1 0,1-1 0,-1 1 0,1-1 0,-1 1 1,1-1-1,-1 1 0,0 0 0,1-1 0,-1 1 0,0 0 0,1-1 0,-1 1 1,0 0-1,0-1 0,0 1 0,1 0 0,-1 0 0,0-1 0,0 1 0,0 0 0,0 0 1,-1 1-1,1 32-144,0-23 151,-1 0 53,0 1 1,-1-1 0,0 0 0,-1 0-1,0 0 1,-1-1 0,0 1-1,-10 17 1,13-26-29,0 1 83,-1 1 0,1-1 0,0 0-1,0 1 1,0-1 0,0 1-1,1-1 1,-1 7 0,1-9 106,12-1-138,-1-1-1,1 0 0,-1 0 0,1-1 0,-1-1 1,0 0-1,0-1 0,0 0 0,-1 0 0,17-10 1,-13 7-805,0 1 1,21-7-1,-30 11 94,0 1-1,0 0 1,0 0-1,0 0 1,0 1-1,0-1 1,0 1 0,0 1-1,0-1 1,0 1-1,7 1 1,-11 0 1014,0 0-1,0 1 1,0-1 0,-1 0 0,1 0 0,-1 1 0,0-1 0,0 0 0,0 1-1,0-1 1,0 1 0,-1 3 0,1 1 211,0 62 3127,18 125 1,1-89-2113,-6-47-780,-4 2 0,4 91 0,-13-148-789,0-1 0,-1 1-1,1 0 1,-1-1 0,0 1 0,1-1-1,-1 1 1,-1-1 0,1 1 0,0-1-1,0 0 1,-1 1 0,0-1 0,1 0-1,-1 0 1,0 0 0,0 0 0,0 0 0,0-1-1,0 1 1,-1-1 0,1 1 0,0-1-1,-1 0 1,1 0 0,-1 0 0,1 0-1,-4 1 1,-9 2 46,0-1 0,0 0 0,-26 1 0,37-4-60,-24 3-284,-55-3 1,74-1-107,0 0 0,0-1 1,0 0-1,1 0 0,-1-1 0,1 0 1,0 0-1,-1-1 0,1 0 1,-8-6-1,-24-24-3404,9-1-386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2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46 8948,'0'0'4690,"5"1"-4322,2 0-340,-1-1 0,1-1-1,-1 0 1,0 1-1,1-2 1,-1 1 0,0-1-1,0 0 1,0 0 0,0-1-1,0 0 1,6-4-1,-1 2-138,0 0-1,1 0 0,11-2 0,-2 5-1707,-20 12-673,-2-3 2389,0-1-1,0 1 0,-1-1 0,0 1 0,0-1 0,0 0 1,-1 0-1,0 0 0,-7 10 0,-5 6 405,-26 29-1,10-14 340,30-36-546,0-1 0,1 1 0,-1-1 0,1 1 0,0 0 1,-1 0-1,1-1 0,-1 1 0,1 0 0,0 0 0,0-1 0,-1 1 0,1 0 0,0 0 1,0 0-1,0 1 0,0-2-73,0 0 1,0 1-1,1-1 1,-1 0 0,0 1-1,0-1 1,0 0-1,1 1 1,-1-1-1,0 0 1,0 1-1,1-1 1,-1 0-1,0 0 1,1 1 0,-1-1-1,0 0 1,1 0-1,-1 0 1,0 0-1,1 0 1,-1 1-1,1-1 1,0 0-1,31 0-190,-20-1 377,166 1-1001,-182 17-1677,-8-2 2358,1-2 1,-2 1-1,0-2 0,-24 19 0,8-6 153,-122 96 2091,148-118-1781,2-3-174,0 1 0,0 0 0,0-1 0,0 1 0,0 0 0,0 0 0,0-1 0,1 1 0,-1 0 0,0 0 0,0 0 0,1 0 0,-1 0 0,1 1 0,-2 1 0,14 0 151,18 2 209,0-2 1,0-2-1,42-2 0,-60 1-485,7-1 78,-1-1 0,1-1 0,-1 0 0,28-10 0,69-31-2556,-111 42 2174,0 0-374,-3 2 344,0 0-1,0-1 1,0 1 0,0 0-1,0-1 1,-1 1 0,1-1-1,0 1 1,0-1 0,0 1-1,0-1 1,-1 0 0,1 1-1,0-1 1,-1 0 0,1 0-1,-1 1 1,1-1 0,-1 0-1,1 0 1,0-2 0,0-10-3942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2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319 1 3890,'0'0'5952,"-7"20"-5178,6-18-757,-47 165 1953,34-112-1275,-3 0-1,-24 53 1,30-83-656,-1 0 1,-1-1 0,-1-1-1,-1-1 1,-2 0 0,-25 28-1,36-44-512,0-1 1,-1 0-1,-12 9 0,-9-2-3772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3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1857,'0'0'7155,"50"171"-5122,-45-121-400,-5-1-1025,3-8 16,-3-6-255,0-15-273,3-11-96,0-9-897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28.7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74 58 416,'0'0'1550,"-3"0"-1315,-54 0 1793,56 0-2013,1 1 1,-1-1 0,0 0-1,1 0 1,-1 0 0,1 1-1,-1-1 1,1 0-1,-1 0 1,1 1 0,-1-1-1,1 1 1,-1-1 0,1 0-1,0 1 1,-1-1 0,1 1-1,0-1 1,-1 1 0,1-1-1,0 1 1,-1-1 0,1 1-1,0-1 1,0 1 0,0 0-1,0-1 1,-1 1 0,1-1-1,0 2 1,-1 20-117,1-19 162,0-3-51,0 1 0,0 0 0,0 0 0,0 0 0,0 0-1,0 0 1,0 0 0,0-1 0,0 1 0,1 0 0,-1 0 0,0 0 0,1 0 0,-1-1-1,0 1 1,1 0 0,-1 0 0,1 0 0,-1-1 0,1 1 0,-1 0 0,1-1 0,1 2-1,0-2 6,0 1-1,0 0 0,0-1 0,1 0 0,-1 1 0,0-1 0,0 0 0,4-1 0,1 1 17,0 0-14,-6 1-13,0-1 0,0 0-1,0 0 1,0 0 0,0 0 0,0 0 0,0 0 0,0 0 0,0 0-1,0 0 1,0 0 0,0-1 0,0 1 0,0 0 0,0-1 0,0 1-1,0 0 1,0-1 0,0 1 0,-1-1 0,1 0 0,0 1 0,0-1-1,0 0 1,-1 1 0,1-1 0,0 0 0,-1 0 0,1 0-1,-1 0 1,1 0 0,0-1 0,2-6 15,0 0-1,0 0 1,-1-1 0,0 1-1,-1-1 1,0 0 0,0 1-1,-1-12 1,0 19-14,0 0 0,-1 0 0,1 0-1,0 0 1,-1 1 0,1-1 0,0 0 0,-1 0-1,1 1 1,-1-1 0,1 0 0,-1 1 0,0-1-1,1 0 1,-1 1 0,0-1 0,1 1 0,-2-1-1,2 0-3,0 1 1,0 0-1,-1 0 0,1-1 0,0 1 0,0 0 0,0 0 0,-1 0 0,1-1 0,0 1 0,0 0 0,-1 0 0,1 0 0,0 0 0,0 0 0,-1-1 0,1 1 0,0 0 0,-1 0 0,1 0 0,0 0 0,0 0 0,-1 0 0,1 0 0,0 0 0,-1 0 0,1 0 0,0 0 0,0 0 0,-1 0 0,1 1 0,0-1 0,-1 0 0,1 0 0,0 0 0,0 0 0,-1 0 0,1 1 0,1 23 214,0-14 119,0-16 232,-1 5-550,-1 1-3,-1 0-10,2 0 0,-1 0 0,1 0 1,0 0-1,0 0 0,0 0 0,0 0 0,-1 0 0,1 0 1,0 0-1,0 0 0,0 0 0,0 0 0,-1 0 0,1 0 1,0 0-1,0 0 0,0 0 0,-1 0 0,1 0 0,0 0 1,0 0-1,0 0 0,-1 0 0,1 0 0,0 0 0,0 0 1,0 0-1,0 0 0,0 1 0,-1-1 0,1 0 0,0 0 1,0 0-1,0 0 0,0 0 0,0 0 0,0 1 0,-1-1 1,1 0-1,0 0 0,0 0 0,0 1 0,0-1 0,0 0 1,0 0-1,0 0 0,0 0 0,0 1 0,0-1 0,0 0 1,0 0-1,0 0 0,0 1 0,0-1 0,0 0 0,0 0 1,0 0-1,0 0 0,0 1 0,1 7 183,-1-7-135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3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50 7203,'0'0'2007,"27"-4"-1252,87-11-470,-29-1-210,-59 11-112,0 1 1,53-2-1,-76 7 31,-1-1 0,0 1 0,1 0 0,-1-1 0,0 1-1,0 0 1,0 1 0,0-1 0,0 0 0,0 0 0,0 1 0,0-1-1,0 1 1,-1 0 0,1 0 0,0-1 0,-1 1 0,0 0 0,1 0-1,-1 0 1,0 0 0,0 1 0,0-1 0,1 4 0,3 8 316,0 1 1,4 22-1,-9-36-293,27 199 4433,-10-62-1974,-14-124-2317,-1-21-2988,-3 6 2535,1-1 0,-1 1-1,1-1 1,-1 1 0,1-1-1,-3-2 1,-4-7-1577,-1 0-1,-19-18 0,19 20 655,-28-28-4565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3.9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35 384,'0'0'8489,"9"-1"-8345,40-11 152,-28 6-425,0 1 0,0 1-1,31-2 1,-51 11-1232,-2 0 1347,0 0-1,-1-1 1,1 1-1,-1-1 0,0 1 1,0-1-1,0 0 0,-1 0 1,1 0-1,-1 0 1,0 0-1,-7 5 0,-2 4 107,-1 0 0,-17 12 0,0-3 1549,31-15-1428,4-3-183,0-1-1,0 1 1,1-1 0,-1 0 0,1 0-1,0 0 1,0-1 0,0 0 0,0 0-1,9 1 1,17 7 91,-28-8-106,0-1 0,0 1-1,0 0 1,0 0 0,0 1-1,4 2 1,-7-4-27,0 1-1,0-1 1,0 1-1,0-1 1,0 1 0,0-1-1,0 1 1,0 0 0,0-1-1,-1 1 1,1 0-1,-1 0 1,0 0 0,1-1-1,-1 1 1,0 0-1,0 3 1,-1 2 29,0-1 0,0 0 0,0 1 1,-1-1-1,0 0 0,0 0 0,0 0 0,-1 0 0,0-1 0,0 1 0,0-1 1,-1 1-1,0-1 0,0 0 0,0-1 0,-1 1 0,-7 5 0,-7 5 438,0-1-1,-1 0 1,-29 14-1,48-27-358,-1 0 77,1-1-1,-1 1 0,1 0 0,-1-1 0,1 1 1,-1 0-1,1-1 0,-1 0 0,1 1 0,-5-1 1793,6 0-1962,0 1-1,0-1 0,0 0 1,0 0-1,0 0 0,0 0 1,1 1-1,-1-1 0,0 0 0,0 0 1,0 0-1,0 0 0,0 0 1,0 1-1,0-1 0,0 0 0,1 0 1,-1 0-1,0 0 0,0 0 1,0 0-1,0 0 0,1 1 0,-1-1 1,0 0-1,0 0 0,0 0 1,0 0-1,1 0 0,-1 0 0,0 0 1,0 0-1,0 0 0,0 0 1,1 0-1,-1 0 0,0 0 0,0 0 1,0 0-1,1 0 0,-1 0 1,0 0-1,0-1 0,0 1 0,0 0 1,1 0-1,1 0 3,5 0-8,13 0 63,38-4 1,-50 2-136,0 1 0,0-2 0,0 1 0,-1-1 1,1 0-1,-1-1 0,14-8 0,92-72-6304,-67 45-197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4.3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10597,'0'0'2393,"16"31"-1022,97 194 806,-68-138-471,100 144 0,-142-227-1683,-2-4-21,-1 1-1,1-1 0,-1 1 1,1-1-1,-1 1 1,1 0-1,-1-1 0,0 1 1,1 0-1,-1-1 1,0 1-1,0 0 0,1-1 1,-1 1-1,0 0 1,0-1-1,0 1 0,0 0 1,0 1-1,-3-19-4787,-15-15 251,-7-15-1471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4.7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0 864,'0'0'14231,"-67"198"-12774,38-117-449,3-3-416,-6 0-224,-3-8-159,1-6-97,-4-15-16,3-14-96,9-15-320,3-11-1169,8-9-1505,9-20-5553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5.1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219 1 5731,'0'0'5127,"-8"25"-4166,-31 80-665,37-99-292,0 1 0,-1-1 0,0 1-1,-1-1 1,0 0 0,0 0 0,0-1 0,-6 7 0,0 0-111,-1 0-757,0 1-1,-1-2 1,-21 17 0,26-23-107,0 0 0,-1 0 1,0-1-1,1-1 0,-10 4 0,16-5 916,0 0-1,1 0 0,-1 0 1,1 0-1,-1 0 0,1 0 1,0 0-1,-1 0 0,1 0 1,0 0-1,0 0 0,1 0 0,-1 4 1,1-1 482,-1 22 1648,1-1 0,8 47-1,0-15-439,-3-1 0,-3 2 1,-4 57-1,0-28-1335,1-100-2773,3-18-1708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5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6259,'0'0'5736,"12"-3"-5520,16-4-79,44-17 1,-63 20-140,0 1 0,0 0 1,1 1-1,-1 0 0,15-1 1,-21 2-14,1 1 1,-1 0-1,0 0 1,1 0-1,-1 1 1,0-1-1,1 1 1,-1 0-1,0 0 1,0 0-1,0 0 1,0 0-1,0 1 1,0-1-1,0 1 1,0 0-1,0 0 1,4 4-1,-1 2 54,0 1-1,0 0 1,-1 0 0,0 0-1,-1 0 1,0 1-1,0 0 1,-1 0 0,0 0-1,-1 0 1,2 14 0,-1 17 688,-2 65 0,-1-61-542,0-33-148,-1 0 1,1 0 0,-2-1 0,0 1 0,0-1-1,-5 15 1,5-22-21,1-1 0,-1 1-1,1-1 1,-1 1 0,-1-1-1,1 0 1,0 0 0,-1 0-1,1 0 1,-1 0 0,0 0-1,0-1 1,0 1 0,0-1-1,0 0 1,-1 0 0,1 0-1,-1-1 1,1 1 0,-1-1-1,0 1 1,-7 0 0,5-1 36,-1 0 0,0 0 0,1 0 0,-1-1 0,1 0 0,-1-1 0,1 1 0,-12-4 0,15 3-82,1 0 0,-1 0 1,1 0-1,-1 0 1,1-1-1,0 1 0,-1-1 1,1 0-1,0 1 0,0-1 1,0 0-1,0 0 1,0-1-1,1 1 0,-1 0 1,1 0-1,-1-1 1,1 1-1,0-1 0,0 1 1,0-1-1,-1-4 0,0-2-68,0-1 0,1 1 0,0 0 0,0-1 0,1 1 0,0-1-1,1 1 1,0-1 0,1 1 0,-1 0 0,2 0 0,-1 0 0,1 0-1,1 0 1,0 0 0,7-13 0,35-42 105,2 2 0,78-77 0,-124 136-23,27-22 51,-27 23-63,0 1-1,0 0 1,0 0 0,0 1-1,0-1 1,0 0 0,0 1-1,0-1 1,0 1 0,0-1-1,0 1 1,1 0 0,-1 0-1,0 0 1,3 1 0,-4-1 7,0 1-1,0-1 1,0 1 0,0 0 0,0 0 0,0 0 0,0-1-1,0 1 1,0 0 0,0 0 0,0 0 0,0 0 0,-1 0-1,1 0 1,0 1 0,-1-1 0,1 0 0,-1 0 0,1 0-1,-1 1 1,0-1 0,1 0 0,-1 2 0,2 4-48,-1-5 74,22 64 1043,3-1 0,40 70 0,-58-121-858,11 18 367,17 40-1,-31-60-467,-1 0 0,0 1 0,-1-1 0,0 1-1,-1 0 1,0-1 0,-1 16 0,0-15-55,-2 1 1,1-1-1,-2 0 1,1 0-1,-7 21 1,7-31-23,-1 1 1,1-1-1,-1 0 1,0 0-1,0 1 0,0-1 1,0 0-1,0 0 1,-1-1-1,1 1 1,-1 0-1,0-1 1,0 0-1,0 0 1,0 1-1,0-2 1,0 1-1,0 0 1,-1-1-1,1 1 1,-1-1-1,1 0 1,-1 0-1,-6 0 1,5 0 17,1 0 0,-1-1 1,0 1-1,0-1 0,0-1 0,1 1 1,-1 0-1,0-1 0,1 0 1,-1 0-1,0-1 0,1 1 1,-1-1-1,1 0 0,0 0 1,0-1-1,0 1 0,0-1 1,-6-4-1,7 3-26,-1-1 0,1 1 0,-1-1 0,2 1 0,-1-1 0,0 0 0,1 0 0,0 0 0,0-1 1,0 1-1,1 0 0,0-1 0,0 1 0,0-1 0,1 1 0,-1-10 0,1-7-20,-1 16-133,1 0-1,-1 0 1,1-1 0,1 1 0,-1 0 0,1 0 0,0 0 0,0 0 0,1 0-1,0 1 1,0-1 0,0 0 0,5-8 0,44-43-4464,-44 49 3677,23-22-3672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6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0 7652,'0'0'3969,"0"28"-3686,0 89-246,0-109-62,0 1 0,-1-1-1,1 0 1,-2 0 0,1 1-1,-1-1 1,-1 0 0,1 0 0,-7 12-1,6-15-380,-1 0 0,0 0 0,0-1 0,0 1 0,0-1 0,-1 0 0,1 0 0,-1 0 0,0-1 0,-7 4 0,12-6 355,-1 0-1,0 0 1,1 0-1,-1 0 1,1 0-1,-1 0 1,1 0-1,-1 0 1,1 0-1,0 0 1,0 0-1,-1 0 1,1 0 0,0 1-1,0-1 1,0 0-1,0 0 1,0 0-1,0 0 1,1 0-1,-1 0 1,1 2-1,7 26 1300,12 23 241,4 9 1095,23 89-1,-7 67 935,-34-134-9023,-6-119 705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6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0 285 10373,'0'0'4178,"186"-151"-4002,-143 114-176,1 7-64,-12 4-1089,-6 9-1232,-12 5-688,-5 1-913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7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0 800,'0'0'8060,"-6"29"-6630,-21 95-219,-55 186 49,76-284-1341,0-1 0,2 2 0,1-1 0,2 0 0,2 52 0,0-23 820,1-17 165,2-1 0,1 1 0,2-1 0,2 0 0,24 67 0,-26-92-2129,-7-26-2327,0 1 2307,0-31-4224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7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1 116 7347,'0'0'4939,"23"-16"-4865,77-49-60,-92 60-20,0 0-1,1 1 1,-1 0 0,1 1 0,0 0 0,0 0 0,0 1 0,0 0 0,0 1 0,1 0 0,-1 0-1,1 1 1,14 1 0,5 0-52,-25-1 55,1 1 0,-1-1 0,1 1 1,-1 0-1,1 0 0,-1 1 1,0-1-1,0 1 0,0 0 0,0 0 1,0 1-1,0-1 0,0 1 1,-1 0-1,1 0 0,-1 0 0,0 0 1,0 0-1,0 1 0,5 7 1,1 5 239,1 0 1,-2 1 0,10 29-1,-4-7 749,-1 2-1,-3 0 0,6 48 1,-8-19 450,-2 86 0,-25-155-3074,15-1 1170,0 0 0,0-1-1,0 1 1,0-1 0,0 0 0,0 0 0,0 0-1,1-1 1,-1 0 0,-5-3 0,-33-27-4042,36 27 3939,-39-34-4312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30.2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32 146 304,'0'0'184,"-3"-6"11,-8-19 136,5 18 1430,4 11-1040,1 7-466,0 2 62,1-9-242,0 0-1,0 0 0,0-1 0,0 1 1,1 7-1,3-10-9,-1 0 0,0 0-1,1 0 1,-1-1 0,0 1 0,1-1-1,-1 0 1,1 0 0,-1 0 0,7-2-1,-9 1-55,0 0-1,0 0 0,1 0 0,-1 0 1,0 0-1,0-1 0,0 1 1,0 0-1,0-1 0,-1 1 0,1-1 1,0 1-1,-1-1 0,1 1 0,-1-1 1,1 0-1,-1 1 0,0-1 1,0 1-1,1-1 0,-2-2 0,2 3 1,-1 0 0,0 0 0,0 0 0,1 0 0,-1 0 1,0 0-1,0 0 0,0 0 0,0 0 0,-1 0 0,1 0 0,0 0 0,0 0 0,-1 0 0,1 0 0,0 0 0,-1 0 0,1 0 0,-1 0 0,1 0 0,-1 1 0,1-1 0,-1 0 0,0 0 0,1 0 0,-1 1 0,0-1 0,0 1 0,0-1 0,1 0 0,-1 1 0,0-1 0,0 1 0,0 0 0,-1-1 0,1 1-1,0 0-1,0-1 1,0 1-1,0 0 1,1 1-1,-1-1 1,0 0-1,0 0 0,0 0 1,1 0-1,-1 0 1,0 1-1,0-1 1,1 0-1,-1 1 1,0-1-1,1 1 1,-1-1-1,0 1 1,1-1-1,-1 1 1,0-1-1,0 2 0,-1 17 11,2-11 9,24-9 238,-22-2-253,-1-1 1,0 1 0,1-1 0,-1 0-1,-1 1 1,1-1 0,0 0-1,-1 0 1,0 0 0,0 0 0,0 1-1,-1-6 1,1 1 40,0 7-52,-1 1 0,0 0 0,1 0 0,-1 0 0,0-1 0,1 1 0,-1 0-1,0 0 1,1 0 0,-1 0 0,0 0 0,1 0 0,-1 0 0,0 1 0,1-1 0,-1 0-1,0 0 1,1 0 0,-1 1 0,1-1 0,-1 0 0,0 0 0,1 1 0,-1-1 0,1 1-1,-1 0 1,1 10-3,-1-9 6,1 1-1,0 0 1,0-1-1,0 1 0,1 0 1,-1-1-1,0 1 1,1-1-1,1 4 0,-1-5 7,-1 0-1,1 0 0,0 0 1,0 0-1,0-1 0,0 1 1,0 0-1,0-1 0,0 1 1,0 0-1,1-1 0,-1 1 1,0-1-1,0 0 0,0 1 1,1-1-1,-1 0 0,0 0 1,0 0-1,1 0 0,-1 0 1,0 0-1,2 0 0,-2 0 2,0-1-1,-1 1 0,1 0 0,0-1 0,0 1 0,-1 0 0,1-1 0,-1 1 0,1-1 0,0 1 0,-1-1 0,1 1 1,-1-1-1,1 0 0,-1 1 0,1-1 0,-1 0 0,0 1 0,1-1 0,-1 0 0,0 0 0,1 1 0,-1-1 1,0 0-1,0 0 0,0 1 0,0-1 0,0 0 0,0 0 0,0 0 0,0-1 0,0-34 3,-1 24 100,1 11-109,0 1 0,0 0 1,0-1-1,0 1 0,0-1 1,-1 1-1,1 0 0,0-1 1,0 1-1,0 0 1,-1-1-1,1 1 0,0 0 1,-1-1-1,1 1 0,0 0 1,-1 0-1,1-1 0,0 1 1,-1 0-1,1 0 1,0 0-1,-1-1 0,1 1 1,0 0-1,-1 0 0,1 0 1,-1 0-1,1 0 0,-1 0 1,-13-1-4,12 2-33,1 3 26,1-1 17,0-3 189,1-15-102,-2-16-22,1 30-74,0 1 0,-1-1 0,1 0 0,0 0 0,0 1 0,-1-1 0,1 0 0,-1 0 0,1 1 0,-1-1 0,1 1 0,-1-1 0,1 0 0,-1 1 0,0-1 0,1 1 0,-1-1 0,0 1 0,1 0 0,-1-1 0,0 1 0,1-1 0,-1 1 0,0 0 0,0 0 0,0 0 0,1-1 0,-1 1 0,0 0 0,0 0 0,-1 0 0,-6 0 7,6 0-9,-1 0-1,1 0 0,0 0 0,0 0 1,-1 0-1,1 1 0,0-1 0,0 1 1,-3 0-1,4 0 3,0 0 0,1 0-1,-1-1 1,0 1 0,0 0 0,1 0-1,-1 0 1,0 0 0,1 0 0,-1 0 0,1 0-1,-1 0 1,1 0 0,0 1 0,-1-1 0,1 0-1,0 0 1,0 0 0,0 0 0,0 2 0,-1 46 166,14-48-85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3:57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6 4418,'0'0'8513,"5"-1"-8209,36-2-227,1 1-1,49 5 1,-90-3-108,0 0 0,-1 0 1,1 1-1,0-1 0,0 0 0,-1 0 1,1 0-1,0 1 0,-1-1 0,1 0 1,0 1-1,-1-1 0,1 1 1,0-1-1,-1 1 0,1-1 0,-1 1 1,1-1-1,-1 1 0,1-1 0,-1 1 1,1 0-1,-1-1 0,0 1 0,1 0 1,-1 0-1,1 1-82,-1 0 1,0 0-1,1 0 0,-1 0 1,0 0-1,0 0 1,0 1-1,-1-1 0,0 3 1,0 0-1,0 0 1,0-1-1,-1 0 0,0 1 1,0-1-1,0 0 1,-1 0-1,-3 5 0,-75 62 684,80-70-525,1-1 0,-1 1 0,1 0 0,0-1 0,0 1 0,-1 0 0,1-1 0,0 1 0,0 0 0,0-1 0,0 1 0,-1 0 0,1 0 0,0-1 0,1 1 0,-1 0 0,0-1 0,0 1 0,0 0 0,0 0 0,0-1 0,1 1 0,-1 0 0,0-1 0,1 1 0,-1 0 0,0-1 0,1 1 0,-1-1 0,1 1-1,-1-1 1,1 1 0,0 0 0,19 17 208,-8-10-171,-2-2-23,0 1 0,0 1 1,0 0-1,-1 0 0,9 11 1,-16-16-65,0 0 0,0 0 1,0 0-1,0 0 1,-1 0-1,1 0 0,-1 1 1,0-1-1,0 1 0,0-1 1,0 1-1,-1-1 1,0 1-1,1-1 0,-1 1 1,0-1-1,-1 1 0,1-1 1,-1 1-1,1 0 1,-1-1-1,0 0 0,-2 5 1,0-2 9,1-1 0,-2 1 0,1 0 0,-1-1 0,0 0 1,0 0-1,0 0 0,-6 5 0,-44 34 170,28-24-98,-55 39 26,69-51 62,0-1 0,0-1 1,-1 0-1,0-1 1,-16 5-1,140-32 4972,14 6-3449,134-4-1218,-230 18-141,-4 1-290,-16 1-39,0 0 0,1-1 1,-1 0-1,0 0 0,0-1 1,0 0-1,0-1 0,0 0 1,9-4-1,-17 6-62,1 0-1,-1 0 1,1 0-1,-1 0 1,0-1 0,0 1-1,0 0 1,0-1-1,0 1 1,0 0 0,0-1-1,0 1 1,0-1 0,-1 0-1,1 1 1,-1-1-1,1 0 1,0-1 0,0-34-3849,-2 23 1940,1 14 1970,0-4-819,0-1 0,0 0 0,0 1 0,-1-1 0,-2-7 0,-19-30-6064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01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2449,'0'0'7401,"1"-1"-6870,1 0-488,-1 0 0,1 0 1,0 0-1,-1 1 0,1-1 1,-1 1-1,1-1 0,0 1 0,-1 0 1,1-1-1,0 1 0,0 0 1,-1 0-1,1 0 0,0 1 0,-1-1 1,1 0-1,0 1 0,-1-1 1,1 1-1,0-1 0,-1 1 0,1 0 1,-1-1-1,1 1 0,-1 0 1,1 0-1,-1 0 0,0 0 1,1 1-1,-1-1 0,0 0 0,2 3 1,5 5 181,0 1 1,0 0-1,9 17 0,-16-25-173,46 80 1678,45 109 0,-82-168-1386,-2 2 0,-2-1 0,0 1 0,-1 0-1,2 34 1,-6 130 1139,-3-165-1356,-1 0 1,-2 0 0,0-1-1,-2 1 1,-10 27 0,-56 108 424,71-155-514,2-3-28,-1 0 0,1 0 0,0 1 1,-1-1-1,0 0 0,1 0 1,-1 0-1,1 0 0,-1 0 0,0 0 1,0 0-1,0 0 0,0 0 1,1 0-1,-1 0 0,0-1 0,0 1 1,-1 0-1,1-1 0,0 1 1,-2 0-1,3-1-99,0 0 0,-1-1 0,1 1 1,-1 0-1,1 0 0,-1 0 0,1-1 0,0 1 1,-1 0-1,1-1 0,-1 1 0,1 0 0,0-1 1,-1 1-1,1-1 0,0 1 0,0 0 0,-1-1 0,1 1 1,0-1-1,0 1 0,0-1 0,0 1 0,-1-1 1,1 1-1,0-1 0,0 1 0,0-1 0,0 1 1,0-1-1,0-19-2773,0 17 1997,0-23-4941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03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1 3330,'0'0'3089,"0"0"-3055,0 0 0,0 0 0,0 0 0,0 0-1,1 0 1,-1 0 0,0-1 0,0 1 0,0 0 0,1 0 0,-1 0 0,0 0 0,0 0 0,0 0 0,0 0 0,1 0-1,-1 1 1,0-1 0,0 0 0,0 0 0,0 0 0,1 0 0,-1 0 0,0 0 0,0 0 0,0 0 0,0 0-1,0 0 1,1 1 0,-1-1 0,0 0 0,0 0 0,0 0 0,0 0 0,0 0 0,0 1 0,0-1 0,1 54 375,0-9 215,-1-1 0,-3 0 0,-15 86 0,-6-35 694,25-95-1277,-1 1-1,0-1 1,0 1 0,1-1 0,-1 0 0,0 1-1,0-1 1,1 1 0,-1-1 0,0 0-1,1 1 1,-1-1 0,1 0 0,-1 0 0,0 1-1,1-1 1,-1 0 0,1 0 0,-1 0 0,1 1-1,-1-1 1,1 0 0,-1 0 0,0 0-1,1 0 1,-1 0 0,2 0 0,22 4-178,-10-2 196,-1 3-32,0 0 0,0 0-1,0 1 1,-1 1 0,0 0-1,0 0 1,-1 2 0,0-1-1,0 1 1,-1 1 0,0 0-1,-1 0 1,0 1 0,0 0-1,-1 1 1,-1 0 0,9 17 0,-13-20 92,-1 0 1,1 0 0,-1 1 0,-1-1 0,0 0 0,0 1 0,-1-1 0,-1 12 0,1-6 257,0-12-292,-1 0-1,0 0 1,1 0-1,-1-1 1,0 1-1,-1 0 0,1-1 1,0 1-1,-1 0 1,1-1-1,-1 0 1,0 1-1,0-1 1,0 0-1,0 0 1,0 0-1,0 0 1,-1-1-1,1 1 1,-1 0-1,1-1 0,-1 0 1,-4 2-1,-5 2 165,1 0-1,-1-1 0,-1-1 0,-13 3 0,-16-1 44,0-1 1,-1-3-1,-59-5 0,99 4-402,-1 0 0,0-1 0,0 0 0,1 0 0,-1 0 0,1 0 1,-1 0-1,1-1 0,-1 0 0,1 0 0,0 0 0,0 0 0,0 0 0,0 0 0,0-1 0,-3-3 1,4 3-412,0 1 0,1 0 1,-1-1-1,1 1 1,0-1-1,-1 0 1,1 1-1,1-1 1,-1 0-1,0 0 1,0 1-1,1-1 1,0 0-1,-1-3 0,1-11-3424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04.2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47 656,'0'0'8956,"1"2"-8193,-1-1-719,0-1 0,0 1-1,0-1 1,0 1 0,0-1-1,1 1 1,-1-1-1,0 1 1,0-1 0,0 1-1,1-1 1,-1 0 0,0 1-1,1-1 1,-1 1-1,0-1 1,1 0 0,-1 1-1,1-1 1,-1 0 0,0 1-1,1-1 1,0 1-1,17 0 1129,-15-1-1166,41 1 938,-1-3 0,0-1 0,48-10-1,48-28 495,-137 39-962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08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80,'0'0'2406,"0"0"-2408,0 0-1,0 0 0,0 0 0,0 0 1,0 0-1,-1 0 0,1 0 0,0 0 0,0 0 1,0 0-1,0 0 0,0 0 0,0 0 0,0 0 1,0 0-1,0 0 0,0 0 0,-1 0 1,1 0-1,0 0 0,0 0 0,0 0 0,0 0 1,0 0-1,0 0 0,0 0 0,0 0 0,0 0 1,0 0-1,0 0 0,-1 0 0,1 0 1,0 0-1,0 0 0,0 0 0,0 0 0,0 0 1,0 1-1,0-1 0,0 0 0,0 0 0,0 0 1,0 0-1,0 0 0,0 0 0,0 0 1,0 0-1,0 0 0,0 0 0,0 0 0,0 1 1,0-1-1,0 0 0,0 0 0,0 0 0,0 0 1,0 0-1,0 0 0,0 0 0,0 0 1,0 0-1,0 0 0,0 0 0,0 1 0,0-1 1,0 0-1,0 0 0,0 12-1334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08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1 496,'0'0'849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2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1185,'0'0'5079,"3"16"-5372,-3 37-4072,0-35 2807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2.9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1 256,'0'0'2913,"0"93"-2800,0-82-113,0 7-17,0 5-975</inkml:trace>
  <inkml:trace contextRef="#ctx0" brushRef="#br0" timeOffset="1">4 491 304,'0'0'1073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3.2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1 208,'0'0'816</inkml:trace>
  <inkml:trace contextRef="#ctx0" brushRef="#br0" timeOffset="1">21 381 272,'0'0'1153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3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0 624,'0'0'1345,"0"102"-2594</inkml:trace>
  <inkml:trace contextRef="#ctx0" brushRef="#br0" timeOffset="1">0 337 960,'0'0'1905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33.1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84 94 208,'0'0'1259,"-20"-9"-618,7 0-441,11 7-169,0 1 0,-1-1 1,1 0-1,-1 1 0,0-1 0,0 1 0,1 0 0,-1 0 1,0 0-1,0 0 0,0 0 0,0 1 0,0-1 0,0 1 0,-6 0 1,8 0 37,33-1 158,-23-4-247,-7 4 24,0 0-1,0 0 0,0 0 0,0 0 1,0 0-1,0 0 0,0 1 0,1-1 1,-1 1-1,0-1 0,0 1 0,0 0 1,1 0-1,2 0 0,-5-22 1022,0 21-860,0 0-147,0 1 0,0-1 1,0 0-1,0 0 0,0 0 0,0 1 0,0-1 1,-1 0-1,1 0 0,0 1 0,0-1 0,0 0 0,-1 0 1,1 1-1,-1-1 0,1 0 0,0 1 0,-1-1 1,1 0-1,-1 1 0,-1-2 0,-23-1-754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3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2209,'0'0'2097,"9"3"-2897,-3-3-1009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4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68 2497,'41'-61'1057,"-41"55"-2850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4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1569,'0'0'2371,"0"5"-2082,1 96 2229,1 14-5362,-2-95 286</inkml:trace>
  <inkml:trace contextRef="#ctx0" brushRef="#br0" timeOffset="1">3 360 576,'0'0'4370,"0"107"-4322,0-92-48,3-1 0,0 4-720,-3-1-1329</inkml:trace>
  <inkml:trace contextRef="#ctx0" brushRef="#br0" timeOffset="2">12 699 720,'0'0'4194,"0"90"-4194,0-75 16,0 2-48,0 3-432,0 1-1409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5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1201,'0'0'3809,"3"87"-3649,-3-73-128,2 3-32,1 4-592,-3-1-1249</inkml:trace>
  <inkml:trace contextRef="#ctx0" brushRef="#br0" timeOffset="1">33 384 1153,'0'0'3569,"0"113"-3553,0-99-16,0 4 0,0 5-480,0 6-1057,0 3-496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5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0 224,'0'0'3842,"12"125"-3410,-9-102-112,-3-3-224,0 1-96,3-7-80,-1 4-1152,-2 2-1153</inkml:trace>
  <inkml:trace contextRef="#ctx0" brushRef="#br0" timeOffset="1">29 464 560,'0'0'4274,"0"157"-4082,0-137-96,0 1-96,0-4-32,0 0-832,0 1-1089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5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0 144,'0'0'3743,"0"19"-3337,0 116 135,1-109-1751,5 28 0,-2-29 36,-1 29 1,-4-11 2888,0-27-1137,1 1 1,0-1 0,1 0-1,0 1 1,8 30-1,-6-27-2590,-3-8 148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6.1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0 608,'0'0'4818,"0"55"-4417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6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27 784,'0'0'3650,"3"0"-2866,0 0-784,3 0 16,2 0 0,4 0-16,3-6-784,-1-5-577,4 2-287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7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0 145 208,'171'-72'864,"-168"72"-111,3 0-273,0 0-304,3 0-96,-1 0-16,7 0-64,-1-3-176,1-12-1473</inkml:trace>
  <inkml:trace contextRef="#ctx0" brushRef="#br0" timeOffset="1">325 23 48,'0'0'3666,"38"0"-3458,-29 0-112,2 0-16,1-3-80,-1-5-128,4-4-1489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7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79 208,'177'-78'576,"-171"78"-560,-3 3 433,3 0 191,2 0-32,1-1-320,0-2-192,5 0 0,1 0-96,-1 0-672,4 0-1633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35.2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 92 304,'0'0'1881,"-1"0"-1801,1 1 1,-1-1-1,1 1 0,-1-1 1,1 1-1,-1-1 0,1 1 1,-1-1-1,1 1 0,-1-1 0,1 1 1,0 0-1,-1-1 0,1 1 1,0 0-1,-1-1 0,1 1 1,0 0-1,-1 40 977,1-41-1020,4 0-16,-1 0 1,0 0-1,1 0 1,-1 0-1,0-1 0,0 1 1,0-1-1,1 0 1,3-1-1,-6 1-17,0 0-1,0 0 1,0 0 0,0 0-1,0 0 1,0-1-1,0 1 1,0 0 0,-1 0-1,1-1 1,0 1 0,-1 0-1,1-1 1,-1 1 0,0-1-1,1 1 1,-1-1 0,0 1-1,0-1 1,0 1-1,0-1 1,0 1 0,0-2-1,0-69 93,-1 72-95,1-1 0,-1 0 0,0 1-1,1-1 1,-1 1 0,0-1-1,0 0 1,1 1 0,-1 0 0,0-1-1,0 1 1,0-1 0,1 1 0,-1 0-1,0 0 1,0 0 0,0-1-1,0 1 1,0 0 0,0 0 0,0 0-1,1 0 1,-1 0 0,0 1-1,-1-1 1,1 0 1,-1 0 1,1 0-1,-1 0 0,1 0 0,0 0 0,-1 0 1,1 1-1,0-1 0,-1 0 0,1 1 1,0-1-1,-1 1 0,1-1 0,0 1 0,0 0 1,0 0-1,-2 0 0,2 5 64,0-1-1,0 0 1,0 1-1,1-1 1,0 1 0,0-1-1,1 6 1,-1 6 249,26-16-154,-25-2-156,1 0 0,-1 1 0,0-1 0,0 0 0,0 0 0,0 0 0,0 0 0,0 0 0,0 0 0,0 0 0,0 0 0,0 0 0,0 0 0,-1 0 0,1-1 0,0 1 0,-1 0 1,1-1-1,-1 1 0,1 0 0,-1-3 0,8-31 46,-8 2 40,0 33-91,-1 0 0,1-1-1,0 1 1,0-1 0,0 1 0,0 0-1,-1 0 1,1-1 0,0 1 0,0 0 0,-1-1-1,1 1 1,0 0 0,0 0 0,-1-1-1,1 1 1,0 0 0,-1 0 0,1 0 0,0 0-1,-1-1 1,1 1 0,0 0 0,-1 0-1,1 0 1,-1 0 0,1 0 0,0 0 0,-1 0-1,1 0 1,0 0 0,-1 0 0,1 0-1,-1 0 1,1 0 0,-12 2-8,12 1 47,-1 1 1,0-1-1,1 1 1,0-1-1,0 0 1,0 1-1,1 6 0,-1-3 65,0 0-38,0-7-55,0 1-1,0-1 0,0 1 0,-1-1 0,1 1 0,0-1 0,0 1 0,0 0 0,0-1 0,0 1 0,0-1 0,0 1 0,0 0 0,0-1 0,1 1 0,-1-1 0,0 1 0,0-1 0,0 1 0,1-1 0,-1 1 0,0-1 0,1 1 0,-1-1 0,0 1 0,1-1 0,-1 1 0,0-1 0,1 1 0,-1-1 0,1 0 0,-1 1 0,1-1 1,-1 0-1,1 0 0,-1 1 0,1-1 0,0 0 0,-1 0 0,1 0 0,-1 1 0,1-1 0,-1 0 0,1 0 0,0 0 0,-1 0 0,1 0 0,-1 0 0,1 0 0,-1-1 0,1 1 0,0 0 0,0 0 0,0-1-5,-1 1 0,1-1 0,0 1 0,-1-1 0,1 0 0,0 1 0,-1-1 0,1 0 0,-1 1 0,1-1 0,-1 0 0,1 0 0,-1 1 0,0-1 0,1 0 0,-1 0 0,0 0 0,1 0 0,-1 1 0,0-1 0,0 0 0,0 0 0,0 0 0,0-1 0,1-24 60,0 29-123,2 8 449,-1-19-100,-2 7-192,0 1-49,-1 0-49,1 0-1,0 0 1,-1 1-1,1-1 1,0 0-1,0 0 1,-1 0-1,1 0 0,0 1 1,-1-1-1,1 0 1,0 0-1,0 1 1,-1-1-1,1 0 1,0 1-1,0-1 1,0 0-1,0 1 1,-1-1-1,1 0 1,0 1-1,0-1 1,0 0-1,0 1 1,0-1-1,0 0 0,0 1 1,0-1-1,0 0 1,0 1-1,0 15 65,0-12 1597,-3-21-1683,-9 6-2148,4 10-670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7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0 416,'0'0'1777,"29"0"-1745,-21 0-32,4 0-944</inkml:trace>
  <inkml:trace contextRef="#ctx0" brushRef="#br0" timeOffset="1">1 0 544,'133'30'16,"-127"-22"368,0-2 321,0-3-273,2 0-240,-5 0-112,9-3-32,-6 6-48,-1-6-704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8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1 944,'0'0'2113,"26"23"-2113,-20-17-64,-1 5-1328</inkml:trace>
  <inkml:trace contextRef="#ctx0" brushRef="#br0" timeOffset="1">82 285 560,'0'0'2129,"26"110"-2129,-17-86-304,-3-1-1313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8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1 160,'0'0'2305,"0"156"-2849,0-135-1377</inkml:trace>
  <inkml:trace contextRef="#ctx0" brushRef="#br0" timeOffset="1">35 398 592,'0'0'2930,"6"87"-2882,-3-78-48,-3 5-849,0-2-1472</inkml:trace>
  <inkml:trace contextRef="#ctx0" brushRef="#br0" timeOffset="2">61 717 816,'0'0'2962,"0"70"-2930,0-59-32,3 1-144,0 5-1057,3 4-272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8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1 400,'0'0'5139,"0"96"-4883,0-88-208,0 1-48,0 6-16,0-4-513,0 1-1568</inkml:trace>
  <inkml:trace contextRef="#ctx0" brushRef="#br0" timeOffset="1">50 543 3426,'0'0'2097,"-6"93"-2145,6-81-481,0 5-991,3 4-257,3-1 128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9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0 176,'0'0'3698,"0"157"-2946,0-140-240,0 3-224,0 4-175,0 2-65,0 6-48,0 3-897,0-4-2320</inkml:trace>
  <inkml:trace contextRef="#ctx0" brushRef="#br0" timeOffset="1">18 743 2209,'0'0'3217,"-17"90"-3233,17-79-272,0 4-864,0 2-593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19.7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1185,'0'0'4209,"-14"134"-4064,14-125-81,0 2-32,0 1-32,0 2-401,0 4-1616,0-1-1200</inkml:trace>
  <inkml:trace contextRef="#ctx0" brushRef="#br0" timeOffset="1">4 363 1105,'0'0'3361,"-3"96"-3361,3-85 0,0-2-48,0 0-752,0 0-625,0-1-352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20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 1121,'0'0'3281,"-6"17"-4418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27.1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24 176,'0'0'4114,"27"0"-3279,-17 0-725,-4 1-360,0-1 1,0 0-1,-1 0 1,1-1-1,0 0 1,0 0-1,-1 0 1,1-1-1,0 1 1,-1-1-1,8-4 1,2-3-1144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27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41 624,'212'-38'721,"-203"38"-81,-1 0 0,-2 0-160,3 0-127,0 0-97,-1 0-112,4 0-80,-3 0-16,2 0-48,4 0-576,-1 0-609,1-3-48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27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52 160,'0'0'2593,"43"0"-2449,-34 0-80,3 0-16,-1 0-48,4 0-112,2 0-736,0-5-241,4-1 129</inkml:trace>
  <inkml:trace contextRef="#ctx0" brushRef="#br0" timeOffset="1">1 52 48,'206'-20'432,"-198"20"144,-2 0-207,3 0-1,0 0-64,2 0-96,1 0-96,-1 0-64,4 0 32,-3-3-80,2 0-352,1-2-624,2-1-241</inkml:trace>
  <inkml:trace contextRef="#ctx0" brushRef="#br0" timeOffset="2">433 0 608,'0'0'1617,"58"0"-1569,-49 0-48,-1 0-112,1 0-480,3 0-321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36.7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 65 80,'0'0'1977,"0"-5"-1558,0-22 1176,-1 27-1553,1 0 1,-1 0-1,0 0 0,0 0 0,0 0 1,1 0-1,-1 0 0,0 0 1,0 0-1,1 0 0,-1 1 0,0-1 1,0 0-1,1 0 0,-1 1 0,0-1 1,1 0-1,-1 1 0,0-1 0,1 1 1,-1-1-1,1 1 0,-1-1 0,0 2 1,0 1 81,0 0 0,1 1 0,-1-1 0,1 1 1,0-1-1,0 1 0,0-1 0,0 1 0,1-1 1,-1 0-1,2 5 0,-1-6-97,0-1-1,0 0 1,0 0 0,0 1-1,0-1 1,0 0-1,0 0 1,1 0 0,-1 0-1,0 0 1,1 0-1,-1-1 1,0 1 0,1 0-1,-1-1 1,1 1 0,-1-1-1,1 1 1,0-1-1,-1 0 1,1 0 0,-1 0-1,1 1 1,-1-2-1,1 1 1,1 0 0,-1 0-13,0 0 0,0 0 1,0 0-1,0 0 1,0 0-1,0-1 0,0 1 1,0-1-1,0 1 0,0-1 1,-1 0-1,1 0 1,0 1-1,0-1 0,-1 0 1,1-1-1,0 1 1,-1 0-1,0 0 0,1-1 1,-1 1-1,0-1 0,1 1 1,-1-1-1,0 0 1,0 1-1,0-1 0,0 0 1,-1 0-1,1 0 0,0 1 1,-1-1-1,0 0 1,1 0-1,-1 0 0,0 0 1,0 0-1,0 0 1,0 0-1,0-3 0,0-7 16,1 8-14,-1 0 0,1 0 0,-1 0 0,-1 0 0,1 0 0,0 1 0,-2-6 0,0 9-1,-1-1 0,1 1 0,-1 0-1,1-1 1,-1 1 0,1 0 0,-1 0 0,1 1 0,-1-1 0,1 1 0,-1-1 0,1 1 0,0 0 0,-3 1 0,3 1 23,2 0 0,-1 1 0,0-1 0,1 0 0,-1 1 0,1-1 0,0 1 0,1 4 0,-1 1 41,28-8 199,-27-2-274,-1 1 0,1 0 1,-1 0-1,1-1 0,-1 1 0,1 0 1,-1-1-1,1 1 0,-1-1 1,1 1-1,-1-1 0,1 1 0,-1-1 1,0 1-1,1-1 0,-1 1 1,0-1-1,0 1 0,1-1 0,-1 1 1,0-1-1,0 0 0,0 1 1,0-1-1,0 1 0,0-1 0,0 0 1,0 1-1,0-2 0,1-22 63,-1 21-67,-22 4-187,20 2 187,1-1 0,0 1 1,1 0-1,-1 0 0,0 1 1,1-1-1,0 0 0,0 0 1,0 0-1,0 0 0,0 0 1,1 4-1,0 3 54,-1-9-40,0 0 0,0 0-1,0 0 1,1 0-1,-1 0 1,0 1-1,1-1 1,-1 0-1,1 0 1,0 0-1,-1 0 1,1-1-1,-1 1 1,1 0-1,0 0 1,0 0-1,0 0 1,-1-1-1,1 1 1,0 0-1,0-1 1,0 1-1,0-1 1,0 1-1,0-1 1,0 1-1,1-1 1,-1 0-1,0 1 1,0-1-1,0 0 1,0 0-1,0 0 1,0 0-1,0 0 1,1 0-1,-1 0 1,0 0 0,0-1-1,0 1 1,0 0-1,0-1 1,0 1-1,0-1 1,1 0-1,-1-2 8,0 0 0,-1-1 0,0 1 0,0 0 0,0 0 0,0-7 0,-1 5-16,1 2-14,0-18 53,-2 12-67,2 9 20,-1 0 0,1 0 0,0 0 0,0 0 1,0 0-1,0 0 0,0 0 0,0 0 0,-1 0 0,1 0 0,0 0 0,0 0 1,0-1-1,0 1 0,0 0 0,-1 0 0,1 0 0,0 0 0,0 0 0,0 0 1,0 0-1,0 0 0,-1 1 0,1-1 0,0 0 0,0 0 0,0 0 0,0 0 0,0 0 1,-1 0-1,1 0 0,0 0 0,0 0 0,0 0 0,0 0 0,0 0 0,0 1 1,0-1-1,0 0 0,-1 0 0,1 0 0,0 0 0,0 3-3,-1-1 0,1 1 1,0-1-1,-1 1 0,1-1 0,0 1 0,1 4 0,0 0 1435,-2-7-1411,0-1 0,0 1 0,0 0 1,0-1-1,0 1 0,0-1 0,0 1 0,0-1 0,0 0 0,0 1 0,0-1 1,1 0-1,-1 1 0,0-2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28.1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24 176,'177'-17'400,"-168"17"16,-4 0-47,4 0-65,0 0-96,0 0-128,-1 0-48,1 0 0,0 0 32,-1 0-32,-2-3 0,-3 0-16,3 3 0,0 0-16,0 0 0,-1 0-64,-2 0-592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32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1 111 944,'2'-1'9730,"14"-1"-9439,98 1 765,125 3-2,185 9-349,211-11-543,-362 6 121,226-15 403,27 7-328,-271 4 258,-34-6 56,-155 0-242,87-18-1,-147 21-420,6-1 88,0-1-1,0 0 0,18-7 1,-29 9-142,0 0-1,-1 1 1,1-1 0,0 0-1,-1 1 1,1-1 0,0 0-1,-1 0 1,1 1 0,-1-1-1,0 0 1,1 0 0,-1 0 0,0 0-1,1 0 1,-1 0 0,0 0-1,0 0 1,0 1 0,0-1-1,0 0 1,0 0 0,0 0 0,0 0-1,0 0 1,0 0 0,0 0-1,-1 0 1,1-1 0,-1 0-591,1-1 0,-1 1 0,0 0 0,0-1 1,0 1-1,0 0 0,-1 0 0,1 0 0,0 0 0,-3-2 1,-12-10-4501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33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2913,'0'0'5419,"12"5"-5270,185 80 2122,-176-74-1975,37 18 711,-3 3 0,0 2 0,63 51 0,-117-84-902,0 0 0,0 0-1,0 0 1,0 0 0,0 0 0,-1 0-1,1 0 1,0 0 0,0 0-1,-1 0 1,1 0 0,-1 0 0,1 1-1,-1-1 1,1 0 0,-1 1-1,0-1 1,0 0 0,0 0 0,1 1-1,-1-1 1,0 0 0,-1 3 501,-2 15 1494,-16 8-1947,-1 0 0,-1-1 1,-39 36-1,35-39 408,-1-1 0,-40 27 1,63-47-552,3-1 46,-23 3-7616,21-3 7496,0 0 0,-1 1 0,1-1 1,0 0-1,0 0 0,-1-1 1,1 1-1,0 0 0,-1-1 1,1 1-1,-5-1 0,5 0-330,0-1 1,0 1-1,0-1 0,0 1 0,0-1 0,0 0 0,1 1 0,-1-1 1,0 0-1,0 0 0,-2-3 0,-18-17-5539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36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294 1 4018,'0'0'1619,"0"7"-1376,0 0 84,-1 1 0,1-1 0,-1 1 0,0-1 0,-1 0 1,0 1-1,0-1 0,0 0 0,-6 10 0,-19 24-191,-1-3 0,-2 0 0,-41 39 0,57-62-1160,0-2 1,-1 1-1,-20 12 0,-6-4-2783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36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3522,'0'0'2113,"47"189"-817,-33-143-495,1 1-193,2-1-112,-5-2-48,-1-7 48,1-2-95,-6-12-273,0-2-32,-4-13-48,-2-2-48,0-3-368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36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60 2065,'0'0'3247,"26"3"-2706,82 11-194,-100-13-318,-1 0 1,1-1-1,-1 0 0,1 0 0,-1 0 1,1-1-1,-1 0 0,1 0 0,-1-1 1,0 0-1,0-1 0,0 1 0,0-1 1,7-4-1,10-5-6,-3 4-33,0 0 1,0 1-1,1 1 1,0 1-1,1 1 1,-1 2-1,1 0 1,26 1-1,-44 0 21,-1 1-1,1 0 1,0 0-1,0 0 0,-1 1 1,1 0-1,0 0 1,-1 0-1,1 0 0,-1 1 1,1-1-1,-1 1 1,0 0-1,0 1 0,0-1 1,0 1-1,0-1 1,0 1-1,5 6 0,4 7 304,0 0 0,-1 0-1,-1 2 1,-1-1-1,0 1 1,10 27 0,34 121 1622,-47-139-1756,66 249 2672,-73-276-2806,1 1 0,-1 0 1,0 0-1,0 0 0,0-1 0,1 1 1,-1 0-1,0 0 0,0 0 1,0-1-1,0 1 0,0 0 1,0 0-1,0 0 0,-1-1 0,1 1 1,0 0-1,0 0 0,-1-1 1,1 1-1,0 0 0,-1 0 0,1-1 1,-1 1-1,1 0 0,-1-1 1,0 2-1,-1-2 15,0 1-1,0 0 1,1 0 0,-1-1-1,0 1 1,0-1-1,-1 0 1,1 0 0,-2 0-1,-1 1-276,-20 1-1121,1-1 0,-1-1-1,0-1 1,-26-4 0,-14-14-3321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37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3554,'0'0'3201,"27"96"-3073,-16-85-32,-2-5-48,-6-3-48,0-3-1008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37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88 2001,'-19'-32'686,"19"31"-654,-1 1 1,1-1 0,0 0 0,-1 1-1,1-1 1,0 0 0,0 0 0,0 1 0,-1-1-1,1 0 1,0 0 0,0 1 0,0-1-1,0 0 1,0 0 0,0 1 0,1-1 0,-1 0-1,0 0 1,0 1 0,0-1 0,1 0-1,-1 0 1,0 1 0,1-1 0,-1 1 0,1-1-1,-1 0 1,1 1 0,-1-1 0,1 1-1,-1-1 1,1 1 0,0-1 0,0 0 0,24-10 466,-22 10-338,13-4-1,1 1-1,0 0 0,0 2 1,0 0-1,1 0 1,28 3-1,-30-1-58,-11 0-28,-1 1 1,1 0-1,-1-1 1,1 2-1,-1-1 1,0 0-1,0 1 1,0 0-1,0 0 1,0 0-1,0 1 1,0-1-1,0 1 1,-1 0-1,0 0 0,4 4 1,-5-5 94,1 1 1,-1-1-1,0 1 1,0 0 0,0-1-1,-1 1 1,1 0-1,-1 0 1,0 0-1,1 0 1,-1 1-1,-1-1 1,1 0-1,0 0 1,-1 1-1,0-1 1,1 0-1,-1 1 1,-1-1-1,1 0 1,0 1-1,-2 5 1,0-7-78,1 0 0,0 1 0,-1-1 0,0 0 0,0 0 0,1 0 0,-1 0 0,0 0 0,0 0 0,-1-1 0,1 1 0,0-1 0,-4 2 0,-37 17 444,41-20-517,-8 4 67,1 0 0,-1-1-1,-14 2 1,-1-3-6434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37.9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1 119 2273,'0'0'4802,"162"3"-3553,-109-6 63,2-14-383,-3-1-337,0-2-320,-8 0-112,-9 8-64,-6-5-64,-9 8-16,-6 3-32,-5 6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38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0 4610,'0'0'2793,"4"31"-1352,16 99-179,-17-109-742,-1 0-1,-2 34 1,0-28-118,-1-10-266,0 1 0,-1-1 0,-1 1 0,-1-1 0,0 0 0,-1 0 0,-1 0 0,-1-1 0,0 0 0,-1 0 1,-15 21-1,-56 84-70,21-42-3753,46-64 913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1:56.1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227 264 1921,'0'0'4295,"9"-20"-3983,30-64-205,-36 77-103,-1 0 1,0-1-1,0 1 1,0 0-1,-1-1 0,0 1 1,0-1-1,-1 1 0,0-1 1,-1-7-1,0-9 17,1 23-18,0-1 0,0 0-1,0 1 1,0-1-1,0 0 1,0 0 0,0 1-1,0-1 1,-1 0-1,1 1 1,-1-1 0,1 0-1,-1 1 1,0-1-1,1 1 1,-1-1 0,0 1-1,0-1 1,0 1 0,0 0-1,-1-1 1,1 1-1,0 0 1,0 0 0,-1 0-1,1 0 1,-1 0-1,1 0 1,-1 0 0,1 1-1,-1-1 1,1 0-1,-1 1 1,0-1 0,1 1-1,-1 0 1,0-1-1,1 1 1,-1 0 0,0 0-1,0 0 1,-2 1-1,1-1 29,0 0-1,-1 0 0,1 0 0,0 0 0,0 1 1,-1 0-1,1 0 0,0 0 0,0 0 1,0 0-1,0 0 0,0 1 0,0 0 0,-3 1 1,2 2-9,-1-1 0,1 1 0,0 0 0,1-1 0,-1 2 1,-4 9-1,-2 5 144,2-1 0,0 1-1,1 1 1,2-1 0,0 1 0,1 0 0,1 0 0,0 1 0,2-1 0,3 43 0,-2-63-160,0 1 1,0-1 0,1 1 0,-1-1 0,0 1-1,1-1 1,-1 1 0,1-1 0,-1 0 0,1 1 0,0-1-1,0 0 1,0 1 0,-1-1 0,1 0 0,0 0-1,0 0 1,1 0 0,-1 0 0,0 0 0,0 0 0,0 0-1,1 0 1,-1-1 0,0 1 0,1 0 0,2 0-1,2 0 23,0 1 0,1-1 0,-1-1-1,0 1 1,8-2 0,-9 1-11,-2 0-7,0 0 1,0-1-1,0 0 1,-1 0-1,1 0 0,0 0 1,-1 0-1,1 0 1,-1-1-1,1 1 0,-1-1 1,1 0-1,-1 1 1,0-1-1,0 0 0,3-4 1,29-40-113,-28 37 24,34-61-870,-40 70 941,0 0 1,0 0-1,0-1 0,0 1 1,0 0-1,0-1 0,0 1 1,1 0-1,-1 0 0,0-1 1,0 1-1,0 0 0,1 0 1,-1-1-1,0 1 0,0 0 1,1 0-1,-1 0 0,0 0 1,0-1-1,1 1 1,-1 0-1,0 0 0,1 0 1,-1 0-1,0 0 0,0 0 1,1 0-1,-1 0 0,0 0 1,1 0-1,-1 0 0,0 0 1,1 0-1,-1 0 0,0 0 1,1 0-1,-1 0 0,0 0 1,0 0-1,1 1 0,-1-1 1,0 0-1,0 0 0,1 0 1,-1 0-1,0 1 0,0-1 1,1 0-1,-1 0 0,0 1 1,0-1-1,0 0 0,1 0 1,-1 1-1,0-1 0,0 0 1,0 1-1,5 18 84,88 448 4161,-87-446-4027,6 25 556,-2 0 0,-2 1 0,3 70 0,-11-116-754,0-1 0,-1 1 0,1-1 0,0 1 0,0-1 0,0 1 0,0-1 0,0 1 0,-1-1 0,1 1 0,0-1 0,0 0-1,-1 1 1,1-1 0,0 1 0,-1-1 0,1 0 0,-1 1 0,1-1 0,0 0 0,-1 0 0,1 1 0,-1-1 0,1 0 0,-1 0 0,1 1 0,-1-1 0,1 0-1,-1 0 1,1 0 0,-1 0 0,-19 2 69,15-2-43,1 0-32,-101 0 153,93-1-161,0 0 0,0-1 1,1-1-1,-1 0 0,1 0 0,-21-10 0,17 5-103,-90-49-280,96 51 106,-1-1 1,1 0-1,1 0 0,-1-1 0,1 0 0,1 0 1,-1-1-1,-7-12 0,12 15-205,1 1 1,0-1-1,0 1 0,0-1 1,0 0-1,1 0 0,0 0 1,0 0-1,1 0 0,0-10 1,0-24-3436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40.5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166 7 3954,'4'-6'11992,"-2"6"-11949,0 0-1,0 0 1,0 0 0,1 0-1,-1 0 1,0 1 0,0-1-1,0 1 1,0 0 0,0 0-1,0-1 1,0 1-1,0 0 1,0 1 0,2 1-1,-1-1 13,-1 1-1,-1-1 1,1 1-1,0-1 0,-1 1 1,1 0-1,-1 0 0,0 0 1,0 0-1,2 6 1,-1 4 163,0 1 0,0-1 0,-1 1 1,-2 18-1,1-11-10,-1-15-183,0 0 0,0 0 1,0 0-1,-1 0 1,0 0-1,0-1 0,-1 1 1,0-1-1,0 1 0,0-1 1,0 0-1,-1 0 0,0 0 1,-7 6-1,1-1 11,0 0 0,0-1 1,-1 0-1,-1-1 0,-15 9 0,20-14-30,1-1 0,-1 0 0,0 0 0,0 0 0,0-1 0,0 0 0,0-1 0,0 1 0,-11-2 0,8 1-162,10 0 30,-1 0 0,1 0 0,-1 0 0,0 0 0,1 0 0,-1-1 0,1 1-1,-1 0 1,1 0 0,-1 0 0,1-1 0,-1 1 0,1 0 0,-1 0 0,1-1 0,-1 1-1,1-1 1,0 1 0,-1 0 0,1-1 0,-1 1 0,1-1 0,0 1 0,-1-1-1,1 1 1,0-1 0,0 1 0,0-1 0,-1 1 0,1-1 0,0 1 0,0-1 0,0 0-1,0 1 1,0-1 0,0 0 0,-3-8-3505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38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4994,'0'0'3586,"84"157"-3282,-72-137-192,-6-8-32,-3-9-80,0-3-32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39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44 3265,'22'-26'780,"-18"20"100,-1 6-507,19 0 240,18 1-48,1-2 0,55-9 0,-75 9-474,-20 1-27,16 0 702,-15 0-727,0 0 0,-1 1 0,1 0-1,0-1 1,-1 1 0,1 0 0,0 0 0,-1-1 0,1 1 0,-1 1 0,1-1 0,-1 0 0,0 0 0,1 0 0,-1 1 0,2 2 0,20 30 548,-16-22-348,14 23 705,18 40-1,-24-45-181,-15-29-636,1 0-1,-1 0 1,1 0-1,-1 0 1,0 0-1,1 0 1,-1 0-1,0 0 1,0 1-1,0-1 1,0 0-1,0 0 1,0 0-1,0 0 1,0 0-1,0 1 1,0-1-1,-1 0 1,1 0-1,-1 0 0,1 0 1,0 0-1,-1 0 1,0 0-1,1 0 1,-1 0-1,0 1 1,-3 1-30,1 0-1,-1 0 1,0 0 0,0 0 0,-5 3-1,-4 2 286,-21 12-202,0 0 0,-2-3-1,-58 21 1,87-35-276,2-1-72,-1 0 1,0 0 0,0 0 0,0-1-1,0 0 1,-10 1 0,15-21-6198,1-20 433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40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1056,'0'0'5320,"21"2"-3796,137-2-1074,-147-1-2733,-4-9-1671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40.8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4514,'0'0'-29,"5"4"-67,2 3 159,0-1-1,-1 1 1,1 0 0,-2 0 0,1 1 0,-1 0 0,0 0-1,4 10 1,18 53 1807,28 118 1,-13-41-500,42 136 1764,-84-284-3108,0 1 1,0-1-1,0 0 1,0 0-1,0 0 1,0 0-1,0 1 1,0-1 0,0 0-1,0 0 1,0 0-1,0 0 1,0 0-1,0 1 1,0-1-1,0 0 1,0 0-1,0 0 1,0 0-1,0 0 1,0 1-1,-1-1 1,1 0 0,0 0-1,0 0 1,0 0-1,0 0 1,0 0-1,0 0 1,0 1-1,-1-1 1,1 0-1,0 0 1,0 0-1,0 0 1,0 0-1,0 0 1,-1 0 0,1 0-1,0 0 1,0 0-1,0 0 1,0 0-1,-1 0 1,1 0-1,0 0 1,0 0-1,0 0 1,0 0-1,-1 0 1,-13-3-171,-14-9-1393,-4-8-1776,1-1 0,-39-36 0,20 13 5432,49 44-1843,1-1 0,0 1-1,0-1 1,-1 0 0,1 0 0,0 1 0,0-1 0,0 0 0,0 1 0,0-1-1,0-1 1,0 1-135,1-1 0,-1 1 0,1 0 0,-1-1 0,1 1 0,0 0 0,0-1 0,-1 1 0,1 0 0,0 0 0,1-1-1,5-4-471,-1 1-1,1-1 0,9-4 1,-9 5 1020,71-54-836,-68 50-646,-1 0 0,1 0 0,-2-1 0,1 0 0,8-15 0,-1-7-3397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41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1 126 1265,'0'0'5986,"113"-18"-5746,-84 4-112,-3 2 65,-3-8-193,-3 0-80,-5-1-1345,-4 1-1761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41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3410,'0'0'1867,"1"18"-1739,0 1-78,0 4 112,0-1-1,2 0 1,5 25-1,0-8 413,-4-18-302,0 0 1,1 0 0,9 21 0,-12-37-262,0-1 0,0 0 1,0 1-1,0-1 0,1 0 1,0 0-1,-1-1 1,1 1-1,1-1 0,-1 1 1,1-1-1,-1 0 0,1 0 1,0 0-1,0-1 1,0 1-1,0-1 0,0 0 1,7 2-1,-5-3 39,0 0 1,1-1-1,-1 1 0,12-2 1,-1 0 36,-15 1-92,1 0 0,0-1 1,0 1-1,-1-1 0,1 0 0,0 0 1,-1 0-1,1 0 0,-1 0 0,1-1 1,-1 1-1,0-1 0,1 1 1,-1-1-1,0 0 0,0 0 0,0 0 1,2-3-1,4-5-309,-1-1 0,11-20 1,-1 2-148,-37 79 2428,1-16-1961,-6 10 179,2 1 0,2 0 0,-26 83 1,46-128-202,1 1 0,0-1 0,0 1 1,0-1-1,-1 1 0,1-1 1,0 0-1,0 1 0,0-1 0,0 1 1,0-1-1,0 1 0,0-1 0,0 1 1,0-1-1,0 1 0,0-1 0,0 0 1,0 1-1,0-1 0,0 1 0,1-1 1,-1 1-1,0-1 0,0 0 0,0 1 1,1-1-1,-1 1 0,13-4-524,-6 0 710,31-13-163,-28 11-44,-1 0 0,1 1 0,0 1 0,0 0 0,0 0 0,0 1 0,0 0 0,11-1 0,-20 3-46,-1 7-13,0 0 141,0-1 47,0-1-1,0 1 0,0-1 0,-1 1 0,1-1 0,-1 0 0,-3 9 0,0-10-2,6-4-599,0 0 382,108-9-185,-85 9 302,-15-1-11,-1 1 0,1 0 0,-1 0-1,1 1 1,-1 0 0,11 3 0,-17-3 37,-1 0-1,0 0 1,0 0 0,0 0-1,0 1 1,0-1 0,0 1 0,0-1-1,0 1 1,-1 0 0,1-1-1,0 1 1,-1 0 0,1 0 0,-1 0-1,0 0 1,0 0 0,0 0-1,0 1 1,0-1 0,0 0 0,-1 1-1,1-1 1,-1 0 0,1 1-1,-1-1 1,0 1 0,0-1-1,-1 4 1,1 4 233,1 0 137,-1-1 1,-1 1-1,0 0 0,-3 16 0,3-22-302,-1-1 0,1 1 0,-1-1 0,0 1 0,0-1-1,0 0 1,0 0 0,-1 0 0,1 0 0,-1 0 0,1 0 0,-1-1 0,0 1 0,0-1 0,-6 3-1,2-1-17,0 0 0,0-1 0,-1 0 0,0-1 0,1 0 0,-1 0 0,-10 1 0,-56 1-400,71-4 169,-1 0 0,1 0 0,-1 0 1,1 0-1,-1-1 0,1 1 0,-1-1 0,1 0 1,-1 0-1,1-1 0,0 1 0,0-1 1,-1 1-1,1-1 0,0 0 0,0 0 1,1 0-1,-1-1 0,0 1 0,1-1 1,0 1-1,-4-5 0,-24-39-3777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42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5106,'0'0'2497,"40"148"-2128,-28-127-305,-1-7-64,-2-5-32,-3-6-1361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42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1 137 3506,'6'-14'409,"5"-19"401,-10 32-806,0 0 0,-1 0 1,1 0-1,0 0 0,-1 0 1,1 0-1,0 0 0,0 0 1,0 0-1,0 0 0,0 0 0,0 1 1,0-1-1,0 0 0,0 1 1,3-2-1,24-8 187,-12 4-26,19-9-7,-9 3-76,29-9 0,-47 19-110,1 0 0,0 0 0,0 0 0,0 1 1,0 1-1,0-1 0,15 3 0,-23-2 25,0 0 0,0 1 0,1-1 0,-1 0 0,0 1 0,0 0 0,0-1 0,0 1 0,0-1-1,0 1 1,0 0 0,0 0 0,0 0 0,-1 0 0,1 0 0,0-1 0,0 1 0,-1 1 0,1-1 0,-1 0 0,1 1 0,9 28 181,-8-20-33,8 27 579,-2 0-1,-1 0 1,-2 1-1,0 70 1,-5-107-801,0 0 0,0 1-1,0-1 1,0 0 0,0 1 0,0-1 0,0 0 0,0 0 0,-1 1-1,1-1 1,0 0 0,-1 0 0,1 0 0,-1 1 0,1-1 0,-1 0-1,0 0 1,0 0 0,1 0 0,-1 0 0,0 0 0,0 0-1,-1 1 1,-19 5-2620</inkml:trace>
  <inkml:trace contextRef="#ctx0" brushRef="#br0" timeOffset="1">209 193 3282,'0'0'5298,"32"156"-4594,-29-104-31,-3-5-129,0 5-320,-3-3-208,-20-5-16,-3-9-2081,-3-18-1233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42.9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1 672,'0'0'5144,"29"18"-3623,97 59-89,-104-64-1138,23 15 1503,84 39-1,-77-43-901,-17-7 125,71 23 0,-96-36-778,5 1 863,-17-15-1235,-2 6-724,0 0 0,0 0 1,0 1-1,0-1 0,0 1 0,-1 0 1,-8-5-1,-18-7-4722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46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1 224,'0'0'7147,"0"6"-6987,0 53 222,-1 5 92,2 1 0,14 83 0,39 95 1280,-37-185-1427,2-1 0,30 60 0,-33-86-109,2 0 1,35 44 0,-53-74-276,0-1 0,0 0 0,0 0 0,0 1 0,0-1 0,0 0 0,1 0 0,-1 0 0,0 1 0,0-1 0,0 0 0,0 0 0,1 0 0,-1 0 0,0 0 0,0 1 0,1-1 0,-1 0 0,0 0 0,0 0 0,0 0 0,1 0 0,-1 0 0,0 0 0,0 0 0,1 0 0,-1 0 0,0 0 0,0 0 0,1 0 0,-1 0 0,0 0 0,0 0 0,1 0 0,-1 0 0,0 0 0,0 0 0,1 0 0,-1 0 0,0-1 0,0 1 0,1 0 0,-1 0 0,0 0 0,0 0 0,0 0 0,0-1 0,1 1 0,-1 0 0,0 0 0,0 0 0,0-1 0,0 1 0,0 0 0,1 0 0,-1-1 0,0 1 0,0 0 0,0 0 0,0-1 0,0 1 0,0 0 0,0 0 0,0-1 0,0 1 0,0 0 0,0 0 0,0-1 0,4-22-2781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43.6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1 192 4690,'0'0'3602,"4"-4"-3325,-2 0-216,0 1 28,0 0-1,1 1 1,-1-1-1,0 0 1,1 1-1,-1 0 1,1 0-1,0-1 1,0 2-1,0-1 1,0 0-1,7-2 0,29-10 960,43-20 0,-22 8-732,1 5 43,21-9-53,-65 18-244,-15 11-250,0-1-1,0 1 1,0-1-1,0 1 1,0 0-1,0 0 1,1 0-1,-1 0 1,0 0-1,1 1 1,-1-1-1,4 0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47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0 576,'0'0'4784,"0"10"-4360,0 189 947,-1-194-3161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49.4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88 816,'0'0'6345,"7"0"-4859,23-1-1224,-1-1 1,0-2 0,-1-1 0,1-1 0,33-11-1,-49 10-127,3 0 45,-15 6-342,0 1-1,0-1 1,0 0-1,0 1 0,-1-1 1,1 0-1,0 1 1,-1-1-1,1 0 1,0 0-1,-1 0 1,1 0-1,-1 0 1,1 1-1,-1-1 0,0 0 1,1 0-1,-1 0 1,0 0-1,0 0 1,1 0-1,-1 0 1,0 0-1,0 0 1,0 0-1,-1-2 0,1-10-3361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49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1024,'0'0'2079,"12"26"-1017,38 87-177,3 18 1937,67 260 0,-86-263-1721,-32-121-945,0-1 125,0 0-1,-1 0 0,0 0 0,0 10 1,-10-16-73,-15 0-768,9 1-1219,0-1 1,-28-4-1,7-8-2476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0.1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0 169 1505,'0'0'5730,"52"-24"-5634,-23 7 48,0 3-48,-3-7-15,1 4-81,-4-6-657,0-3-1168,-9-1-1472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0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1 168 1873,'0'0'4482,"122"-55"-4098,-93 47-160,-6-10-64,-3 9-96,1-5 0,-4 2-64,-5-5-784,-4 2-1169,-5-5-1953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0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2865,'0'0'1364,"3"20"-804,20 140 395,-20-130-330,-2 50-1,-2-44-472,26-26-371,-8-6 270,0 0-1,-1-2 1,1 0 0,0 0-1,1-2 1,-1 0 0,22-4-1,-25 2-86,0-1 0,0-1-1,-1-1 1,1 0-1,-1 0 1,0-1 0,0-1-1,-1 0 1,0-1 0,21-18-1,-31 24-235,1-1 0,-1 1 0,0-1 0,1 0 0,-1 0-1,-1 0 1,1-1 0,0 1 0,-1 0 0,0-1 0,0 1 0,0 0 0,0-1-1,0 0 1,0-5 0,-1-9-1521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1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1 256,'0'0'5440,"-12"6"-5205,4-2-197,4-2-15,-1 0-1,0 1 1,1-1 0,-1 1-1,1 0 1,0 1-1,0-1 1,0 1 0,1-1-1,-1 1 1,1 0-1,0 0 1,0 1 0,0-1-1,-4 10 1,-108 306 2151,112-310-2166,3-8-26,8-2-1023,-2 0 1007,6 0 19,0 0 0,0 0 0,-1-2-1,1 1 1,22-7 0,-29 6-2,0 0-8,1 0 1,0 0 0,-1 1 0,1 0-1,0 0 1,7 0 0,-13 1-67,0 2-66,2 34 203,-1-15 177,-1 0 0,-3 23 0,1-36-90,2-7-106,13-1-950,179 0 829,-190 0 111,0 0 0,1 0 0,-1 1 0,1-1 0,-1 1 0,0 0-1,1-1 1,-1 1 0,0 0 0,0 0 0,0 0 0,0 1 0,0-1-1,0 0 1,0 1 0,0 0 0,0-1 0,-1 1 0,1 0 0,0 0 0,-1 0-1,0 0 1,1 0 0,-1 0 0,0 0 0,0 0 0,0 0 0,-1 1-1,1-1 1,0 4 0,2 8 507,-1-1 0,0 1 0,-1-1 0,-1 18 0,0-21 47,-1-8-532,1 0 1,0 0-1,-1 0 0,0 0 1,1 0-1,-1 0 0,0 0 1,0 0-1,0 0 0,0-1 1,0 1-1,0 0 0,0-1 1,-1 1-1,1-1 0,-1 1 1,1-1-1,-1 0 0,0 1 1,1-1-1,-1 0 0,0 0 1,0 0-1,0 0 0,0-1 1,1 1-1,-5 0 0,-6 3 14,1-2 0,-1 0 0,-17 1 0,27-3-27,-99 5-834,100-5 722,1 0 0,-1 0 0,0 0 0,1 0 0,-1 0 0,0 0 0,1 0 0,-1 0 0,1 0 0,-1 0 0,0-1 0,1 1 0,-1 0 0,1 0 0,-1-1 0,0 1 0,1 0 0,-1-1 0,1 1 0,-1-1 0,1 1 0,0-1 0,-1 1 0,1-1 0,-1 1 0,1-1 0,0 1 0,-1-1 0,1 1 0,0-1 0,0 0 0,-1 1 0,1-1 0,0 0 0,0 1 0,0-1 0,0 1 0,0-1 0,0 0 0,0 1 0,0-2 0,-1-24-3185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1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2593,'0'0'4018,"73"168"-3378,-62-127-239,-2-3 47,-3-1-80,-3 1-96,0-12-128,-3-9-16,0-2-128,0-6-160,-12-9-3490,-6 0-1328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2.0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4530,'0'0'854,"11"-16"-769,37-51-23,-45 62-60,1 0 0,-1 0 0,2 1 0,-1-1 0,0 1 0,1 0 0,-1 1 0,1-1 0,0 1 0,1 0 1,7-4-1,-5 5-25,0 0 0,0 1 1,0 0-1,0 0 0,0 0 1,10 2-1,-16-1 32,1 0-1,0 1 1,-1 0 0,1 0-1,-1 0 1,1 0 0,-1 0-1,0 0 1,1 0 0,-1 1-1,0-1 1,0 1-1,0 0 1,0 0 0,0 0-1,0 0 1,-1 0 0,1 0-1,0 0 1,1 4 0,4 6 241,-1 0 1,8 21 0,-2 3 411,-2 0 0,11 68 0,3 17 927,-23-116-1578,1 0-1,0-1 1,0 1 0,0-1-1,0 1 1,1-1 0,0 0-1,0 1 1,0-2 0,0 1-1,1 0 1,-1-1 0,7 5-1,8 9 170,1-2 0,41 27 0,-48-35-27,1 0 0,0-1 0,0-1 0,0 0 1,1 0-1,22 3 0,-32-7-92,-1 0-1,1-1 1,-1 0 0,1 0 0,-1 0 0,1 0 0,-1 0 0,0-1 0,5-1 0,-7 2-7,1-1 0,0 0 1,-1 0-1,1 0 1,-1 0-1,1 0 0,-1 0 1,1-1-1,-1 1 0,0 0 1,0-1-1,0 1 0,0-1 1,0 1-1,0-1 0,0 0 1,1-1-1,0-3-12,3-3 231,-1 0-1,-1 0 1,3-11 0,-5 17-266,-1 1-1,1-1 1,-1 1 0,0-1 0,0 1 0,0-1 0,0 1 0,0-1 0,0 1 0,-1-1 0,1 1 0,-1 0 0,0-1 0,1 1 0,-1 0 0,0-1 0,-1 1 0,-1-3 0,-36-41-4324,16 20 38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2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70 5218,'0'0'2289,"134"-26"-1904,-105 11-241,-3 4-80,-9 2-64,-2 3-112,-4 3-1137,-2 3-992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44.1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168 1 3666,'0'0'3281,"0"22"-2657,0 127-7,1-99-261,-3 68-57,0-103-292,0 0 0,-1 0 0,0 0-1,-1 0 1,-10 23 0,8-24-127,0 0-1,-2-1 1,1 0 0,-18 21-1,22-30 88,0 0 0,-1-1 0,1 1 0,-1-1-1,0 0 1,0 0 0,0-1 0,0 1 0,-1-1-1,1 0 1,-1 0 0,1 0 0,-1-1 0,0 1-1,0-1 1,1 0 0,-1-1 0,-6 1 0,27-1 1251,41 1 14,92-11-1,-90 2-1202,-34 8-2800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2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70 1 256,'0'0'5312,"-9"25"-4920,-26 84-122,29-91-42,1 0 1,1 0 0,-3 28-1,4-19 215,3-26-442,0-1 0,0 1 0,0-1 0,0 0 0,1 1 0,-1-1 0,0 0 0,0 1 0,0-1-1,1 0 1,-1 1 0,0-1 0,0 0 0,1 1 0,-1-1 0,0 0 0,1 1 0,-1-1-1,0 0 1,1 0 0,-1 0 0,0 1 0,1-1 0,-1 0 0,0 0 0,1 0 0,-1 0 0,1 0-1,-1 0 1,0 0 0,1 0 0,-1 0 0,1 0 0,-1 0 0,1 0 0,-1 0 0,0 0-1,1 0 1,-1 0 0,1 0 0,0-1 0,22-3 37,-19 3-36,10-2 0,-2 0-5,0 0-1,0 1 1,20-1 0,24 3 3,-54 1 2,0-1-1,0 1 1,-1-1 0,1 1-1,0 0 1,0 0-1,-1 0 1,1 0 0,0 0-1,-1 0 1,1 0-1,-1 1 1,1-1 0,-1 1-1,0-1 1,1 1 0,-1-1-1,0 1 1,0 0-1,0-1 1,-1 1 0,2 4-1,3 4 47,-1 0 0,5 21 1,-4 1 264,0-1 1,-2 1 0,-2 0 0,-3 49-1,1-79-298,1 1 0,0-1 0,-1 0 0,1 0 0,-1 0 0,0 0 0,0 0 0,0 0 0,0 0 0,0 0 0,0 0 0,-1 0 0,1-1 0,0 1 0,-1-1 0,0 1 0,1-1 0,-1 1 0,0-1 0,0 0 0,1 0 0,-1 0 0,0 0 0,0 0 0,0 0 0,-1 0 0,1-1 0,-3 1 0,-5 2-75,-1-2 1,0 1-1,0-2 1,-13 1-1,19-1-42,3 0 56,0 0-1,-1-1 1,1 1 0,0 0 0,0-1-1,0 1 1,0-1 0,1 1 0,-1-1-1,0 0 1,0 0 0,0 0 0,0 0-1,1 0 1,-1 0 0,0 0-1,1-1 1,-1 1 0,1-1 0,0 1-1,-1-1 1,1 1 0,0-1 0,0 0-1,0 0 1,-1-2 0,0-1-9,1 1-1,0 0 1,0 0 0,0-1 0,1 1 0,0-1 0,-1 1 0,2-1-1,-1 1 1,0 0 0,1-1 0,1-5 0,-1 7 43,0 1 1,0 0 0,0-1-1,1 1 1,-1 0 0,0 0 0,1 0-1,-1 0 1,1 0 0,0 0-1,0 1 1,0-1 0,0 0-1,0 1 1,0-1 0,3 0-1,44-20 1,-19 10 12,-24 9 16,-1 0 0,1 0 0,0 1 0,0 0-1,0 0 1,0 0 0,1 1 0,-1 0 0,0 0 0,1 1 0,-1-1 0,0 1 0,1 1 0,6 0-1,-13-1-6,1 1-1,0-1 0,-1 0 0,1 1 0,-1-1 0,1 0 1,0 1-1,-1-1 0,1 1 0,-1-1 0,1 1 0,-1-1 1,1 1-1,-1-1 0,0 1 0,1 0 0,-1-1 0,0 1 1,1-1-1,-1 1 0,0 0 0,0-1 0,0 1 0,1 0 1,-1 1-1,1 2 46,1-3-100,-2-21-6062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3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1649,'0'0'4818,"75"146"-4642,-69-135-112,-3-2 0,0-3-64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3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0,'0'0'4928,"17"23"-3808,57 82-15,-65-91-845,-1 1 1,0 0 0,-1 0-1,0 0 1,-1 1 0,4 18 0,-2-6 69,48 180 1922,-21-71-985,-28-111-1013,41 165 1968,-47-189-2081,-1 0-1,0-1 1,0 1-1,0 0 1,0 0-1,0-1 0,0 1 1,0 0-1,-1 0 1,1-1-1,-1 1 1,1 0-1,-1-1 1,0 1-1,1-1 1,-1 1-1,0-1 1,0 1-1,0-1 1,0 1-1,0-1 1,-1 0-1,1 1 1,0-1-1,-1 0 1,-1 1-1,-3 2-63,-1 0-1,0-1 0,0 1 0,-12 2 0,6-1 104,0-1-403,-1-1 0,0 0 0,0-1 0,0-1 0,0 0 0,-1-1 1,1 0-1,-19-4 0,31 4 7,0 0 0,0 0 0,1-1 0,-1 1 0,0 0 0,0-1 0,1 0 0,-1 1 0,0-1 0,1 0 0,-1 0 0,0 0 0,1 0 0,-1 0 0,1-1 0,0 1 0,-1 0 0,1-1 0,0 1 0,0 0 0,0-1 0,0 0 0,0 1 0,0-1 0,1 0 0,-1 1 0,0-1 0,0-2 0,-8-34-4224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4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 6611,'0'0'1403,"15"-1"-1000,-6 0-327,15-1 251,0-1 0,44-11 0,-46 2-41,-1 2-612,-7 7-2985,-14 7 2414,-1 2 789,1 0-1,-2 0 1,1 0-1,0 0 0,-1-1 1,0 1-1,-1-1 0,1 1 1,-5 6-1,-36 52 52,19-29 144,20-30-20,2-2 136,0 0 0,0 0 0,0 0 1,0 0-1,0 1 0,1-1 0,0 1 1,0-1-1,0 1 0,-1 6 555,15-10-283,-4 0-225,4 0-6,0 0-1,1-1 0,-1 0 1,0-1-1,21-5 0,63-25-680,-97 44-2410,-1-3 2579,0 0 1,-1 0 0,-1-1-1,0 1 1,0-1 0,0 1 0,-1-1-1,0 0 1,-7 10 0,-5 5-64,-1-1 0,-21 23 0,38-45 334,-11 13 775,-2 0 0,-28 27 4313,41-39-5011,13 1 703,20-3-679,-24-1 53,0 0-1,0-1 0,0 0 1,-1 0-1,1-1 0,14-8 1,48-36 221,-43 27-301,-17 14-158,27-22-593,-35 26 83,0 0 0,0 0 0,-1 0 0,0 0 0,4-6 1,-1-9-3866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4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0 6451,'0'0'400,"3"25"302,2 11-437,9 110 985,-13-5 273,-2-119-1355,-1 0 0,-1 0-1,-2 0 1,-8 26-1,-3-3 31,-23 45 0,29-71-587,0 1 0,-2-1 0,-1-1-1,-22 26 1,34-42 194,0-1-12,0 0 0,0 0-1,0 1 1,-1-1 0,1 0 0,0 0 0,0 0 0,-1 0-1,1 0 1,0 0 0,-1 0 0,1-1 0,-1 1-1,1 0 1,-1-1 0,0 1 0,-2-1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0 608,'0'0'8020,"90"174"-7364,-78-139-95,-3-9-305,-6-3-64,2-2 32,-5-7-224,0-8-192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5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1 149 1745,'0'0'5357,"29"-17"-4994,96-54-238,-102 58-94,0 1 0,26-8 0,-36 16-35,1 0 0,0 1 0,16 0 1,38 2-134,-66 1 150,-1 0 0,1 1 0,0-1 0,-1 1 0,1-1 0,0 1 0,-1 0 0,1 0 0,-1 0 0,1 0 0,-1 0 0,0 0 0,1 0 0,-1 0 0,0 0 0,0 1 0,0-1 0,1 0 0,0 3 0,19 35 571,-16-28-350,21 49 883,-3 0 0,18 76-1,-10-32 307,-14-45-767,-17-59-665,0 0-1,0 1 1,-1-1-1,1 0 1,0 1-1,0-1 0,0 0 1,-1 0-1,1 1 1,0-1-1,0 0 1,-1 0-1,1 1 0,0-1 1,-1 0-1,1 0 1,0 1-1,-1-1 0,1 0 1,0 0-1,-1 0 1,1 0-1,0 0 1,-1 0-1,1 0 0,0 0 1,-1 0-1,1 0 1,-1 0-1,1 0 1,0 0-1,-1 0 0,1 0 1,0 0-1,-1 0 1,1 0-1,-1 0 1,1 0-1,0-1 0,-1 1 1,-2 0-370,-28-2-2843,-11-5-1493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3:55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 3009,'0'0'5221,"9"0"-5165,-4 0-48,8 0 88,0 0 0,1-1 0,-1 0 0,0-1 1,1 0-1,24-9 0,-37 11-120,0-1 1,-1 1 0,1-1-1,0 1 1,0-1 0,-1 1-1,1-1 1,0 1 0,0 0-1,0 0 1,0-1 0,-1 1-1,1 0 1,0 0 0,0 0-1,0 0 1,0 0 0,0 0-1,0 0 1,0 0 0,-1 0-1,1 1 1,0-1 0,0 0-1,0 1 1,0-1 0,1 1-1,-2 1-34,1-1-1,-1 1 0,1 0 1,-1 0-1,1-1 1,-1 1-1,0 0 0,0 0 1,0 0-1,0 0 0,0 1 1,0 3 190,-1 1-139,1 0 0,-1 1 0,0-1-1,-1 0 1,0 0 0,0 0 0,-5 11 0,-29 46-15,7-13 136,29-50-42,86 5 494,-64-3-386,-22-3-181,1 1 0,0 0 0,-1-1 0,1 1-1,-1-1 1,1 1 0,-1 0 0,1-1 0,-1 1-1,1 0 1,-1 0 0,0-1 0,1 1 0,-1 0-1,0 0 1,0 0 0,1 0 0,-1-1 0,0 1-1,0 0 1,0 0 0,0 0 0,0 1 0,0 3-6,-1 1 0,1-1 0,-1 1 0,0-1-1,0 0 1,-1 0 0,1 0 0,-1 1 0,0-2 0,-1 1 0,1 0 0,-1 0 0,0-1 0,0 1 0,0-1 0,-1 0 0,1 0 0,-9 7 0,0-1 104,0 0 0,0 0 1,0-1-1,-20 10 0,32-19-53,0 0 1,-1 0-1,1 0 1,0 0-1,0 0 1,0 0-1,0 0 1,0 0-1,-1 0 1,1 0-1,0 0 1,0 0-1,0 0 1,0 0-1,0 0 1,-1 0-1,1 0 1,0 1-1,0-1 1,0 0-1,0 0 1,0 0-1,0 0 0,-1 0 1,1 0-1,0 0 1,0 0-1,0 1 1,0-1-1,0 0 1,0 0-1,0 0 1,0 0-1,0 0 1,0 1-1,0-1 1,0 0-1,-1 0 1,1 0-1,0 0 1,0 0-1,0 1 1,0-1-1,0 0 1,0 0-1,1 0 1,-1 0-1,0 0 1,0 1-1,0-1 1,0 0-1,0 0 1,0 0-1,0 0 1,0 0-1,0 1 1,0-1-1,0 0 1,0 0-1,14 3 580,27-3-764,-35 0 655,153 0 678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02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2193,'0'0'5432,"2"0"-5131,11 5-68,-1 1 0,1 0 0,-1 0 0,0 1 0,14 12-1,-9-7 180,148 107 2587,-163-118-3232,12 9 1033,-14-10-886,0 0-1,1 0 1,-1 1 0,0-1 0,0 0 0,1 0 0,-1 0 0,0 1-1,1-1 1,-1 0 0,0 0 0,0 0 0,1 0 0,-1 0-1,0 0 1,1 0 0,-1 0 0,0 0 0,1 0 0,-1 0-1,0 0 1,1 0 0,-1 0 0,0 0 0,1 0 0,-1 0-1,0 0 1,0 0 0,1 0 0,-1-1 0,0 1 0,1 0-1,-1 0 1,0 0 0,0 0 0,1-1 0,-1 1 0,0-1 0,6-19-2892,2-8-607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02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0 5122,'0'0'2244,"8"14"-1668,-2-3-393,3 7 233,0 0 0,-1 1 0,10 33-1,-7-2 766,-2 1 0,4 93-1,-14 102 902,1-232-1991,-1 8 161,-1 0-1,-8 38 1,7-50-184,1-1 0,-1 1 0,-1-1 1,0 1-1,0-1 0,-1 0 0,0-1 0,-10 13 1,14-19-147,-1 0 0,0-1 0,0 1 1,0-1-1,0 1 0,0-1 0,0 0 1,0 0-1,-1 0 0,1 0 0,0 0 1,-1 0-1,1-1 0,0 1 0,-4 0 1,-22 0-6536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44.4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 1409,'0'0'5095,"-1"25"-4300,-5 84 99,4 16-140,3-80-929,-2-52-72,1 5 252,0 1 0,0-1 0,0 1 0,0-1 0,0 0 0,1 1 0,-1-1 0,0 1 0,1-1 0,-1 1 0,1-1 0,-1 1 0,1-1 0,0 1 0,0 0 0,-1-1 0,2-1 0,12-11 95,-1-1 1,2 2 0,-1 0-1,2 1 1,0 0 0,26-14-1,-6 3 25,-24 17-60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03.1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1 3698,'0'0'2953,"0"15"-2553,1 8-297,0-2-24,-1 0 1,-3 28 0,2-42-104,-1 0 0,0 0 1,0 0-1,-1 0 0,0 0 0,0 0 1,-7 10-1,-32 41-1139,28-41 619,6-7 131,1-1 0,-1 0 0,-1 0 0,-17 13 0,25-21 531,1 0 1,-1 0 0,1-1-1,-1 1 1,1 0-1,-1 0 1,1 0-1,0 0 1,-1 0-1,1-1 1,0 1-1,0 0 1,0 0-1,0 0 1,0 0-1,0 0 1,0 0 0,0 0-1,0 0 1,1 1-1,4 23 23,15 38 1327,-2-9 182,11 64 0,-21-79-874,2 75 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03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 5827,'0'0'-30,"12"0"33,3 0 30,4 1 46,0-1 0,23-2-1,-18-3-18,22-1 22,-39 6-78,29 3 143,-34-3-128,0 1 0,0 0 1,0 0-1,-1 0 0,1 0 0,0 0 1,0 0-1,-1 1 0,1-1 1,0 1-1,-1-1 0,1 1 0,-1-1 1,2 3-1,7 12 352,-1 0 0,0 0 1,-1 1-1,-1 0 0,9 28 0,15 93 1553,-17-67-1033,23 108 1185,-37-179-2078,1 1-1,-1-1 1,0 0 0,0 0-1,0 0 1,0 0 0,0 0-1,0 0 1,0 0 0,0 1-1,0-1 1,0 0 0,0 0-1,0 0 1,0 0 0,0 0-1,0 0 1,0 1 0,0-1-1,-1 0 1,1 0 0,0 0-1,0 0 1,0 0 0,0 0-1,0 0 1,0 0 0,0 0-1,0 1 1,0-1 0,0 0-1,0 0 1,-1 0 0,1 0-1,0 0 1,0 0 0,0 0 0,0 0-1,0 0 1,0 0 0,0 0-1,-1 0 1,1 0 0,0 0-1,0 0 1,0 0 0,0 0-1,0 0 1,0 0 0,0 0-1,-1 0 1,1 0 0,0 0-1,0 0 1,0 0 0,0 0-1,0 0 1,0 0 0,0 0-1,-1 0 1,1 0 0,-9-5-1015,0-1 134,-156-115-6587,119 78 8799,45 40-1213,1 1-1,-1 0 1,1-1 0,0 1 0,0-1-1,0 1 1,0 0 0,0-1 0,0 1-1,1-1 1,-1 1 0,2-4 0,-1 3-136,0 0 0,1 0 0,0 0 0,-1 0 0,1 0 0,0 0 0,1 1 0,-1-1 0,0 1 0,1-1 0,-1 1 0,1 0 0,0 0 0,0 0 0,0 0 0,0 1 0,0-1 0,0 1 1,0-1-1,0 1 0,1 0 0,4 0 0,-7 1 17,-1 1 0,1-1 1,-1 1-1,1 0 0,-1-1 0,0 1 1,1 0-1,-1-1 0,0 1 0,1 0 1,-1 0-1,0-1 0,0 1 0,0 0 1,0 0-1,0 0 0,0-1 1,0 1-1,0 0 0,0 1 0,0-1 2,1 140 2269,-1-68-1519,0-72-783,1-1-157,0 0 141,0 0 1,0-1-1,0 1 1,0 0-1,0 0 1,-1-1-1,1 1 0,0 0 1,0-1-1,0 1 1,0-1-1,0 1 1,0-1-1,0 1 1,-1-1-1,1 0 1,0 0-1,-1 1 0,1-1 1,0 0-1,0-1 1,9-22-759,-9 20 605,11-45-2169,-3-10-2518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04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5298,'0'0'934,"8"28"-280,24 92-217,-26-97-301,0 0 0,-2 0 1,0 1-1,-2-1 0,0 36 0,-2-58-118,0-1-1,0 0 1,0 1 0,0-1 0,0 0 0,0 1 0,0-1 0,0 0-1,0 1 1,0-1 0,0 0 0,1 1 0,-1-1 0,0 0-1,0 1 1,0-1 0,1 0 0,-1 0 0,0 1 0,0-1 0,1 0-1,-1 0 1,0 1 0,1-1 0,-1 0 0,0 0 0,0 0-1,1 0 1,-1 1 0,0-1 0,1 0 0,-1 0 0,1 0 0,-1 0-1,0 0 1,1 0 0,-1 0 0,0 0 0,1 0 0,-1 0-1,0 0 1,1 0 0,-1 0 0,0 0 0,1-1 0,-1 1 0,0 0-1,1 0 1,-1 0 0,0 0 0,1-1 0,-1 1 0,1 0 0,18-12-425,8-9 369,-10 7 26,39-23 0,-49 34-20,0-1-1,0 1 1,0 0-1,1 1 1,-1 0-1,1 0 1,0 1-1,-1-1 1,14 1-1,-19 2 51,1-1 0,0 1-1,-1 0 1,1-1 0,-1 1 0,1 0-1,-1 1 1,0-1 0,1 0-1,-1 1 1,0-1 0,0 1-1,0 0 1,0 0 0,0 0-1,0 0 1,0 0 0,-1 0-1,1 0 1,-1 1 0,2 3-1,5 8 271,-1 1 0,7 22-1,-9-23-7,14 41 981,20 100 0,-3 62 559,-32-191-1667,-1-5 363,0 38 572,-7-59-597,-30 2 75,22-1-551,0 0-1,1-1 1,-1 0-1,0-1 0,0 0 1,0-1-1,1 0 0,-12-4 1,19 4-25,0 0 0,1-1 1,0 1-1,-1-1 0,1 0 1,0 0-1,0-1 0,1 1 1,-1 0-1,1-1 0,0 0 1,0 1-1,0-1 0,0 0 1,0 0-1,1 0 0,0 0 1,-2-7-1,0-6-145,1-1-1,0 1 1,1-23-1,1 21 88,1-1-1,1 1 0,6-24 1,-6 33 42,1 1 1,0 0-1,0 0 1,1 0-1,0 1 1,0-1-1,1 1 0,10-13 1,-2 11-507,-6 8-1802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09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1 624,'0'0'10352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12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1 1745,'0'0'3924,"2"19"-93,-2-18-3772,0 7-29,-1 0 0,0 1 0,-1-1 0,1 0 0,-2 0 0,1 0 0,-1 0 0,-1-1 0,1 1 0,-6 7 0,-7 10 135,-29 34 0,22-30-227,2 0-242,8-12-1378,0 0 0,-26 26 1,27-35-1158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12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0 864,'0'0'6163,"104"186"-4882,-89-125-289,-4 3-191,-5-6-113,0 0-288,-6-12-208,0-5-128,0-9 48,0-6-112,0-3-352,-3-11-1921,-17-12-960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12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0 200 6771,'0'0'3858,"169"-84"-3778,-137 61 48,-3 3-64,-6 5-64,0-8-960,-3 6-1153,-5-1-1089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13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84 0 1793,'0'0'4423,"0"25"-3964,0 141-11,-1-152-462,0 1-1,0-1 1,-1 0-1,-1 0 1,-6 18-1,7-24-513,-1-1 0,0 0 1,-1 1-1,1-1 0,-2-1 0,1 1 0,-1 0 0,0-1 1,0 0-1,-12 10 0,16-15 609,1 0 1,-1 0-1,0 0 1,0 0-1,0 0 1,0 0-1,1 1 1,-1-1-1,1 0 1,-1 0-1,1 1 1,-1-1-1,1 0 1,-1 0-1,1 1 1,0-1-1,0 0 1,0 1-1,0-1 1,0 0-1,0 1 0,1 2 1,10 30 1021,-9-28-815,23 59 1051,-3 2-1,-3 0 0,-3 1 0,10 91 0,-25-110-1914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13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4738,'0'0'600,"16"-1"-584,52-4 30,-60 4-45,0-1 1,0 0 0,0 0-1,13-5 1,-17 5-18,0 1 0,0-1 0,0 1 0,0 0 0,0 0 0,0 1 0,8-1 0,-8 1 13,-1 0-1,1 0 1,-1 0 0,1 1 0,-1-1 0,0 1-1,1 0 1,-1 0 0,0 0 0,1 0-1,-1 1 1,3 1 0,-2 0 93,-1 0 0,1 1 0,-1-1 0,0 1 0,0-1 0,0 1 0,-1 0 0,4 7 0,9 19 754,-1 0 1,-2 1-1,-1 1 1,14 63-1,-13-20 343,4 80-1,-16-129-1071,0-25-366,-17-4-3753,-9-14-1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14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4562,'0'0'1865,"15"1"-1422,113 1-51,-127-2-408,0 1 1,0-1-1,0 0 1,-1 0-1,1 1 1,0-1-1,0 1 1,0-1-1,-1 0 1,1 1-1,0 0 1,-1-1-1,1 1 1,0-1-1,-1 1 0,1 0 1,-1-1-1,1 1 1,-1 0-1,1 0 1,-1 0-1,0-1 1,1 1-1,-1 0 1,0 0-1,0 0 1,1 0-1,-1-1 1,0 1-1,0 0 1,0 0-1,0 1 0,0 36-416,-1-28 438,0 4-33,0 0-1,-2 0 1,0 0 0,0 0-1,-1-1 1,-1 1 0,0-1-1,-13 22 1,1 1 115,17-35-58,-1 0 0,1 1 0,0-1 0,-1 0 0,1 0 0,0 1 0,0-1 0,0 0 0,-1 0 0,1 1 0,1-1 0,-1 0 0,0 0-1,0 1 1,0-1 0,1 0 0,-1 0 0,1 0 0,-1 1 0,1-1 0,-1 0 0,1 0 0,0 0 0,-1 0 0,1 0 0,0 0 0,0 0-1,0 0 1,0 0 0,0-1 0,0 1 0,1 1 0,4 2 68,1-1 0,-1 1 1,1-1-1,9 3 0,-10-4 46,-4-2-132,-1 1 0,0-1-1,0 1 1,1-1 0,-1 1 0,0 0 0,0 0 0,0-1 0,0 1 0,1 0 0,-1 0 0,0 0 0,-1 0 0,1 0 0,0 0 0,0 0 0,0 1 0,-1-1 0,1 0 0,0 2 0,0 1-11,-1-1-1,1 1 1,-1 0 0,0 0-1,0 0 1,-2 7 0,1-3-7,-1-1 1,0 1 0,-1 0-1,0-1 1,0 0-1,-1 1 1,1-1 0,-2-1-1,1 1 1,-1 0-1,-7 7 1,3-5 32,1 0 0,-1-1-1,0 0 1,-1 0 0,0-1 0,0-1-1,-12 7 1,-1-5 376,15-4 2489,28-3-2105,35-2 52,1-3 1,71-14-1,42-2-166,-156 19-636,-12 1-47,0 1 1,0-1-1,1 0 0,-1 0 0,0-1 1,0 1-1,0 0 0,0 0 0,0 0 1,0-1-1,0 1 0,0-1 1,1 1-1,-1-1 0,-1 1 0,3-2 1,-3 2-235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44.8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0 1 3762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54:14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6243,'0'0'776,"21"28"609,70 98 170,-78-108-1210,-2 1-1,0-1 1,-1 2-1,-1 0 0,-1 0 1,6 22-1,-8-23-90,15 55 818,-4 0 0,-3 1 0,-3 0-1,-3 1 1,-3 0 0,-10 120 0,5-186-980,-2-1 1,1 1-1,-1 0 1,-1-1-1,0 1 0,0-1 1,-1 0-1,0 0 1,0 0-1,-1-1 1,-11 15-1,12-18-172,0 0-1,-1-1 0,1 1 0,-1-1 0,0 0 0,0 0 0,-1-1 0,1 0 0,-1 1 1,0-2-1,1 1 0,-1-1 0,-1 0 0,1 0 0,0-1 0,0 1 0,0-2 1,-12 2-1,9-2-1054,7 0 704,1 1 1,-1-1-1,0 0 1,1 0-1,-1 0 0,0 0 1,1 0-1,-1-1 1,0 1-1,1 0 1,-1-1-1,0 1 0,1-1 1,-1 0-1,1 1 1,-3-3-1,-14-23-5884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10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1 102 512,'0'0'8655,"14"-1"-7673,-12-5-987,1 1 0,0 0 1,0 0-1,1 0 1,-1 0-1,1 0 1,0 1-1,0 0 0,1 0 1,-1 0-1,1 0 1,0 1-1,8-5 1,5-3 64,-15 8-75,1 1 0,0-1-1,1 1 1,-1 0 0,0 0-1,1 0 1,-1 0 0,1 1-1,-1 0 1,1 0 0,0 0-1,8 0 1,71 1 383,-83 0-368,-1 0-1,1 0 1,0 1-1,0-1 1,-1 0 0,1 0-1,0 1 1,-1-1 0,1 0-1,0 1 1,-1-1-1,1 0 1,-1 1 0,1-1-1,0 1 1,-1-1-1,1 1 1,-1-1 0,1 1-1,-1 0 1,0-1-1,1 1 1,-1 0 0,0-1-1,1 1 1,-1 0-1,0-1 1,1 2 0,3 22-25,-4-20 24,1 64 358,-1-36-234,0-29-121,-1-1 1,1 1 0,-1-1-1,1 1 1,-1 0-1,0-1 1,0 0-1,0 1 1,0-1-1,0 1 1,-1-1 0,1 0-1,-1 0 1,-2 4-1,-33 26-209,9-8 232,18-16 144,6-6 107,11-5-190,73-48 117,-68 46-194,-1 1 1,0 0 0,1 0-1,0 1 1,0 1 0,0 0-1,0 0 1,0 2 0,0-1-1,16 2 1,-15-1 28,-12 1-37,1 0 1,-1-1 0,0 1 0,0 0-1,0-1 1,1 1 0,-1 0-1,0 0 1,0 0 0,0 0 0,0 0-1,-1 0 1,1 0 0,0 1 0,1 1-1,9 18 25,-10-15 45,0 0 0,0 1 0,-1-1 0,0 0 0,0 1 0,-1 6 0,0 10 72,1 41 180,-7-55 363,-1-1-113,0 1-319,-1 0-1,-17 15 0,-1 1 140,-4 14 1648,26-34-1866,4-4-117,0 0 0,1 0-1,-1 0 1,0 0-1,0 0 1,0 0-1,0-1 1,0 1-1,0 0 1,0-1-1,0 1 1,0-1-1,0 1 1,0-1-1,0 1 1,0-1-1,-1 0 1,1 0-1,-2 1 1,-10 9 98,11-8-156,1-1 0,-1 1 0,1-1 0,-1 0 0,1 1-1,-1-1 1,0 0 0,0 0 0,1 0 0,-1 0 0,0-1 0,-2 2-1,-19 4 364,22-6-293,-15 0-4150,-2 0-2005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0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2897,'2'6'5667,"-2"52"-10496,0-37 1382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0.5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1857,'0'0'2913,"0"73"-2913,0-62-784,0 4-1137</inkml:trace>
  <inkml:trace contextRef="#ctx0" brushRef="#br0" timeOffset="1">41 305 352,'0'0'3714,"0"90"-3698,0-78-16,0 5-704,0 0-1105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0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1 144,'0'0'3714,"15"101"-3602,-15-89-64,0 2-32,0 4-16,0 5-977,0 0-975</inkml:trace>
  <inkml:trace contextRef="#ctx0" brushRef="#br0" timeOffset="1">64 320 64,'0'0'5106,"15"23"-4161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1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 1008,'0'0'4178,"26"0"-1638,1 0-1945,-17 1-1192,0-1 0,1 0-1,-1 0 1,0-1 0,0 0-1,0-1 1,0 0 0,15-6-1,-4-3-1194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1.8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24 464,'0'0'4210,"55"3"-4098,-43-3 0,2 0-112,1 0-496,5 0-1585</inkml:trace>
  <inkml:trace contextRef="#ctx0" brushRef="#br0" timeOffset="1">351 1 1777,'0'0'2033,"35"0"-2225,-15 0-1377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2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 1008,'0'0'3986,"64"26"-3906,-49-26-80,5 0-640,3 0-1297,3 0-560</inkml:trace>
  <inkml:trace contextRef="#ctx0" brushRef="#br0" timeOffset="1">357 32 480,'0'0'3538,"61"0"-3538,-38-6-16,3-5-1377,0-4-1040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2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85 880,'0'0'4595,"72"0"-4515,-60 0-16,5 0-64,6 0 0,4-3-993,2 0-576,0 3-319</inkml:trace>
  <inkml:trace contextRef="#ctx0" brushRef="#br0" timeOffset="1">358 79 224,'0'0'5218,"52"-3"-4849,-38-3-177,4 0-160,2-2 48,3-7-80,3 4-624,0-4-865,-2 6-256,-1 4-128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2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 96,'0'0'5379,"78"0"-5107,-63 0-16,-1 0-112,1 0-96,2 0-32,0 0-16,4-6-881,-1-3-1376,3 3-816</inkml:trace>
  <inkml:trace contextRef="#ctx0" brushRef="#br0" timeOffset="1">381 10 1088,'0'0'5763,"72"0"-5443,-60 0-192,0 0-64,2 0-64,1 0-544,8 0-1041,0-6-656,3 3-32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45.1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139 1 3762,'-106'156'869,"103"-152"-829,1-1-1,0 1 0,-1-1 0,1 1 1,1 0-1,-1 0 0,0 0 0,1 0 0,0 0 1,0 1-1,-1 5 0,2-10-29,0 76 1580,1-43-1653,-5 42 0,4-73-222,0-1 123,0-1 1,0 1-1,0 0 0,0-1 1,0 1-1,0 0 0,0 0 0,0-1 1,0 1-1,0 0 0,-1-1 0,1 1 1,0 0-1,0-1 0,-1 1 1,1-1-1,-1 1 0,1 0 0,0-1 1,-1 1-1,1-1 0,-1 1 0,1-1 1,-3 2 878,22-2 1265,-13-1-1764,1 1 0,-1 1-1,1-1 1,-1 1 0,1 0 0,-1 0 0,0 1 0,0 0-1,1 0 1,-1 1 0,0 0 0,-1 0 0,9 5-1,29 21 940,-2 1 0,43 43-1,66 77 1734,-113-112-2180,-21-21-318,0-1 0,28 20-1,-39-32-347,1-1 1,0 1-1,1-1 0,-1 0 0,0 0 1,1-1-1,0 1 0,-1-1 0,1-1 1,0 0-1,0 0 0,9 0 0,-16-1-55,1 0 0,-1-1 0,1 1 0,-1-1-1,1 1 1,-1-1 0,0 1 0,1-1 0,-1 1-1,0-1 1,1 0 0,-1 1 0,0-1-1,0 1 1,1-1 0,-1 0 0,0 1 0,0-1-1,0 0 1,0 1 0,0-1 0,0 0 0,0 1-1,0-1 1,0 0 0,0 0 0,0-2-140,0-83-8149,0 55 4253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3.2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32 576,'0'0'5459,"18"-2"-4750,5-3-505,-8 2-37,0 1 0,0 1 1,23-1-1,88-7-2654,-52 1-1709,-56 8 3262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3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76 576,'0'0'5565,"15"-4"-4831,7-2-519,-8 2-71,0 0 0,0 2 1,1-1-1,15 1 1,37-8-408,-45 6-1444,0 0 0,27 1 0,26 3 909,38 0 7468,-112 0-6704,0 0 0,0 0 0,0 0 0,0 0 0,-1 0 0,1 0 0,0-1 0,0 1 0,0 0 0,0 0 0,0-1 1,0 1-1,-1-1 0,1 1 0,0-1 0,0 1 0,-1-1 0,1 1 0,0-1 0,-1 0 0,1 1 0,0-1 0,-1 0 0,1 1 0,-1-1 0,1 0 0,-1 0 0,0 0 1,1 1-1,-1-1 0,0 0 0,1 0 0,-1 0 0,0 0 0,0-1 0,1-7-2786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4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 4178,'0'0'3297,"15"0"-3120,-9 0-97,2 0 0,7-3-80,2-8-128,9 2-1553,-3-3-1377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4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1 128 208,'0'0'5010,"58"0"-4737,-44 0-209,6-12-16,4-5-48,5 2-1265,0-2-1376</inkml:trace>
  <inkml:trace contextRef="#ctx0" brushRef="#br0" timeOffset="1">479 52 848,'0'0'4322,"79"12"-4210,-59-15-16,6-26-96,3-3-2048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4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47 112,'0'0'4818,"46"9"-4642,-28-9-64,5 0-80,3-6-32,3-5-560,3-1-1073,0 6-576</inkml:trace>
  <inkml:trace contextRef="#ctx0" brushRef="#br0" timeOffset="1">439 30 464,'0'0'4930,"61"3"-4849,-41-3-17,-3 0-64,7-9-145,-1-3-1215,0 1-929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5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97 96,'0'0'5539,"76"-24"-5459,-59 10-80,0 2-385,-2 4-1583,-1 8-1282</inkml:trace>
  <inkml:trace contextRef="#ctx0" brushRef="#br0" timeOffset="1">348 82 608,'0'0'4867,"108"-26"-4835,-85 11-32,0-2-65,3 5-1567,-3 1-1570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5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38 496,'0'0'4309,"11"0"-3941,72 3-40,-31-10-479,-41 4-175,1 1 0,20-1 1,106 3-2117,70 0 7165,-201 0-4992,0-1 0,0 0 0,-1-1 1,1 1-1,0-1 0,-1-1 0,10-4 0,7-2-2873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6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2193,'0'0'5426,"38"0"-5329,-30 0-81,1 0-16,3 0-369,-1 0-943,1 0-913,-1 0-1601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6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2065,'97'0'809,"-40"0"2541,-56 1-3337,0-1-1,0 1 1,0-1 0,0 1-1,0-1 1,0 1-1,0 0 1,0-1 0,0 1-1,0 0 1,0 0-1,0 0 1,-1 0 0,1 0-1,0 0 1,-1 0-1,1 0 1,0 0 0,0 1-1,11 25-358,-11-24 192,7 21-1314,-1 0 0,-1 1 1,3 30-1,-7-42 1568,4 55 2053,-4-45-628,0 0 1,8 32-1,3 6-461,-8-20-3636,-5-24-101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26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0 592,'0'0'6115,"-6"96"-5475,3-87-223,0 0-209,3 2-208,0-2 0,0 2-737,0 4-1152,0-1-1040</inkml:trace>
  <inkml:trace contextRef="#ctx0" brushRef="#br0" timeOffset="1">12 328 416,'0'0'6414,"-1"26"-5729,-2 8-468,-2 80 706,4-92-74,1-16-1399,-1-1 1,1 0-1,-1 1 0,2-1 1,-1 1-1,0-1 0,1 1 1,0-1-1,1 0 0,3 10 1,1-3 870,-1 0 0,0 0 0,-1 0 0,0 1 1,-1 0-1,3 21 0,-3-15 873,1-1-1,7 21 1,-10-34-1158,0 0 0,0 1 0,0-1 0,-1 0 1,0 0-1,0 8 0,-1-3-1660,1 10-1874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45.5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35 3121,'0'0'3639,"7"-6"-3340,-5 4-270,1-1-12,0 1 0,0-1 0,0 1 1,0 0-1,1 0 0,-1 0 0,0 0 1,1 0-1,-1 1 0,1 0 0,0-1 1,0 1-1,-1 1 0,1-1 0,0 1 1,0-1-1,0 1 0,-1 0 0,8 1 1,-10-1 0,0 1 0,-1-1 0,1 1 0,0-1 0,0 1 0,-1 0 0,1-1 0,0 1 0,-1 0 0,1-1 0,-1 1 1,1 0-1,-1 0 0,1 0 0,-1-1 0,0 1 0,1 0 0,-1 0 0,0 0 0,0 0 0,1 0 0,-1 0 0,0 0 0,0 1 0,0 27 245,0-20-172,0 8-41,1 3 204,-1 0 0,-1 0 0,-1 0 0,-1 0 0,-6 24 0,4-29-135,-32 111 970,32-103-522,0 1-1,2 0 1,0 34-1,3-55-505,0 0 0,0 0 1,0-1-1,1 1 0,-1 0 0,1 0 0,0 0 0,0-1 0,0 1 1,0 0-1,0-1 0,0 1 0,1-1 0,0 1 0,-1-1 0,1 0 1,0 0-1,0 0 0,0 0 0,0 0 0,0 0 0,1 0 0,-1-1 1,3 2-1,3 3 36,0-1 0,0-1-1,0 1 1,1-1 0,0-1 0,-1 0 0,1 0 0,0-1 0,15 3 0,5-2 295,50-2 0,-48-1-174,-27 0-190,0 0 0,-1-1 0,1 1 0,-1-1 0,1 1 0,-1-1 0,1 0 0,-1-1 0,1 1-1,-1 0 1,0-1 0,0 0 0,0 0 0,0 0 0,0 0 0,0 0 0,0-1 0,-1 1 0,1-1-1,-1 0 1,0 0 0,0 0 0,0 0 0,0 0 0,0 0 0,-1 0 0,1-1 0,-1 1 0,0 0 0,1-7-1,2-9 32,-1 0 1,-1 0-1,0 0 0,-3-30 0,1 25-67,0 14 86,0 0 0,0 0 0,-2 0 0,1 0-1,-1 1 1,-4-14 0,5 20-157,0 1 0,-1-1 1,1 0-1,-1 1 0,0-1 0,1 1 0,-1-1 0,0 1 0,0 0 0,-4-3 1,3 3-322,1 0 1,-1 1-1,1 0 1,-1 0 0,0 0-1,0 0 1,1 0-1,-1 0 1,0 0 0,0 1-1,0 0 1,-5-1-1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57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7443,'0'0'609,"0"3"-1298,0-21-4465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4:59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 2289,'0'0'3490,"0"21"-278,-1-9-3126,-1 0 1,0 0-1,-1 0 1,0 0-1,-1 0 0,-8 18 1,-5 13 89,10-19-94,-20 53 592,-24 126 0,45-148-473,2 1-1,6 79 1,-1-84-5,1-22 10,1 0 0,2-1 0,0 1 0,14 37 0,47 108 402,-52-141-338,1 0-1,38 57 1,-46-83-276,-4-5-1563,-2-2 1412,-1 0 1,0 0-1,1 0 0,-1 1 0,1-1 0,-1 0 0,0 0 0,1 0 0,-1-1 0,1 1 1,-1 0-1,1 0 0,-1 0 0,0 0 0,1 0 0,-1 0 0,0-1 0,1 1 0,0-1-156,13-11-3662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0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5539,'0'0'3025,"8"21"-2881,-5-10-128,-3 9 0,0 9 320,0 6 112,0 9-144,-3-1-143,-14-5-113,2-9-48,4-12-1585,-1-8-528,3-9-656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0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78 496,'0'0'5635,"180"-20"-4627,-139 14-255,-3 0-177,-6-2-160,-1-1-192,-4 3-144,-4-2 32,-3-1-112,-5 6-80,-10 0-1729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1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 5346,'0'0'2562,"108"12"-1682,-77-12-304,1 0-160,-3 0-239,-3 0-97,1 0 32,-1-6-32,-6-3-80,0-5-1409,-5-7-1472,-12 1-2802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1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 4258,'0'0'926,"3"32"55,10 104-252,10 16 370,-14-99-784,-3 0 0,1 58-1,-7-107-307,0 4 50,0 0 0,-1 0-1,-2 12 1,3-17-30,-1 0 1,0 0-1,-1 0 0,1 0 0,0 0 0,-1-1 0,1 1 1,-1-1-1,0 1 0,0-1 0,0 0 0,-4 5 0,-3 0 39,0 0-1,0 0 0,0 0 1,-1-1-1,0 0 1,0-1-1,0 0 0,-1-1 1,-17 5-1,74-12 1098,53 5 0,-19-1-696,-42 1-339,-22-1-586,0-1 0,0-1 0,17-2-1,-32 3 275,0 0 0,0 0-1,0 0 1,0-1-1,-1 1 1,1 0 0,0-1-1,0 1 1,0-1 0,-1 1-1,1-1 1,0 1-1,-1-1 1,1 1 0,0-1-1,0-1 1,9-21-4282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1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21 7299,'0'0'3250,"177"11"-2706,-140-11-240,-2-6-160,-6-5-16,-3 2-128,-8 3-80,-10 6-1344</inkml:trace>
  <inkml:trace contextRef="#ctx0" brushRef="#br0" timeOffset="1">35 55 3458,'0'0'3921,"0"183"-3392,0-142 15,0-1-176,0-2-144,0-6-112,0 3-112,-17-3-496,0-9-2177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2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3714,'0'0'1238,"11"1"-1180,5-1-5,1-1 22,-1 1 0,31 5 0,-43-4-16,0 1 0,0-1 0,0 1 0,0 0 0,0 1 0,-1-1 0,1 1 0,-1-1 0,0 1 0,1 0 0,-1 1 0,-1-1 0,1 0 0,0 1 0,-1-1 0,0 1 0,0 0-1,3 6 1,0 2 333,0 1 0,0 0-1,-2 0 1,5 22-1,-6-14 594,0 34-1,-2-55-977,0 0 0,0 0 0,0 0 0,0 0 0,0 1 0,0-1 0,0 0 0,0 0 0,0 0-1,0 0 1,0 1 0,0-1 0,0 0 0,0 0 0,0 0 0,0 0 0,0 0 0,-1 1 0,1-1 0,0 0-1,0 0 1,0 0 0,0 0 0,0 0 0,0 0 0,0 0 0,-1 1 0,1-1 0,0 0 0,0 0 0,0 0-1,0 0 1,0 0 0,-1 0 0,1 0 0,0 0 0,0 0 0,0 0 0,0 0 0,-1 0 0,1 0 0,0 0-1,0 0 1,0 0 0,0 0 0,-1 0 0,1 0 0,0 0 0,0 0 0,0 0 0,0 0 0,-1 0 0,-2-1 37,-12 2-106,8-1-377,1 1 0,0-1 1,-1 0-1,1-1 0,0 0 0,-1 0 0,1 0 0,0 0 0,0-1 0,-9-4 0,8 1-689,0 0 0,0-1 0,-9-10 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2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2545,'0'0'1764,"21"30"-441,69 101-261,-11-15 523,74 101 824,-109-161-1573,82 80 0,-120-129-781,10 8 89,0 0 0,1-1-1,24 16 1,-41-29-147,0-1 1,1 0 0,-1 1-1,0-1 1,1 0-1,-1 0 1,1 1-1,-1-1 1,0 0-1,1 0 1,-1 0-1,1 1 1,-1-1 0,1 0-1,-1 0 1,0 0-1,1 0 1,-1 0-1,1 0 1,-1 0-1,1 0 1,-1 0-1,1 0 1,-1 0-1,1 0 1,-1 0 0,0-1-1,1 1 1,-1 0-1,1 0 1,-1 0-1,1-1 1,-1 1-1,0 0 1,1 0-1,-1-1 1,0 1 0,1 0-1,-1-1 1,0 1-1,1 0 1,-1-1-1,0 1 1,0-1-1,1 1 1,-1-1-1,2-25-1549,-2 16 1011,1-42-3344,-1-3-1906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2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239 453 4018,'0'0'6835,"-61"160"-6499,43-128-192,1-6-16,-9-9-128,-9-5-192,-3-12-2145,-5-12-2225</inkml:trace>
  <inkml:trace contextRef="#ctx0" brushRef="#br0" timeOffset="1">24 0 5106,'0'0'1505,"52"90"-1777,-37-72-3842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46.4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50 4594,'0'0'6390,"0"9"-5619,0 30-315,0-29 822,0-39-1195,0 26-75,0 2 13,0-1-21,0 1-21,0-56 706,0 43-63,0 13-638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3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2545,'0'0'3610,"18"0"-2917,9-1-488,-6 0-86,0 1 0,0 0 0,27 5 0,-37-3-89,-1 0 0,0 1 0,0 0-1,-1 0 1,1 1 0,-1 1 0,1 0 0,-1 0 0,11 9 0,-15-10-11,1 1 1,-1-1-1,0 1 0,0 1 1,-1-1-1,0 0 0,0 1 1,0 0-1,0 0 1,-1 0-1,0 1 0,-1-1 1,1 1-1,2 12 0,-2-2 19,-1-1 0,-1 1 0,0-1 0,-3 25 0,1-31-13,-1 0 1,0-1-1,0 1 0,-1-1 0,0 0 0,0 0 0,-1 0 0,-8 13 1,7-12 50,-1-1 0,0 0 0,-1 0 0,0-1 0,0 0 0,-1 0 1,0 0-1,0-1 0,-1-1 0,0 1 0,0-1 0,-14 6 0,41-13 2739,34 2-2791,-11 1 88,20 0 116,-33-1-497,1 0 0,53-7 0,-53-5-2260,-5-5-1347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3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3986,'0'0'4882,"52"177"-3665,-37-128-593,-1 6-16,1 0-192,-3-11-63,-4-9-225,1-9 16,-3-12-144,-3-8-481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4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7379,'0'0'1300,"30"3"-799,186 18 110,-186-19-584,-1 2 0,0 2 0,0 0 1,45 18-1,-65-21 39,0 1-1,-1 1 1,1-1 0,-1 1 0,-1 1 0,1 0 0,-1 0 0,0 0 0,0 1 0,0 0-1,-1 0 1,0 0 0,-1 1 0,0 0 0,0 0 0,0 1 0,-1-1 0,4 14-1,-3 1 434,0 0-1,-2 1 0,0-1 1,-2 1-1,-1 30 0,-1-27 5,1-6 16,-1 0 0,0 0 0,-2-1 0,-11 41 0,11-50-331,-1 0 1,-1 0-1,0-1 1,0 0-1,-1 0 1,-1 0-1,1 0 1,-1-1-1,-1 0 1,-13 12 0,16-17-74,0 0 0,-1 0 1,0 0-1,1-1 1,-1 0-1,-1 0 1,1 0-1,0-1 1,-1 0-1,-10 2 1,-2-1-1533,0-1 0,-27-1 0,33-3-3171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4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3282,'0'0'2353,"0"157"-1377,0-87 593,0-1-241,0-8-239,0-9-385,0-14-528,3-12-64,0-11-64,-3-9-48,3-6 0,0 0-1104,0-29-4211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6563,'0'0'590,"30"-1"-260,98-10-194,-98 7-57,0-1 0,49-15-1,-55 12-73,41-6 0,-19 10-481,67 2 0,-75 2 433,-35 0 32,1 0 1,-1 1-1,0-1 0,0 1 1,1 0-1,-1-1 1,0 2-1,0-1 0,0 0 1,0 1-1,0-1 1,-1 1-1,6 3 0,-3 0 12,-1-1 1,1 1-1,-1 0 0,0 0 0,0 0 0,5 9 0,1 6 183,-1 1 1,-1 0 0,6 22-1,-14-41-146,79 344 3753,5 16-913,-72-327-2591,-3-7 89,11 47-1,-20-74-357,0-1-1,0 0 1,0 0-1,0 0 1,0 1-1,0-1 1,0 0-1,0 0 1,0 0-1,0 1 1,0-1-1,0 0 1,0 0-1,0 0 1,-1 1-1,1-1 1,0 0-1,0 0 1,0 0-1,0 1 0,0-1 1,0 0-1,0 0 1,-1 0-1,1 0 1,0 0-1,0 1 1,0-1-1,0 0 1,0 0-1,-1 0 1,1 0-1,0 0 1,0 0-1,0 0 1,-1 0-1,1 0 1,0 1-1,0-1 1,0 0-1,-1 0 1,1 0-1,0 0 1,0 0-1,0 0 1,-1 0-1,1 0 1,0-1-1,0 1 1,0 0-1,-1 0 1,1 0-1,0 0 1,0 0-1,0 0 1,-1 0-1,1 0 0,-6-1 71,-8 0-835,0-1 0,0 0-1,1-1 1,-1-1 0,1 0-1,0 0 1,0-2 0,0 0 0,-17-11-1,-34-24-3915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5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1 6979,'0'0'1681,"-73"165"-1377,47-107-272,-6 0-32,-3-2-176,1-13-1409,2-17-1424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0 169 3698,'0'0'4274,"151"107"-3522,-125-86-384,-2-1-176,-4-8-48,0-1-144,-2-11-672,-1 0-2065,-5-8-1793</inkml:trace>
  <inkml:trace contextRef="#ctx0" brushRef="#br0" timeOffset="1">395 1 5250,'0'0'2257,"6"171"-1680,-6-122-465,0 1-112,-15-7-80,-11-11-1601,0-17-1184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6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0 189 3522,'0'0'3617,"163"93"-2896,-128-61-33,-6 0-192,-3 0-256,0-3-112,-3-3-128,-3-9-176,1-11-2433,-7-6-2609</inkml:trace>
  <inkml:trace contextRef="#ctx0" brushRef="#br0" timeOffset="1">679 44 8516,'0'0'3041,"151"26"-2849,-113-26-64,0 0-128,-4-20-16,-5-3-1888,-8-3-1410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6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4258,'0'0'568,"2"25"163,-1-1-447,2 18 455,2 1-1,10 44 1,89 432 3858,-97-493-4493,-5-20-82,-1-1 0,1 1 0,-1 0 1,0-1-1,0 12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7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 6755,'0'0'1377,"-72"142"-1825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47.2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51 5683,'0'0'4524,"-3"2"-4201,2-1-290,1 0-21,-1 0 0,0 0 0,0-1-1,0 1 1,1 0 0,-1-1 0,0 1 0,0 0 0,0-1-1,0 1 1,0-1 0,-2 1 320,3-1-325,0 0-1,0 0 1,1 0 0,-1 0-1,0 0 1,0 1-1,0-1 1,1 0 0,-1 0-1,0 0 1,0 0 0,0 0-1,1 0 1,-1 0-1,0 0 1,0 0 0,0-1-1,1 1 1,-1 0 0,0 0-1,0 0 1,0 0-1,1 0 1,-1 0 0,0 0-1,0 0 1,0-1 0,0 1-1,1 0 1,-1 0-1,0 0 1,0 0 0,0 0-1,0-1 1,0 1 0,1 0-1,-1 0 1,0 0-1,0-1 1,0 1 0,0 0-1,0 0 1,0 0 0,0-1-1,0 1 1,0 0-1,0 0 1,0 0 0,0-1-1,0 1 1,0 0 0,0 0-1,0-1 1,0 1-1,0 0 1,2-17 28,-2 14-17,1 0-59,0 4 22,2 13 56,5 23 252,-8-35-248,1-1 1,-1 1-1,1 0 0,0 0 0,-1-1 0,1 1 0,0 0 0,0-1 1,0 1-1,0-1 0,0 1 0,1-1 0,-1 1 0,2 1 0,-2-3-28,-1 0 0,1 0 0,-1 0-1,0 0 1,1 0 0,-1 0-1,0-1 1,1 1 0,-1 0 0,0 0-1,1 0 1,-1 0 0,0 0 0,0-1-1,1 1 1,-1 0 0,0 0-1,1-1 1,-1 1 0,0 0 0,0 0-1,0-1 1,1 1 0,-1 0 0,0-1-1,0 1 1,0 0 0,0-1-1,1 1 1,-1 0 0,0-1 0,0 1-1,0 0 1,0-1 0,0 1 0,0 0-1,0-1 1,0 0 0,3-18-29,-3 16 42,4-17-24,1-23 39,-5 43-70,0 23 309,0-52-75,0 29-202,0 0-1,0-1 1,0 1 0,0-1 0,0 1-1,0 0 1,0-1 0,0 1-1,0-1 1,0 1 0,0 0-1,-1-1 1,1 1 0,0 0-1,0-1 1,0 1 0,-1 0 0,1-1-1,0 1 1,0 0 0,0-1-1,-1 1 1,1 0 0,0 0-1,-1-1 1,1 1 0,0 0-1,-1 0 1,1 0 0,0 0-1,-1-1 1,1 1 0,0 0 0,-1 0-1,1 0 1,0 0 0,-1 0-1,1 0 1,-1 0 0,1 0-1,0 0 1,-1 0 0,1 0-1,-1 0 1,0 0 0,0 0-55,1 1 1,-1-1-1,0 0 0,0 1 1,0-1-1,0 1 1,0-1-1,1 1 1,-1-1-1,0 1 0,0-1 1,1 1-1,-1 0 1,0-1-1,1 1 0,-1 0 1,1 0-1,-1 1 1,-5 16-2446,3 2-1881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7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1 384,'20'84'1665,"15"-84"-144,3 11-225,0 4-511,-4 2 15,-2 1-224,-6-1-256,1-2-192,-7-7 0,0-5-128,1-3-224,-7-8-1985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7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0 3954,'0'0'3868,"1"20"-3788,8 57-82,-10-76-9,1 0 0,1 0 0,-1 0 0,0 0 0,0 0 1,0 0-1,0 0 0,1 0 0,-1 0 0,0 0 0,1 0 1,-1 0-1,1 0 0,-1-1 0,1 1 0,-1 0 0,1 0 1,0 0-1,-1-1 0,1 1 0,0 0 0,0-1 0,0 1 1,-1-1-1,1 1 0,0-1 0,0 1 0,0-1 0,0 0 1,0 1-1,0-1 0,0 0 0,0 0 0,0 1 0,0-1 1,0 0-1,0 0 0,0 0 0,0 0 0,0-1 0,0 1 1,0 0-1,0 0 0,1-1 0,4 0-208,37 0-1279,-27-1 1183,0 2 1,1 0-1,-1 1 0,20 3 1,-31-3 363,0 1 1,-1 0 0,1-1-1,0 2 1,-1-1 0,1 0-1,-1 1 1,0 0-1,0 0 1,0 0 0,0 1-1,-1-1 1,1 1-1,-1 0 1,0 0 0,0 0-1,4 9 1,-3-5 162,0 0 0,-1 1 0,0-1 1,-1 1-1,1 0 0,-2 0 0,0 0 0,0 0 0,0 10 1,-1 0 257,0 0 0,-5 29-1,3-41-401,0 0-1,0 1 0,-1-1 0,0 0 0,0-1 0,0 1 0,-1 0 0,0-1 0,-7 9 1,1-3 1,-1 0 0,0 0 1,-1-1-1,-1 0 0,1-1 1,-18 10-1,20-14-204,0-1 1,0-1-1,0 0 1,0 0-1,0-1 0,-1 0 1,0-1-1,1 0 1,-1 0-1,-15-1 0,17-1-351,1 0 0,-1 0-1,0-1 1,-14-4 0,19 4 340,1 0 0,-1-1 0,1 1 0,0-1 0,0 0 0,-1 0 0,1-1 1,1 1-1,-1-1 0,0 1 0,1-1 0,-1 0 0,-2-4 0,3 5 246,1 1-1,0-1 1,0 0 0,-1 0-1,1 0 1,1 0-1,-1 0 1,0 1-1,0-1 1,1-1-1,-1 1 1,1 0-1,-1 0 1,1 0-1,0 0 1,0 0-1,0-3 1,1 3-29,0 0 0,-1 1 1,1-1-1,0 1 0,0-1 0,0 1 1,0-1-1,0 1 0,0 0 0,0-1 1,0 1-1,0 0 0,1 0 0,-1 0 1,0 0-1,1 0 0,1-1 0,8-3 200,0 1 0,0 0-1,0 1 1,0 0 0,15-2-1,-5 1 123,35-7 613,-1 3 0,59-2 1,116 7 711,-153 3-1552,-69 0-258,-2 0 110,-1 0 0,0 0 1,1 1-1,-1-1 1,8 3-1,-12-3-159,1 1-1,-1-1 1,0 1 0,0-1-1,0 1 1,0 0-1,0-1 1,0 1 0,0 0-1,0 0 1,-1-1 0,1 1-1,0 0 1,0 0 0,-1 0-1,1 0 1,-1 0-1,1 0 1,0 0 0,-1 1-1,0-1 1,1 0 0,-1 0-1,0 0 1,0 0-1,1 0 1,-1 1 0,0-1-1,0 2 1,0 17-3695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8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5507,'0'0'3041,"0"148"-3041,6-139-288,3-6-1921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8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3410,'26'-63'781,"-25"63"-744,-1-1 0,0 0 0,1 0 0,-1 0-1,0 1 1,1-1 0,-1 0 0,1 1 0,-1-1 0,1 0-1,0 1 1,-1-1 0,1 1 0,-1-1 0,1 1 0,0-1-1,0 1 1,-1-1 0,1 1 0,0 0 0,0-1 0,-1 1-1,1 0 1,0 0 0,0-1 0,0 1 0,0 0 0,0 0 0,-1 0-1,1 0 1,0 0 0,0 0 0,0 1 0,1-1 0,3 1 418,43-2 1446,-14 0-1400,45 4 0,-73-2-493,-1 0 0,1 1 0,0-1 0,-1 1 0,1 0 0,-1 1 0,0-1 0,1 1 0,-1 0 0,-1 0 0,1 1 0,0 0 0,-1-1 0,0 1 0,0 1 0,0-1 0,0 1 0,-1-1 0,1 1 0,-1 0 0,-1 0 0,1 1 0,-1-1 0,1 1 0,-2-1 0,1 1 0,-1-1 0,1 1 0,-1 10 0,-1 65 499,0-79-485,0 0 1,-1 0 0,0 0 0,1 0-1,-1 1 1,0-1 0,0 0 0,0-1-1,0 1 1,-1 0 0,1 0 0,0 0-1,-1-1 1,0 1 0,1-1 0,-1 1-1,0-1 1,1 1 0,-1-1 0,0 0-1,0 0 1,0 0 0,0 0 0,0-1-1,0 1 1,-1 0 0,1-1-1,0 1 1,-4-1 0,-9 3 386,-1-2 0,1 0 0,-20-2 0,17 1 413,3 0 2897,21 0-4471,22 1 826,14-1-652,-15-1-2640,-26 1 2982,0 0 0,-1 0 0,1 0 0,0-1 0,-1 1 0,1 0 0,-1 0 0,1 0-1,0 0 1,-1-1 0,1 1 0,-1 0 0,1-1 0,2-1-944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8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3954,'0'0'4362,"8"23"-4085,27 68-141,-34-88-123,0 0-1,0-1 1,1 0-1,-1 1 1,0-1-1,1 0 1,0 1 0,-1-1-1,1 0 1,3 2-1,-4-3-2,0-1 1,0 1-1,0-1 0,0 0 1,-1 1-1,1-1 0,0 0 1,0 0-1,0 0 0,0 0 1,0 0-1,0 0 0,0 0 0,-1 0 1,3 0-1,3-1 82,11 3 166,0-2 0,-1 0 0,1-1 0,0 0 0,0-1 0,-1-2-1,0 1 1,32-13 0,-40 13-526,18-7 651,-7 8-4297</inkml:trace>
  <inkml:trace contextRef="#ctx0" brushRef="#br0" timeOffset="1">79 314 5122,'0'0'3874,"3"105"-3746,3-97-32,-1 1-96,1-6-672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9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 3217,'10'-19'777,"-10"18"-714,1 1 1,-1-1 0,1 1-1,-1-1 1,1 1 0,-1-1-1,1 1 1,-1-1-1,1 1 1,0-1 0,-1 1-1,1 0 1,0 0 0,0-1-1,-1 1 1,1 0-1,0 0 1,0 0 0,-1 0-1,1 0 1,0 0 0,0 0-1,1 0 1,1 0 215,26-5 228,0 2-1,0 1 1,37 3-1,-20-1-366,-44 0-142,0 0 0,0 0 0,0 1-1,0-1 1,0 0 0,0 1 0,0-1-1,0 1 1,-1 0 0,1-1 0,0 1-1,0 0 1,-1 0 0,1 0 0,0 1-1,-1-1 1,1 0 0,-1 0 0,3 3-1,-3-1-11,1 0-1,0 0 1,-1 0-1,1 0 0,-1 0 1,0 0-1,0 0 0,0 0 1,-1 1-1,1-1 1,-1 4-1,1-1-13,-1 0 1,0 1-1,-1-1 1,0 0-1,0 0 0,0 0 1,-1 0-1,1 0 1,-1 0-1,-1 0 1,1 0-1,-6 8 0,1-5 75,0 0 0,0 0 0,-1-1 0,0 0-1,0-1 1,-1 0 0,0 0 0,0 0-1,0-1 1,-1-1 0,0 0 0,-18 7 0,53-15 4374,-11 2-4482,1 0-1,21-6 0,-23 4-54,17-6-661,-10 7-3015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09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4578,'0'0'4949,"6"13"-4383,0 0-409,0-1 0,9 13 1,-14-23-137,1-1 0,-1 0-1,1 0 1,-1 1 0,1-1 0,-1 0 0,1 0 0,-1 0 0,1-1-1,0 1 1,0 0 0,-1-1 0,1 1 0,0-1 0,0 1 0,0-1 0,0 0-1,0 0 1,0 0 0,-1 0 0,1 0 0,0 0 0,0 0 0,2-1-1,7 0 88,4 0-39,0-1 0,0-1-1,0 0 1,0-1 0,0 0-1,27-13 1,-28 10-159,1 1 1,1 1-1,-1 0 0,1 1 0,-1 1 1,1 0-1,17 0 0,-32 3 86,4 0 11,-1-1 0,0 1 0,1 0 0,-1 1 0,0-1 0,0 1 0,1 0 0,-1 0 0,0 0 0,0 0 0,0 1 0,0-1 0,0 1 0,-1 0 0,1 0 0,5 4 0,-6-4 41,0 0 0,0-1 1,0 1-1,1-1 0,-1 0 1,1 0-1,-1 0 1,1-1-1,-1 1 0,1-1 1,0 0-1,-1 0 0,1 0 1,6-1-1,-2 0 33,0-1 0,0 0 0,0 0 0,0-1 0,12-5 0,23-17 77,-33 18-162,0 1 1,1 0-1,-1 0 0,1 1 1,0 1-1,1 0 0,-1 0 0,1 1 1,-1 1-1,25-3 0,-32 5 68,1 0-1,-1 0 0,1 1 0,-1 0 1,1-1-1,-1 1 0,0 1 0,1-1 1,-1 1-1,0-1 0,4 4 0,-6-4-17,1 1 1,-1 0-1,0 0 0,0 0 0,0 0 0,-1 0 0,1 0 0,0 0 0,-1 1 0,0-1 0,1 1 0,-1-1 0,0 1 1,0-1-1,-1 1 0,1 0 0,0-1 0,-1 1 0,1 4 0,-1-3-67,1-1 1,-1 1-1,0-1 0,0 0 0,0 1 1,0-1-1,-1 1 0,1-1 0,-1 1 1,-2 3-1,3-5-176,-1-1-1,0 0 1,0 0-1,0 0 1,0 0 0,-1 0-1,1 0 1,0 0 0,0 0-1,-1 0 1,1 0 0,0-1-1,-1 1 1,1 0-1,-1-1 1,1 0 0,-1 1-1,1-1 1,-1 0 0,1 1-1,-1-1 1,1 0-1,-1 0 1,-2-1 0,-26 1-5200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05:10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7299,'0'0'2804,"29"31"-1115,92 101-307,-105-114-951,0 1-1,-1 1 1,-1 0 0,19 38-1,-25-44-190,7 18 265,-1 0 0,-2 1 0,-1 0 0,-1 0 0,-2 2 0,4 38 0,-5-12 24,-4 1 0,-7 100 0,2-137-512,-2 1 0,-1 0-1,-1-1 1,-1 0 0,-1 0 0,-1-1-1,-1 0 1,-1 0 0,-2-1-1,0-1 1,-29 37 0,42-59-25,-6 8-359,-1 0-1,0-1 0,-8 8 0,12-13-143,0 0 0,0 0 1,1-1-1,-1 1 0,-1-1 0,1 1 0,-5 1 0,-21-1-6633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2.0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1425,'0'0'9492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3.6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6883,'0'0'993,"58"107"-945,-47-98-48,4-3-993,-6-6-2208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48.2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79 33 2257,'0'0'4650,"-1"0"-4560,1 0 0,-1 1-1,1-1 1,-1 0 0,1 0-1,-1 0 1,1 0 0,-1 0-1,1 0 1,-1 0 0,1 0-1,-1 0 1,0 0 0,1 0 0,-1 0-1,1 0 1,-1 0 0,1 0-1,-1-1 1,0 1 0,1-1-53,0 1 1,-1-1-1,1 1 1,0-1 0,-1 1-1,1 0 1,-1-1-1,1 1 1,-1-1 0,1 1-1,0 0 1,-1-1-1,1 1 1,-1 0 0,1-1-1,-1 1 1,0 0-1,1 0 1,-1 0 0,1 0-1,-1-1 1,1 1-1,-1 0 1,0 0 0,1 0-1,-1 0 1,1 0-1,-1 0 1,0 1 0,1-1-1,-2 0 1,1 0-17,0 0 1,0 0-1,0 0 0,0 1 1,0-1-1,-1 0 0,1 1 1,0-1-1,0 0 0,0 1 1,0-1-1,0 1 0,0 0 1,0-1-1,0 1 0,0 0 1,1 0-1,-3 1 0,0 17 384,4-15-28,-1-4-374,1 0 0,0-1 0,0 1 0,0 0 0,0 0 0,0-1 0,0 1 0,-1-1 0,1 1 0,0-1 0,0 1 0,-1-1 0,1 1 0,0-1 0,-1 0 0,2-1 0,3-15 16,-4 14-60,-2 13-4,-1 64 680,3-79-615,1 0 1,-1-1-1,0 1 0,-1 0 0,1-1 1,-1 1-1,-1-1 0,0-9 0,0-5-13,1 18-15,0 1-1,0-1 0,0 1 0,0-1 0,0 1 0,0 0 0,0-1 0,0 1 0,-1-1 0,1 1 1,0-1-1,-1 1 0,1 0 0,-1-1 0,0 1 0,1 0 0,-1-1 0,0 1 0,0 0 0,-2-2 0,1 2-416,0 0-1,-1 1 0,1-1 0,-1 0 0,0 1 0,1 0 0,-1 0 0,1-1 0,-1 1 0,-3 1 0,1-1-856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4.0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113 0 1601,'0'0'3713,"-14"177"-3088,-7-127-449,-13 5-176,-10 0-1825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4.3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3121,'0'0'2626,"73"169"-2034,-62-146-400,-2-9-80,0-5-112,-6-9-992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4.7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146 102 4482,'34'-67'587,"-34"66"-583,1 0 0,-1 0 0,1 0 0,-1 1 0,1-1 0,-1 0 0,1 0 0,-1 1 0,1-1 0,0 0 1,-1 1-1,1-1 0,0 1 0,-1-1 0,1 1 0,0-1 0,0 1 0,0-1 0,0 1 0,0 0 0,-1 0 0,1-1 0,0 1 0,0 0 0,0 0 0,0 0 0,0 0 0,1 0 0,358-13 2670,-185 6-2773,-174 7 89,-1 0 0,1 1 0,-1-1 1,1 1-1,-1-1 0,1 0 0,-1 1 0,1-1 0,-1 1 1,1-1-1,-1 1 0,0 0 0,1-1 0,-1 1 0,0-1 1,1 1-1,-1 0 0,0-1 0,0 1 0,0 0 0,1-1 1,-1 1-1,0 0 0,0-1 0,0 1 0,0 0 0,0-1 1,0 1-1,0 0 0,-1-1 0,1 1 0,0 0 0,0-1 1,-1 2-1,1 4-30,-1 2 63,1-1-1,-1 1 1,-1-1 0,1 1 0,-1-1 0,-1 0-1,1 0 1,-1 0 0,-1 0 0,1-1-1,-1 1 1,0-1 0,0 0 0,-7 7 0,-8 7 97,0-1-1,-35 26 1,33-28-12,-2-2-1,0 0 1,0-1-1,-1-1 0,-1-2 1,0 0-1,-48 13 0,87-26 47,0 1-1,0 1 1,16 2-1,7-1 98,-13-1-297,36-1 798,-55 0-1023,1 1 0,-1-1 0,0-1 0,0 1-1,0-1 1,0 0 0,0 0 0,9-5 0</inkml:trace>
  <inkml:trace contextRef="#ctx0" brushRef="#br0" timeOffset="1">47 604 4594,'0'0'1729,"-37"148"-1025,34-122-672,0-2-16,3-1-16,0-6-1424,-3-5-1602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5.0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0 278 576,'0'0'1003,"30"6"153,101 17 210,-100-19-489,0-1 1,56-3 0,-39-1-179,-38 1-614,-1 0-1,1-1 1,-1 0 0,0-1 0,1 0 0,9-3 0,-16 4-64,-1 0 0,0 0 1,1 0-1,-1 0 0,0 0 1,0-1-1,0 1 0,0-1 0,0 1 1,0-1-1,0 0 0,0 0 0,-1 0 1,1 0-1,-1 0 0,0 0 1,1 0-1,-1 0 0,0 0 0,0-1 1,0 1-1,0 0 0,-1-1 1,1 1-1,-1-1 0,1 1 0,-1-5 1,0 4-6,0-1 0,0 1 0,0-1 1,-1 1-1,1-1 0,-1 1 1,0-1-1,-2-5 0,2 7-30,-1 0-1,1 0 0,-1 0 1,0 0-1,0 0 0,0 0 1,0 1-1,0-1 0,0 1 1,0-1-1,-5-1 0,-12-6-105,0 1 0,-25-7 0,-13-6 253,55 21-104,1-1 0,-1 0-1,1 1 1,-1-1-1,1 0 1,-1 0-1,1 0 1,0 0-1,0 0 1,-1 0 0,1 0-1,0-1 1,0 1-1,0 0 1,0-1-1,-1-1 1,2 2-27,0 0 1,-1 0-1,1 0 1,0 0-1,0 0 1,0 0-1,0 0 0,0 0 1,0-1-1,0 1 1,1 0-1,-1 0 1,0 0-1,0 0 1,1 0-1,-1 0 1,1 0-1,0-1 0,2-3-42,1 1-1,-1 1 0,1-1 1,-1 0-1,1 1 0,0 0 0,0-1 1,7-2-1,4-3-6,0 2 0,0 0 0,1 1 0,0 0 0,0 1 0,0 1 0,19-2 1,4 2-55,77 1 1,-104 4 103,1 1 1,-1 0 0,0 0 0,0 2 0,0-1-1,0 2 1,-1-1 0,0 1 0,0 1 0,0 0-1,0 1 1,-1 0 0,10 9 0,-10-7 112,0 0 1,0 0 0,-1 1-1,-1 0 1,0 1-1,0 0 1,-1 0-1,0 1 1,-1 0 0,0 0-1,-1 0 1,4 15-1,-8-19-22,-2-8-160,1 0 0,-1 1-1,1-1 1,-1 0 0,1 0 0,-1 0 0,1 0 0,-1 0 0,1 0 0,-1 0 0,1 0 0,-1 0 0,1 0-1,0-1 1,-1 1 0,1 0 0,-1 0 0,1 0 0,-1 0 0,1-1 0,-1 1 0,1 0 0,0-1-1,-1 1 1,1 0 0,0-1 0,-1 1 0,1 0 0,0-1 0,-1 0 0,-20-30-4302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5.4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4466,'0'0'1809,"0"212"-833,0-117 321,0 10-545,8-1 33,1-8-241,5-9-80,-2-17-304,-3-18-80,0-14 80,-4-21-160,-2-11-640,0-41-6339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5.7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1 142 7555,'0'0'1713,"179"-29"-1553,-144 9-160,-3-9-224,-6 0-1889,-11-6-1889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6.1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47 1 4162,'0'0'771,"-1"27"-563,0 12 0,1 127 1193,4-88-876,1-10-198,-8 112 0,1-168-319,0 0 1,0 0-1,-7 17 0,7-24-18,0 0-1,0 0 1,0 0-1,-1 0 1,0-1-1,0 1 0,0-1 1,0 0-1,-1 1 1,-4 2-1,23-5 824,-1-1 0,29-2 0,-18-3-355,47-17-1,10-2-247,-72 21-604,0 1 0,0-1 0,0 2 0,0-1 1,20 3-1</inkml:trace>
  <inkml:trace contextRef="#ctx0" brushRef="#br0" timeOffset="1">3 955 4690,'0'0'2978,"27"165"-2786,-16-138-64,-2-10-128,2-5-64,-5-10-801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6.4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0 150 6195,'17'-49'1080,"-17"48"-1058,1 0 0,-1 0 0,0 0 0,0 0 0,1 0 0,-1 0-1,1 0 1,-1 0 0,1 0 0,-1 0 0,1 0 0,-1 0 0,1 1 0,0-1-1,-1 0 1,1 0 0,0 1 0,0-1 0,0 0 0,0 1 0,-1-1 0,1 1-1,0-1 1,0 1 0,0-1 0,0 1 0,2-1 0,3-1 75,25-12 54,-1 1-1,1 2 1,1 1 0,0 2 0,0 0-1,1 3 1,0 0 0,0 3 0,57 1-1,-83 2-148,0-1-1,-1 2 0,1-1 0,0 1 1,0 0-1,-1 0 0,1 1 0,-1-1 0,0 2 1,1-1-1,-1 1 0,-1 0 0,1 0 1,-1 0-1,1 1 0,-1 0 0,5 6 1,-5-4 24,1 1 1,-1 0-1,0 0 1,-1 0 0,0 1-1,-1-1 1,1 1-1,-2 0 1,1 0 0,-1 0-1,-1 0 1,2 13 0,-2-3 74,-1 0 0,-2 21 0,1-33-62,0 0 0,0 0 0,-1 0 1,0 0-1,-1 0 0,1-1 0,-1 1 1,-7 10-1,0-4 28,0 0 0,0-1 1,-2-1-1,1 0 0,-1 0 1,-1-1-1,0-1 0,0 0 1,-1-1-1,-21 9 0,14-7 23,-2-1 0,1-2 0,-1 0-1,0-1 1,0-2 0,-35 3-1,42-5 2758,47-3-2161,41 1-279,114-15-1,-183 15-781,0 0 0,1-1-1,-1 1 1,0-1 0,0 0-1,0 0 1,0-1 0,0 1-1,0 0 1,0-1 0,0 0-1,3-2 1,-2-11-3822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6.8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8612,'0'0'2721,"35"38"-2833,-29-21-1745,-6 1-3233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7.1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7988,'0'0'2929,"20"70"-2769,-5-64-160,-4-3-1569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1:56.5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 2881,'0'0'4827,"29"25"-3654,92 84-530,-112-101-480,0 0-1,0 1 1,-1 0-1,0 0 1,12 21-1,-10-15 152,24 43 233,-31-52-490,0 0 0,-1 0 0,0 1 0,0-1 0,0 0 0,-1 1-1,0-1 1,1 8 0,-2-13 130,-2-1-157,0 0 0,0 0 0,0 0 0,0 0 0,0-1 0,0 1 0,0-1 0,0 0 0,1 1 0,-1-1 0,0 0 0,0 0 0,1 0 0,-1 0 0,1 0 0,-1 0 0,1-1 0,-3-1 0,2 0-17,0 0 0,0 0 0,0-1 0,0 1 1,1 0-1,-1-1 0,1 1 0,0-1 0,-1-4 0,-1-9-7,2 0 0,0 0-1,1-26 1,1 23 169,-1 15-112,0-1-1,1 1 1,0 0 0,1 0 0,-1 0 0,1-1-1,0 1 1,0 1 0,0-1 0,1 0 0,0 1-1,0-1 1,0 1 0,0 0 0,1 0-1,0 0 1,4-4 0,10-7-61,0 2 1,35-22-1,-19 14-552,-33 21 332,0-1 1,-1 1 0,1-1-1,-1 1 1,1-1 0,0 1-1,-1-1 1,1 0 0,-1 1-1,0-1 1,1 0-1,-1 0 1,1 1 0,-1-1-1,0 0 1,0 0 0,1 1-1,-1-1 1,0 0-1,0-1 1,1-11-3673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49.5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172 4 2593,'0'0'3941,"10"-3"-3714,-10 3-209,0 0 1,1 0-1,-1 0 0,0 0 0,1-1 0,-1 1 0,0 0 0,1 0 0,-1 0 0,0 0 1,0 0-1,1 0 0,-1 0 0,0 0 0,1 0 0,-1 0 0,0 0 0,1 0 1,-1 0-1,0 1 0,1-1 0,-1 0 0,0 0 0,0 0 0,1 0 0,-1 0 0,0 1 1,0-1-1,1 0 0,-1 0 0,0 0 0,0 1 0,1-1 0,-1 1 0,0 1 25,1 13 209,-1 0-1,-1 0 1,0 0-1,-1 0 1,-1 0-1,-8 27 1,9-39-237,-68 161 1280,49-112-1050,21-51-82,6-2-118,4-2-59,1 1-1,-1 1 0,0-1 1,0 2-1,1-1 0,9 2 0,2-1 113,-22 0-98,0 0 0,0 0 0,0 0 1,0 0-1,1 0 0,-1 0 0,0 0 0,0 0 0,1 0 1,-1 0-1,0 0 0,0 0 0,0 0 0,1 0 0,-1 0 1,0 0-1,0 0 0,0 0 0,1 0 0,-1 0 0,0 0 1,0 0-1,0 1 0,0-1 0,1 0 0,-1 0 0,0 0 0,0 0 1,0 0-1,0 1 0,1-1 0,-1 0 0,0 0 0,0 0 1,0 0-1,0 1 0,0-1 0,0 0 0,0 0 0,0 0 1,0 1-1,0-1 0,0 0 0,0 0 0,0 0 0,0 1 1,0-1-1,0 0 0,0 0 0,0 0 0,0 1 0,0-1 1,0 0-1,0 1 0,0 0 2,0 6 6,-1 0-1,0 0 1,0-1 0,0 1 0,-1 0 0,0-1 0,0 1 0,-5 9 0,-3 2 11,-19 27 0,24-39-8,2-2 139,1 0 0,-1 0 0,1 0 0,0 1 1,0-1-1,0 0 0,0 1 0,1-1 0,0 1 0,0 0 1,0-1-1,0 1 0,1 6 0,23-11 186,26-6-1814,-49 18-1486,-1-7 2786,0 1-1,0-1 0,-1 0 1,0 1-1,0-1 0,0 0 1,0 0-1,-1 0 0,0-1 1,0 1-1,0-1 0,0 1 1,-1-1-1,-6 5 0,-10 10 191,-43 31-1,24-21 178,36-27 169,1 1 0,-1-1 0,1 0 0,-1 1 0,1 0 0,-5 6 1467,10-7-1262,15 0-281,0 0-1,0-2 1,20-2 0,2 1-219,25 1-892,-24 0-4561,-32 0 2260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9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0 256 4098,'0'0'5293,"18"-2"-4757,17-2-215,0-1 0,-1-2 0,35-11-1,490-196 3402,-543 209-4292,-5 4-3462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9.5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232 1 5475,'0'0'624,"6"168"624,-6-96 49,0 10-609,-14 5-512,-15 6 32,-9-1-208,-11-7 0,-4-10-2048,-2-23-2034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29.9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3265,'0'0'1713,"20"165"-1072,-8-60 703,-4 8 97,1 9-337,-3-3-127,-3-9-129,-3-20-127,3-23-561,-3-24-144,3-20 0,0-17-16,-3-38-4947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0.2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0 116 5234,'0'0'4277,"23"-4"-4472,-7 2 200,10-1 47,-1-2-1,0-1 0,0 0 0,26-12 1,-15 3 3,1-1-12,46-12 0,-71 24-184,1 1 0,-1 1 1,1 0-1,0 1 0,0 1 1,0-1-1,24 5 0,-34-4 128,0 2 0,0-1 0,-1 0 0,1 0 0,0 1 0,-1 0 0,1-1 0,-1 1 0,0 0 0,0 0 0,0 0 0,0 1 0,0-1 0,0 0 0,0 1 0,-1-1 0,1 1 0,1 3 0,4 9 29,11 32 0,-14-37-9,7 26 284,-1 0 0,8 68 0,-2 78 1404,-14-139-1344,6 87 673,19 199 889,-23-296-1635,-4-32-270,-3-6-763,-13-27-1692,-21-18-3179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0.8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318 9 5394,'0'0'2706,"10"0"-2498,146-8 477,-102 7-1626,-56 16-1092,0-8 1921,-1 0 1,0-1-1,-1 1 1,0-1-1,1 1 1,-2-1-1,-6 8 1,-43 41-79,24-26 53,-61 62 2484,98-82-2496,5-2 142,2 0 0,-1-1 1,16 5-1,-17-7 49,0 0 0,0 2 1,0-1-1,-1 2 0,17 10 1,-27-15-56,0-1-1,0 0 1,0 0 0,0 0 0,0 1 0,0-1 0,-1 0 0,1 1 0,0-1 0,-1 0 0,1 1 0,-1-1-1,1 1 1,-1-1 0,0 1 0,0-1 0,0 1 0,0 0 0,0-1 0,0 1 0,0-1 0,0 1 0,0-1-1,-1 1 1,0 1 0,0 2-12,-1-1 1,0 1-1,0-1 0,0 1 0,0-1 0,-1 0 1,-3 4-1,-23 25 120,-1-1 0,-63 51 0,92-83-88,1 1 0,0-1-1,-1 0 1,1 0 0,0 0-1,-1 1 1,1-1 0,0 0 0,0 0-1,-1 1 1,1-1 0,0 0-1,0 1 1,-1-1 0,1 0-1,0 1 1,0-1 0,0 0 0,-1 1-1,1-1 1,0 1 0,0-1-1,0 0 1,0 1 0,0-1-1,0 1 1,0-1 0,0 0 0,0 1-1,0-1 1,0 1 0,0-1-1,0 0 1,0 1 0,1-1 0,-1 1-1,0-1 1,0 0 0,0 1-1,0-1 1,1 0 0,-1 1-1,0-1 1,0 0 0,1 0 0,-1 1-1,0-1 1,1 0 0,-1 0-1,1 1 1,16 6 38,0-3 151,-1-2 0,1 0 0,-1-1-1,18-1 1,-28 0-161,-5 0-68,-1 0 0,1 0 0,-1 0 1,0 0-1,1 0 0,-1 1 0,1-1 0,-1 0 1,1 0-1,-1 0 0,0 0 0,1 1 0,-1-1 1,1 0-1,-1 0 0,0 1 0,1-1 0,-1 0 1,0 1-1,1-1 0,-1 0 0,0 1 1,0-1-1,1 0 0,-1 1 0,0-1 0,0 1 1,0-1-1,1 1 0,-1-1 0,0 0 0,0 1 1,0-1-1,0 1 0,0-1 0,0 1 0,0-1 1,0 1-1,0-1 0,0 0 0,0 1 0,0-1 1,-1 1-1,1-1 0,0 1 0,0-1 0,0 0 1,0 1-1,-1-1 0,1 1 0,0-1 0,-1 0 1,1 1-1,0-1 0,0 0 0,-1 1 0,0-1 1,1 1-126,-6 7-173,0 1-1,-1-1 1,0-1-1,0 1 0,0-1 1,-12 8-1,7-5 23,-50 40-424,-96 61-1,-4-21 11008,162-90-10191,15 2 1052,27-2-2106,-35 0 1414,421 0 2180,-381 0-2468,0-2 0,54-11 0,-83 10-303,0-1 1,0-1-1,0 0 1,0-2 0,-1 0-1,0-1 1,0 0 0,22-17-1,-30 18-467,0-1 0,-1 1 0,0-2-1,12-15 1,-7 4-1612,15-29-1,-28 49 2214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1.1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78 7379,'0'0'1196,"26"-5"-1079,-2 0-49,30-6 118,54-19 0,-80 22-191,28-6 1,-48 12-22,1 1 1,-1 0 0,1 1-1,0 0 1,-1 0 0,1 1-1,-1 0 1,11 2 0,-16-1 9,1-1-1,-1 1 1,1 0 0,-1 0 0,1 1-1,-1-1 1,0 1 0,0 0 0,0 0 0,-1 0-1,1 0 1,-1 0 0,1 0 0,-1 1 0,0-1-1,0 1 1,-1 0 0,1-1 0,-1 1 0,0 0-1,0 0 1,1 5 0,2 13 74,-1-1 0,1 41 0,-3-56-27,1 34 305,-2 0 0,-2 0 0,-1 0 0,-2-1 0,-11 46 1,1-37-5,-35 78 1,39-101-286,-2-2 1,-1 1 0,-1-2 0,-31 38 0,41-55-199,0 0 0,0 0 0,0 0 0,-1 0-1,0-1 1,1 0 0,-2 0 0,1-1 0,0 0 0,-1 0 0,1 0 0,-1-1-1,-12 3 1,-25-2-2850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1.5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1 274 4306,'0'0'3394,"127"171"-2082,-89-107 65,-6 5-289,-3-5-351,-3-6-385,-5-9-224,-7-14 48,-2-14-176,-7-21-929,-5-47-8163</inkml:trace>
  <inkml:trace contextRef="#ctx0" brushRef="#br0" timeOffset="1">358 1 6323,'0'0'912,"61"177"-576,-47-134-143,-5-11-193,0-11-1121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1.8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0 212 4818,'0'0'3863,"24"-24"-3527,79-81-274,-94 96-76,1 1 1,0 0-1,0 1 0,1 0 1,0 0-1,0 1 0,1 1 1,-1 0-1,1 0 0,0 1 1,1 1-1,-1 0 1,1 1-1,-1 0 0,1 1 1,-1 0-1,14 1 0,-22 1-4,-1-1-1,0 1 0,0-1 1,1 1-1,-1 0 0,0 0 1,0 0-1,0 1 0,0-1 1,0 1-1,0 0 0,0 0 1,0 0-1,-1 0 0,1 0 0,-1 0 1,1 1-1,-1-1 0,0 1 1,0 0-1,0-1 0,-1 1 1,1 0-1,2 5 0,2 8-8,0 0 0,-1 0-1,6 27 1,-5-4 345,-2 0 0,-1 0 0,-4 45 0,1-38-5,0-36-313,0 0 1,-1 0 0,0 0-1,-1 0 1,0-1 0,0 1-1,-1 0 1,0-1-1,-1 0 1,0 1 0,-1-1-1,0-1 1,0 1 0,-1-1-1,0 0 1,-7 8 0,11-14-275,-1 0 1,1 0-1,-1-1 1,1 1-1,-1 0 1,0-1-1,0 0 1,1 1-1,-1-1 1,0 0-1,0-1 1,0 1 0,-1 0-1,1-1 1,0 0-1,0 0 1,-6 0-1,-23 0-3343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2.2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229 1 5475,'0'0'2945,"-32"215"-2097,15-125-159,-3-3-97,-9-3-272,-3-12-160,3-20-160,3-17-32,2-17-2177,4-18-2353</inkml:trace>
  <inkml:trace contextRef="#ctx0" brushRef="#br0" timeOffset="1">235 398 2449,'0'0'1974,"6"34"-608,23 113 72,-23-120-900,2-1 0,14 37-1,-15-47-213,1-1 0,1 0 0,16 21-1,-18-28-131,0 1 0,1-1 1,0 0-1,0-1 0,1 0 0,0 0 0,0-1 0,1 0 0,0-1 0,0 0 0,0 0 0,0-1 0,1 0 1,-1-1-1,1-1 0,0 1 0,0-2 0,0 1 0,0-2 0,1 1 0,-1-1 0,0-1 0,0 0 0,18-5 1,-20 4-75,-1-1 1,1-1 0,-1 1 0,0-1 0,0-1 0,-1 0 0,1 0 0,-1 0-1,0-1 1,0 0 0,-1 0 0,0-1 0,0 0 0,0 0 0,-1 0 0,0-1-1,0 0 1,-1 0 0,6-14 0,-4 5-70,0 1 1,-1-1-1,-1 0 0,-1 0 1,0 0-1,-1 0 0,-1 0 1,0-1-1,-4-25 0,2 35-165,-1 0 1,0 1-1,0-1 0,-1 0 0,0 1 0,-1 0 1,1 0-1,-1 0 0,0 0 0,-1 1 0,0-1 1,0 1-1,-11-10 0,-2 0-1271,-1 1 0,0 1 0,-28-15 1,-3 1-3267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2.5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 10037,'0'0'960,"159"0"-656,-110 0-224,-5-3-80,0 0-864,-18 3-2866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0.3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151 1 3986,'0'0'1902,"1"17"-1665,1 61-79,-2-71-149,-1 0 0,1 1 1,-1-1-1,0 0 0,-1 0 0,0 1 1,0-1-1,0-1 0,-1 1 0,0 0 1,0-1-1,-1 1 0,0-1 0,-5 7 1,8-12 6,1-16-3,0 9 3,1 1 1,0 0-1,0 0 1,1 0-1,-1 0 1,1 0-1,0 0 0,0 1 1,1-1-1,0 0 1,-1 1-1,1 0 1,5-5-1,-5 5 24,-1 1-1,1 0 0,0 0 1,0 0-1,1 1 0,-1-1 1,1 1-1,-1 0 1,1 0-1,0 0 0,-1 0 1,1 0-1,0 1 1,0 0-1,0 0 0,0 0 1,6 0-1,7 0-15,-11 1 9,0 0 0,0 0 0,0 0 0,0 0 0,10 3 0,-14-2 3,0 0 1,0-1-1,-1 1 1,1 0 0,0 0-1,0 0 1,-1 1 0,1-1-1,-1 0 1,1 1-1,-1-1 1,0 1 0,1-1-1,-1 1 1,0 0-1,0-1 1,0 1 0,0 0-1,0 0 1,-1 0 0,2 3-1,2 16 294,0 1-1,-2 0 1,0-1 0,-2 1-1,-3 37 1,3-41-190,-2-10-99,1-1-1,-1 1 0,0 0 0,0-1 0,-1 0 1,0 1-1,0-1 0,-1 0 0,0 0 0,0-1 1,-1 1-1,-5 5 0,-1 1-21,0-1 1,-1 0-1,-1-1 0,-24 17 0,29-23-177,0 0-1,0 0 0,-1-1 0,0-1 0,0 1 0,0-1 0,0-1 0,0 0 0,0 0 0,-1-1 0,1 0 1,-1 0-1,1-1 0,-1-1 0,-15-2 0,23 2 91,0 0-1,0 0 1,1 0-1,-1 0 1,0 0 0,1-1-1,-1 1 1,1-1-1,-1 1 1,1-1 0,0 1-1,-1-1 1,1 0 0,0 0-1,0 0 1,0 1-1,1-1 1,-1 0 0,0 0-1,1 0 1,-1 0-1,1 0 1,0-1 0,-1 1-1,1-2 1,0-6 2,-1 1 0,1-1 0,1 0 0,2-11 0,-3 18 80,1 1 0,0-1 0,0 1 0,0-1 0,0 1 0,1 0 0,-1-1 0,1 1 0,-1 0 0,1 0 0,0 0-1,0 0 1,0 1 0,0-1 0,0 0 0,0 1 0,0-1 0,1 1 0,-1 0 0,0 0 0,1 0 0,-1 0 0,1 0 0,-1 0 0,6 0-1,6-2 440,0 1 0,1 1 0,20 0-1,-30 2-229,6-2 73,16 1 803,31 4 0,-48-2-826,1 0 1,-1 0 0,0 1 0,0 0 0,0 1-1,11 6 1,108 53 2690,-123-61-2926,0 0-1,0-1 1,0 1 0,0-1 0,0-1-1,0 1 1,10-1 0,-19 20-8434,-14-8 4810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2.8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0 186 6163,'0'0'5154,"29"-3"-4978,12-23 208,0-6-63,-4-3-321,-8 3-945,-8 1-1696,-7 4-1297</inkml:trace>
  <inkml:trace contextRef="#ctx0" brushRef="#br0" timeOffset="1">177 3 2209,'0'0'2190,"-8"37"-880,-29 122 46,29-117-745,2 1 1,2 0 0,2 52-1,1-47-29,-1-6 62,1-20-221,1 0 0,3 29 0,8-64-23,13-26-648,-2 0 0,24-59 0,20-96-4542,-44 107 2096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3.5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0 613 3073,'150'-125'2103,"-120"99"770,-29 34-2670,2 9-464,-1 0 236,1 0 0,1 0 0,10 28 1,-4-31 8,-9-14 11,-1 0-1,1 0 1,-1 1-1,0-1 1,1 0-1,-1 0 1,1 0-1,-1 0 0,0 0 1,1 0-1,-1 0 1,1 0-1,-1 0 1,1 0-1,-1 0 1,0 0-1,1 0 0,-1 0 1,1-1-1,-1 1 1,0 0-1,1 0 1,-1 0-1,1-1 0,1 0-5,-1-1 0,1 1-1,-1-1 1,0 0 0,0 1-1,1-1 1,-1 0 0,0 0-1,0 0 1,-1 0 0,1 0-1,1-3 1,5-28-308,-1-1 0,3-45 0,-8 52 306,2 1 0,1-1 0,1 1 0,1 0 0,14-39 0,-7 43 75,0 0-1,1 1 1,1 0 0,1 1-1,1 1 1,0 0 0,31-24 0,-44 39-92,1 0 1,-1 0 0,1 1 0,0 0-1,0-1 1,1 2 0,-1-1 0,0 1 0,1-1-1,0 1 1,-1 1 0,1-1 0,0 1-1,0 0 1,0 1 0,0-1 0,0 1 0,0 0-1,0 1 1,11 1 0,-15-1 24,0 1 1,1-1-1,-1 1 1,0-1-1,1 1 0,-1 0 1,0 0-1,0 0 1,-1 0-1,1 0 1,0 0-1,-1 1 0,1-1 1,-1 0-1,0 1 1,0 0-1,0-1 1,0 1-1,1 5 0,0-3 6,11 33 347,-2 0-1,-2 0 1,-1 1 0,3 50-1,-5 161 2108,-6-207-2240,0-43-214,0 1 0,0-1 1,0 1-1,0-1 1,0 1-1,-1-1 0,1 1 1,0-1-1,0 1 0,-1-1 1,1 1-1,0-1 1,-1 1-1,1-1 0,0 1 1,-1-1-1,1 0 1,-1 1-1,1-1 0,0 0 1,-1 1-1,1-1 0,-1 0 1,1 0-1,-1 1 1,1-1-1,-1 0 0,1 0 1,-1 0-1,0 0 1,1 0-1,-2 1 0,-22-1-111,17 0-39,0 0-42,-1 0-41,0 1 0,-1-1 0,1 0 0,-1-1 0,1 0 0,0-1 0,-1 0 0,1 0 0,0 0 0,0-1 0,1 0 0,-1-1 0,-9-5 0,-7-7-35,2 0 0,0-1 0,1-1 0,0-2-1,2 1 1,-19-26 0,38 44 346,-1 1 1,1-1-1,-1 0 1,1 0-1,-1 0 0,1 0 1,-1 0-1,1 0 0,0 0 1,0 0-1,-1 0 0,1 0 1,0 0-1,0 0 0,0 0 1,0 0-1,0 0 1,0 0-1,1 1 0,-1-1 1,0 0-1,0 0 0,1 0 1,-1 0-1,0 0 0,1 0 1,-1 0-1,1 0 1,-1 0-1,1 1 0,0-1 1,-1 0-1,1 0 0,1 0 1,2-3-158,0 1 1,1 0 0,-1 0-1,10-4 1,-11 6 191,5-4-144,1 2 0,1-1 1,-1 1-1,0 1 0,1 0 0,0 0 0,-1 1 0,1 0 0,11 0 0,-20 1 3,0 0 0,0 1 0,0-1-1,0 0 1,-1 0 0,1 0 0,0 1-1,0-1 1,0 0 0,0 1 0,0-1-1,-1 1 1,1-1 0,0 1 0,0-1-1,-1 1 1,1-1 0,0 1 0,-1 0-1,1-1 1,-1 1 0,1 0 0,-1 0-1,1 1 1,1 1-16,-1 0-1,0 0 1,0 0 0,-1 0 0,1 0-1,0 0 1,-1 5 0,0 4-22,0 0 1,-1-1-1,-3 15 0,-1-9 73,-1-1-1,-1 1 1,0-2-1,-1 1 0,0-1 1,-1 0-1,-17 20 0,5-4 39,-6 8 10,12-19 388,-22 41 0,37-61-435,0 0 1,0 0-1,0 0 1,0 0-1,0 1 1,0-1-1,0 0 0,0 0 1,0 0-1,0 0 1,0 0-1,0 0 1,0 1-1,0-1 0,0 0 1,0 0-1,0 0 1,0 0-1,0 0 1,0 1-1,0-1 1,0 0-1,0 0 0,0 0 1,0 0-1,0 0 1,0 0-1,0 1 1,0-1-1,0 0 0,0 0 1,1 0-1,-1 0 1,0 0-1,0 0 1,0 0-1,0 0 0,0 0 1,0 1-1,0-1 1,1 0-1,-1 0 1,0 0-1,0 0 1,0 0-1,0 0 0,0 0 1,0 0-1,1 0 1,-1 0-1,0 0 1,0 0-1,0 0 0,0 0 1,0 0-1,1 0 1,-1 0-1,0 0 1,0 0-1,0 0 1,0 0-1,0-1 0,0 1 1,1 0-1,-1 0 1,0 0-1,0 0 1,0 0-1,0 0 0,4 0 11,12 0 261,1-1 0,-1 0 0,0-1 0,0-1 0,20-6 0,-31 8-392,1-1 0,0-1 0,-1 1 1,0-1-1,1 0 0,-1 0 0,0 0 1,-1-1-1,1 0 0,-1 1 0,1-2 1,-1 1-1,0-1 0,-1 1 0,1-1 1,-1 0-1,0 0 0,4-9 0,1-17-2466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4.1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103 1 1521,'0'0'1246,"0"31"189,0 3-986,-1 33 739,9 75 0,41 174 2137,-13-102-1864,-30-179-1202,-3-20-83,0 1 0,0 24 0,-3-39-21,-3-3 3,-8-6-488,0 0 1,0-1-1,0 0 1,1-1 0,1 0-1,-15-20 1,-10-9 33,23 28 348,8 8 92,-1-1 1,0 0 0,1 1-1,-1-2 1,1 1-1,0 0 1,1-1-1,-5-7 1,7 11-26,0 0-1,0 0 1,0 0-1,-1 0 1,1 0-1,0 0 1,0 0-1,0 0 1,0 0-1,0 0 1,1 0-1,-1 1 1,0-1-1,0 0 1,1 0-1,-1 0 1,0 0-1,1 0 1,-1 0-1,1 0 1,-1 0 0,1 1-1,1-2 1,19-14-515,-17 13 586,12-8-222,1 1 0,-1 1 1,1 1-1,1 1 1,0 0-1,0 1 1,0 1-1,0 0 0,1 2 1,0 0-1,24 0 1,-27 2-39,21 1-222,-36 0 273,1 0 0,-1 0 0,0 0-1,0 1 1,0-1 0,0 0-1,0 1 1,-1-1 0,1 0-1,0 1 1,0-1 0,0 1 0,0 0-1,0-1 1,0 1 0,-1 0-1,1-1 1,0 1 0,-1 0-1,1 0 1,0 0 0,-1-1-1,1 1 1,-1 0 0,1 0 0,-1 0-1,1 2 1,0 2 2,-1 0 1,1 1-1,-1-1 0,0 1 0,0-1 1,-1 0-1,0 1 0,0-1 1,0 0-1,0 0 0,-1 1 1,0-1-1,0 0 0,0-1 0,-1 1 1,-6 8-1,-3 3 9,-1-1 0,0 0-1,-21 16 1,30-27-1,-49 40 34,-2-3 0,-118 69 0,173-110 13,-1 0 0,1 0 0,0 0 0,0 0 0,-1 0 0,1 0 0,0 0 0,0 0 0,-1 0 0,1 0 0,0 0 0,0 0 0,0 0 0,-1 1 1,1-1-1,0 0 0,0 0 0,0 0 0,0 0 0,-1 0 0,1 1 0,0-1 0,0 0 0,0 0 0,0 0 0,0 1 0,0-1 0,0 0 0,0 0 0,-1 1 0,1-1 0,0 0 0,0 0 0,0 0 0,0 1 0,0-1 0,0 0 0,0 0 0,0 1 0,0-1 0,0 0 0,0 0 0,1 0 0,-1 1 0,0-1 0,0 0 0,0 0 0,0 1 0,0-1 0,0 0 0,0 0 0,1 1 0,14 4 466,45 4 90,0-3-1,0-3 1,73-5 0,-31 1-400,-95 1-202,-1 0-1,1-1 1,-1 1 0,1-1 0,-1-1-1,10-2 1,-12 2-166,0 0 0,-1 0 0,0 0-1,1 0 1,-1 0 0,0-1 0,0 1 0,0-1 0,0 0 0,-1 0-1,4-5 1,-2 3-596,-1-1 0,0 1 0,0 0 0,0-1 0,3-9-1,2-38-7118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4.5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 0 8836,'0'0'1089,"34"2"-1036,108 4 48,-30-5-1203,-111-1 973,1 0 0,-1 0 0,0 0 0,0 0 0,1 0 0,-1 0 0,0 0 0,0 0 0,1 1 0,-1-1 0,0 0 0,0 1 0,0-1 0,0 1 0,1-1 0,-1 1 0,0 0 0,0-1 0,0 1 0,0 0 0,0 0 0,-1 0 0,1 0 0,1 1 0,-1 0-48,-1 0 1,1 1-1,-1-1 1,0 0-1,1 0 1,-1 1-1,0-1 1,0 0-1,-1 1 1,1-1 0,0 0-1,-2 4 1,0 1 78,-1-1 0,0 1 0,0 0 1,0-1-1,-1 1 0,0-1 0,0 0 1,-1-1-1,0 1 0,0-1 0,-7 7 1,5-5 58,-77 73 137,52-53 454,2 2 0,1 1 0,1 2 0,-27 38 0,48-57-325,1 0 0,0 0 0,1 0 0,0 0 0,1 1 0,0 0-1,1 0 1,-1 15 0,1 18 835,2 52 0,1-56-512,0-25-331,1 0 0,0 0 0,1-1 0,1 1-1,1 0 1,0-1 0,1 0 0,1 0-1,8 16 1,-4-21-96,-9-12-164,-1 0-1,0 1 1,1-1-1,-1 0 1,1 0-1,-1 0 0,1 0 1,-1 0-1,0 0 1,1 0-1,-1 0 1,1 0-1,-1 0 0,0 0 1,1 0-1,-1 0 1,1-1-1,-1 1 1,0 0-1,1 0 0,-1 0 1,1 0-1,-1-1 1,0 1-1,1 0 1,-1 0-1,0-1 0,0 1 1,1 0-1,-1-1 1,0 1-1,0 0 1,1-1-1,-1 1 0,0 0 1,0-1-1,0 1 1,1-1-1,-1 1 1,0 0-1,0-1 0,0 1 1,0-1-1,0 0 1,5-17-1809,-1-1 0,4-32 0,-2-8-2365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5.1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0 836 3698,'0'0'5517,"24"-18"-5389,-24 18-128,102-72-19,-97 69 14,1 0 0,0 1 0,0-1 0,0 1 0,0 0 0,1 1 0,-1-1 0,0 1 0,1 0 0,-1 1-1,1 0 1,-1 0 0,1 0 0,-1 1 0,11 2 0,-8-2-12,-3 0 10,0 0 0,1 1 1,-1 0-1,0 0 0,0 1 1,0 0-1,-1-1 0,1 2 1,0-1-1,-1 1 0,0 0 1,0 0-1,0 0 0,-1 1 1,1 0-1,-1 0 0,0 0 1,0 0-1,-1 1 0,0-1 1,0 1-1,0 0 0,0 0 1,-1 0-1,2 7 0,1 9 1,0 0 1,-1 0-1,-1 0 0,-1 1 0,-3 45 0,1-57 32,-1-1 0,-1 1 0,0 0 0,0 0 0,-1-1 0,-1 1 0,0-1 0,0 0 0,-1 0 0,0 0 0,-12 16-1,14-22-29,0 0 0,0-1-1,-1 1 1,0-1 0,0 1-1,0-1 1,0 0 0,0-1-1,0 1 1,-1-1 0,0 0-1,1 0 1,-1 0 0,0 0-1,0-1 1,0 0 0,0 0-1,0 0 1,0-1 0,0 0-1,0 0 1,0 0 0,0 0-1,0-1 1,0 0 0,0 0-1,-9-3 1,9 2-51,1 0 1,-1 0-1,0-1 0,1 1 0,-1-1 1,1 0-1,0 0 0,0-1 1,0 1-1,0-1 0,0 0 1,1 0-1,0 0 0,0-1 1,-4-6-1,3 4 128,1 0 0,0-1 0,0 0 0,1 0 0,0 0 0,0 0 1,1 0-1,0 0 0,0-12 0,1 17-24,0 1-1,0-1 1,1 0 0,-1 1 0,1-1-1,0 0 1,0 1 0,0-1 0,0 1 0,0-1-1,1 1 1,-1 0 0,1 0 0,0-1-1,-1 1 1,1 0 0,0 0 0,4-3 0,3-1-25,0 0 1,1 0 0,13-6 0,-17 9-5,258-107 938,-163 72-478,105-56 0,-190 86-448,-1-1 1,0-1-1,0-1 1,-1 0-1,-1 0 1,0-2-1,20-24 1,-25 26-101,0-1 0,-1 0 0,0-1 0,-1 0 0,0 0 0,-1 0 0,-1 0 0,0-1 0,0 0 0,1-17 0,-2-2-617,0 1 1,-2-1 0,-6-60-1,2 74 406,-1 0-1,0 0 0,-1 1 0,-1 0 0,-1 0 1,0 0-1,-19-30 0,18 35 137,-1 0 0,-19-22 0,25 32 203,0 0 1,1 0-1,-1 1 0,-1-1 0,1 1 1,0 0-1,-1 0 0,1 0 0,-1 0 0,1 1 1,-1-1-1,0 1 0,0 0 0,1 0 1,-1 0-1,-6 0 0,9 1-48,-1 0 1,1 0-1,0 0 0,0 1 1,0-1-1,-1 0 0,1 1 0,0-1 1,0 0-1,0 1 0,0-1 1,0 1-1,0 0 0,0-1 1,0 1-1,0 0 0,0-1 1,0 1-1,0 0 0,-1 1 1,-10 24-1,10-21 0,-7 22 101,1 1 0,1 0 0,2 0 0,-4 52 0,8 122 1034,2-109-661,13 357 2246,11-202 220,60 253 0,-77-461-2681,-2-11-34,1-1 0,12 33 0,-30-97-5175,-3-8-1938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5.5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53 8420,'0'0'6083,"9"-17"-7588,-9-18-4994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7.0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2273,'0'0'3244,"5"36"-2713,28 237 1507,-7 145 1244,-23-375-3005,-3-41-162,0-25 648,-2-110-950,2-104-1710,1 211 1727,1 1 0,1 0-1,8-27 1,-8 41 156,0 0 0,1-1 1,1 1-1,-1 1 0,2-1 0,-1 1 0,2 0 1,13-17-1,-18 25 21,0 0 0,0 0 1,0 1-1,0 0 1,0-1-1,0 1 0,1 0 1,-1 0-1,0 0 0,1 0 1,-1 0-1,1 1 0,3-1 1,34-1 25,-30 2-15,-6 0-5,1 1 0,-1-1-1,0 1 1,1 1-1,-1-1 1,0 1 0,0-1-1,1 1 1,-1 0-1,-1 1 1,1-1-1,0 1 1,-1-1 0,1 1-1,-1 0 1,0 0-1,0 1 1,0-1 0,0 1-1,4 6 1,2 6 100,0 0 0,-1 1 1,12 32-1,-1 14 322,-3 0 0,-2 1 0,7 95 0,-21-148-3023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7.3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17 3410,'0'0'5482,"27"-2"-5063,89-4-222,-60 1-135,-45 3-67,1 1-1,-1 1 1,1-1-1,0 2 1,17 2 0,-26-2 2,1 0 1,-1 0 0,0 1-1,0-1 1,0 1-1,0-1 1,0 1 0,0 0-1,0 0 1,-1 0-1,1 1 1,-1-1 0,1 0-1,-1 1 1,0 0-1,0 0 1,0-1 0,0 1-1,-1 0 1,1 0-1,-1 1 1,0-1 0,1 3-1,2 7 34,-1 1 0,0-1-1,-1 0 1,1 21 0,-2-9 151,0-1 0,-2 1 0,0-1 0,-9 44 0,8-60-156,0-1 1,0 0 0,-1 1 0,0-1 0,0 0-1,-1-1 1,0 1 0,0-1 0,-1 0 0,1 0-1,-1 0 1,-1 0 0,1-1 0,-1 0 0,0 0-1,0 0 1,0-1 0,-1 0 0,-10 5 0,7-5-238,0-1 0,-1 0-1,1-1 1,0 0 0,-1-1 0,0 0 0,-11 0 0,-31-1-2729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7.7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6355,'0'27'686,"0"330"3881,15 170 56,-7-345-4852,-8-216-3690,0-18-2786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8.0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7155,'0'0'7460,"38"134"-7252,-32-128-96,-1-1-112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0.6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4322,'0'0'6835,"38"49"-6243,-15-49-480,-3 0-32,-2 0-64,-7 0-16,-5 0-912,-3 6-1585,-3 3-865,0 2-928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8.5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3 172 7828,'0'0'781,"0"35"-583,-2 118 567,1 78 1218,2-267-2275,1 1 0,2 0 0,1 0 0,1 0 0,3 0 0,17-47 0,-23 73 186,29-70-356,-27 69 448,0 1 0,1-1-1,0 1 1,0 0 0,12-12-1,-16 19 9,-1 1 0,0-1 0,1 1 0,0 0 1,-1 0-1,1 0 0,0 0 0,-1 0 0,1 0 0,0 0 0,0 1 0,0-1 0,0 1 0,0-1 0,0 1 0,0 0 0,0 0 0,0-1 0,0 2 0,0-1 0,0 0 0,0 0 0,0 0 0,0 1 0,2 0 0,-1 1 6,0-1 0,0 1 0,0-1-1,0 1 1,-1 0 0,1 0 0,-1 0 0,1 0 0,-1 1 0,0-1 0,0 1-1,0-1 1,0 1 0,3 5 0,8 22 380,-1 1 0,-1 0 0,-2 0-1,-1 1 1,-1 0 0,-2 1 0,2 64 0,-6-158 134,13-96 1,-10 130-616,2 1 0,0-1 0,2 1 0,1 0 0,1 1 0,13-25 1,-20 45 67,0 0 1,1 0 0,-1 0-1,1 1 1,0-1 0,0 1-1,0 0 1,9-6 0,-11 8 11,0 1 1,0 0-1,0 0 1,0 0-1,0 0 1,1 0-1,-1 1 1,0-1-1,1 1 1,-1-1-1,0 1 1,1 0-1,-1 0 1,0 0-1,1 0 1,-1 0-1,1 1 1,-1-1-1,0 1 1,0-1-1,1 1 1,-1 0-1,0 0 1,4 2-1,-1 1 12,0-1-1,0 1 1,-1 1-1,1-1 0,-1 0 1,-1 1-1,1 0 0,0 0 1,-1 0-1,0 0 0,4 12 1,3 6 133,9 40 1,-8-13 723,-2 2 0,5 82 0,-10 101-23,-4-184-2244,0-83-3535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9.3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329 210 5106,'0'0'3698,"-7"-28"-3391,-27-86-190,33 110-93,-1-1-1,1 1 1,-1-1 0,0 1-1,0-1 1,0 1 0,-1 0-1,0 0 1,1 0-1,-1 1 1,-1-1 0,-4-4-1,5 6 10,0 1-1,0 0 0,0 0 1,1 0-1,-1 0 0,0 0 1,0 1-1,0-1 0,0 1 0,0 0 1,-1 0-1,-2 0 0,5 0-30,-1 0 4,-1 1 0,1-1 0,0 1 0,-1-1 1,1 1-1,-1 0 0,1 0 0,0 0 0,-1 0 1,1 1-1,0-1 0,0 0 0,0 1 0,0 0 1,0-1-1,1 1 0,-1 0 0,0 0 0,-1 3 0,-4 5 7,1 0-1,-9 20 1,12-26-6,-11 28 132,2-1 0,1 2 0,1-1 0,1 2 0,2-1 0,2 1 0,1 0 0,1 50 0,2-83-134,1 0 1,0 0-1,0 0 0,0 0 1,0 1-1,0-1 0,0 0 1,0 0-1,0 0 1,1 0-1,-1 0 0,0 1 1,1-1-1,-1 0 0,1 0 1,-1 0-1,1 0 1,0 0-1,-1 0 0,1 0 1,0-1-1,-1 1 0,1 0 1,0 0-1,0 0 1,0-1-1,0 1 0,0 0 1,0-1-1,0 1 0,0-1 1,0 1-1,0-1 1,0 0-1,1 1 0,-1-1 1,0 0-1,0 0 0,0 0 1,0 0-1,0 0 0,1 0 1,-1 0-1,0 0 1,0 0-1,0 0 0,2-1 1,2-1 25,-1 1 1,1-1 0,-1 0-1,0 0 1,0 0 0,1-1-1,-1 1 1,-1-1 0,1 0-1,0 0 1,3-5-1,15-21-271,-1 0 0,-2-2 0,-1 0 0,-1-1 0,-2-1 0,15-47 0,-26 68 197,-1 0-1,0 0 1,-1 0 0,0 0 0,0-19 0,7 67-160,69 711 6043,-72-544-3460,-11-200-2103,-23 0-8,1-1 0,-53-3 0,49 0-195,21 0-123,0-1 0,0 0-1,0 0 1,1 0 0,-1-2 0,1 1 0,-1-1 0,1 0 0,1-1 0,-1 0 0,1 0-1,-1-1 1,-12-12 0,13 10-325,0 1-1,1-1 0,0 0 1,0-1-1,1 0 1,0 0-1,0 0 1,1-1-1,0 0 0,1 0 1,0 0-1,-4-18 1,6 5-991,0 1 0,1-1 0,1 0 0,4-25 0,8-24-3325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39.7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1 125 1649,'0'0'5063,"30"6"-4132,95 21 49,-119-25-895,-1 0 0,0 0-1,0 0 1,0 0 0,0 1 0,0 0 0,-1 0 0,1 0 0,-1 0 0,0 1 0,0 0 0,0 0 0,0 0 0,-1 0 0,1 1 0,-1-1 0,4 9 0,2 2 181,2 4 51,-1 2 0,-1-1 0,0 2 0,-2-1 0,-1 1-1,0 0 1,-1 0 0,2 41 0,-7-59-244,0-3 37,0 1-1,0-1 0,0 1 1,0-1-1,0 1 0,1-1 0,-1 1 1,0-1-1,1 0 0,-1 1 1,1-1-1,-1 1 0,1-1 1,0 0-1,0 1 0,0-1 1,1 2-1,-2-9 886,-1-29-700,4-68-22,-1 91-272,0 0-1,0 0 0,1 1 1,1-1-1,0 1 1,9-19-1,6 0-208,0 0 1,2 1-1,38-39 1,-30 36-1367,-4-3-1726,-6 1-1038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40.0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1 7619,'0'0'2017,"0"110"-4370,0-87-3313</inkml:trace>
  <inkml:trace contextRef="#ctx0" brushRef="#br0" timeOffset="1">41 439 6211,'0'0'1921,"-35"177"-64,29-125-497,6-8-896,0-12-400,0-12-64,20-11-64,15-9-2977,6-3-2610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40.4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287 741 4562,'0'0'2340,"-26"-22"-1959,-84-63-85,104 81-253,1 1-1,-1 0 0,0-1 0,-8-2 1,12 6-27,0-1 0,1 1 0,-1-1 0,0 1 1,0 0-1,1-1 0,-1 1 0,0 0 1,0 0-1,0 1 0,-2-1 0,2 1 1,0 0 0,0 0 0,1 0 0,-1 0-1,0 0 1,1 1 0,-1-1 0,1 1-1,-1-1 1,1 1 0,-1-1 0,1 1 0,0 0-1,0-1 1,0 1 0,-1 2 0,-1 1 9,-5 10 177,0 0-1,1 1 1,1 0-1,0 1 1,1-1-1,-4 24 1,4-5 250,1 1 0,1 41 0,3-68-323,0 1 0,1-1 0,0 1 0,1-1 0,0 0 0,0 0 0,5 11 0,-5-16-88,0 0 0,0 0 0,0 0-1,0-1 1,1 1 0,-1-1-1,1 0 1,0 1 0,0-1 0,1-1-1,-1 1 1,0 0 0,1-1 0,0 1-1,0-1 1,-1 0 0,1-1 0,5 3-1,-4-3 7,0 1-1,0-1 0,0 0 0,0 0 1,0 0-1,0-1 0,1 0 0,-1 0 1,0 0-1,0-1 0,0 0 1,1 1-1,-1-2 0,0 1 0,0-1 1,0 0-1,-1 0 0,1 0 0,0 0 1,-1-1-1,1 0 0,-1 0 1,0 0-1,0-1 0,0 1 0,-1-1 1,1 0-1,-1 0 0,0 0 0,0 0 1,4-8-1,10-20-182,-2 0 1,-1 0-1,-2-2 1,0 1-1,-3-1 1,-1-1-1,6-53 0,-1-255-4653,-13 288 3994,-3-87-1455,-9-7-702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40.7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0 1024,'0'0'7676,"-1"25"-7158,-4 377 3089,5-313-2942,3 210 1641,18-7-278,-18-267-1868,1 1-1,0-1 1,2 0 0,2 0-1,12 30 1,-20-54-195,0 0 1,0 0-1,1 0 0,-1 0 1,1 0-1,-1 0 1,1 0-1,-1 0 0,1 0 1,0 0-1,-1 0 0,1-1 1,0 1-1,-1 0 1,1 0-1,0-1 0,0 1 1,0-1-1,0 1 0,0-1 1,0 1-1,0-1 1,0 1-1,0-1 0,0 0 1,0 1-1,2-1 0,-2-1-248,0 1-1,0-1 1,1 0 0,-1 0-1,0 0 1,0 0-1,0 0 1,0 0-1,-1 0 1,1 0-1,0 0 1,0-1-1,-1 1 1,1 0-1,0 0 1,-1-1-1,1 1 1,-1 0-1,0-1 1,0 1-1,1-3 1,8-41-7643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41.1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9 880,'0'0'9423,"17"5"-8065,-8-3-1116,9 4 271,1-1 1,-1-1 0,1-1-1,35 1 1,-24-4 229,35-5 1,-55 4-641,1-1 1,-1-1-1,1 1 1,-1-2-1,0 0 1,18-9-1,-16 9-741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29:41.6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0 4802,'0'0'1179,"-1"29"-565,-7 186 1528,7-9-501,-10 204 675,8-377-2179,-25 403 4752,35-436-4137,70-2-368,84-14 0,78-23 892,-174 27-921,-58 11-523,-4 0 218,1 1 0,0-1 1,-1 0-1,1 0 1,0 0-1,-1 0 0,4-2 1,-6 2-120,-1 1 1,1 0 0,-1-1 0,0 1-1,1 0 1,-1-1 0,0 1-1,1 0 1,-1-1 0,0 1 0,0 0-1,1-1 1,-1 1 0,0-1 0,0 1-1,0-1 1,0 1 0,0 0-1,1-1 1,-1 1 0,0-1 0,0 1-1,0-1 1,0 1 0,0-1-1,-1-1-331,1 1 0,-1-1 0,0 1 0,0-1 0,1 1 0,-1 0 0,0 0 0,0-1 0,0 1-1,0 0 1,0 0 0,-2-1 0,-24-18-6702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18.1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76 41 2513,'0'0'6006,"-10"2"-5521,-31 7-285,39-8-192,1 0-1,-1 0 0,1 1 1,-1-1-1,1 0 1,0 1-1,0-1 0,0 1 1,-1-1-1,2 1 0,-1 0 1,0-1-1,0 1 1,0 0-1,1-1 0,-1 1 1,1 0-1,-1 0 1,1 0-1,0 0 0,0 0 1,0-1-1,0 4 0,-1 3 38,-2 34 274,2 56 0,2-49-104,-1-36-135,1-1-1,1 0 1,0 1-1,0-1 1,2 0-1,-1 0 1,1-1-1,1 1 1,0-1-1,1 0 1,0 0-1,0-1 1,16 19-1,-16-21-40,1-1 0,0 0 0,1 0 0,-1-1 0,1 0 0,0-1 0,1 1 0,-1-1 0,1-1 0,0 0 0,0 0 0,1-1 0,-1 0 0,1 0 0,-1-1 1,1 0-1,0-1 0,10 0 0,-16-1-19,2 0 50,0 0-1,0 0 1,0-1-1,10-1 0,-14 1-34,1 0 0,-1-1 0,1 1 0,-1 0 0,0-1 0,0 1 0,1-1 0,-1 0 0,0 1 0,0-1-1,-1 0 1,4-5 0,13-19 82,-2-1 0,0-1-1,-2-1 1,-1 0 0,-2 0 0,-1-2-1,8-34 1,-14 40-32,0 1 1,-2-1-1,0-36 1,-2 57-56,-1 0 1,0 0 0,0 0 0,0 0 0,0 0 0,0 0 0,-1 0 0,0 1 0,0-1 0,0 0 0,0 1-1,0 0 1,-1-1 0,0 1 0,1 0 0,-1 0 0,0 0 0,0 1 0,-1-1 0,1 1 0,-6-3 0,-6-4 43,0 1 0,-1 1 0,-28-10 0,33 15-50,1-1 1,-1 1-1,0 1 0,1 0 1,-21 1-1,28 0-31,-1 0-13,1 1 0,0 0 1,0 0-1,-1 0 0,1 0 0,0 0 1,0 1-1,0-1 0,0 1 1,1 0-1,-1 0 0,0 0 0,1 0 1,-1 0-1,1 1 0,-4 4 1,-5 7-47,-17 28 1,21-32 72,-3 14-1036,12-9-4676,5-6 1954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18.5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66 960,'7'6'12403,"-6"-5"-12144,-1-42 1228,0 9-4569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1.0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0 2865,'-3'157'2081,"3"-149"-1280,0 4 607,0 3 433,0 2-96,3 0-753,17 4-319,6-7 479,0 4-704,-2-1-336,-1 0-48,-3-2-15,-2-6-49,-4-1-241,-5-2-2208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18.9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1 128 3506,'0'0'5354,"0"2"-4876,0 3 694,0-7-463,0-15-276,0-28-656,0 44 165,0-9-81,0-25-2612,0 10-1136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19.4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88 1 6867,'0'0'1147,"0"25"-341,0 176 832,0-191-1557,1-1 0,0 1 0,1 0 0,0 0 0,0-1 0,1 0 1,0 1-1,1-1 0,0 0 0,0 0 0,1-1 0,5 9 0,4 1 102,1 0 1,0-1 0,1-1-1,20 15 1,16 14 303,110 99 458,-152-134-721,0-1-188,-1 0-1,10 15 0,-16-20 142,-1-1 0,0 0-1,0 1 1,0 0 0,-1-1 0,1 1 0,-1 0-1,0 0 1,0 0 0,0 0 0,-1-1-1,1 6 1,-1-8-131,-1 0-1,1 0 1,0 0-1,0 0 1,-1 0-1,1 0 1,0-1-1,-1 1 0,1 0 1,-1 0-1,1-1 1,-1 1-1,1 0 1,-1-1-1,0 1 1,1 0-1,-1-1 1,0 1-1,0-1 1,1 1-1,-1-1 1,-1 1-1,-22 9 279,19-8-256,-23 6 89,0 0 0,-1-2 0,-50 5 0,-88-7-1927,155-4 1405,5 1-212,0-1 0,0 0 1,0-1-1,0 0 0,0 0 0,0 0 1,0-1-1,1 0 0,-1 0 0,-9-5 1,-19-17-4315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19.8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73 9828,'0'0'3938,"130"3"-3570,-95-21-159,0 1-113,-3 0-96,3 2-1665,-6 6-2241,-6 9-3073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0.1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35 7587,'0'0'3183,"8"6"-2460,1 1-472,-5-3 49,0-1 0,1 1 0,-1-1 0,11 5-1,-15-29 2572,0-27-2548,0 47-414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0.5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50 5186,'0'0'5670,"0"5"-4667,0 11-139,0-13-190,0-13-297,0-37-196,0 31-3921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0.85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3602,'0'0'3375,"3"36"-2090,21 231 1757,12 241 1968,-35-505-5472,-1 9 1567,-1-7-2365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1.5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227 0 7972,'0'0'5890,"11"107"-4833,-11-81-209,0 3 1,0-2-257,-6 2-288,-23-3-144,-8 3 16,-13 0-176,-8-6-2081,0-14-3457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3.8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 0 5651,'0'0'2793,"2"0"-2710,13 0 1042,-14 2-1009,-1-1 0,1 0 0,-1 0 0,0 1 0,1-1-1,-1 1 1,0-1 0,0 0 0,0 1 0,0-1-1,0 0 1,0 1 0,0-1 0,0 1 0,-1-1 0,0 2-1,0 2-115,-2-1-1,1 1 0,0-1 1,-1 1-1,0-1 0,0 0 1,0 0-1,0 0 1,-5 3-1,-14 19-9,13-11 15,0 0-1,1 1 0,1 0 1,0 1-1,1-1 0,1 1 1,0 0-1,-2 22 0,2 12 225,0 79 0,6-123-216,-1-1 1,1 0 0,0 1 0,1-1-1,-1 0 1,1 0 0,1 0 0,-1 0-1,1 0 1,0-1 0,0 1 0,0-1-1,1 0 1,0 0 0,0 0 0,1 0 0,8 7-1,-7-7 31,0 0 0,1-1-1,-1 1 1,1-1 0,0-1-1,1 1 1,-1-1 0,1-1-1,-1 1 1,1-1 0,0 0-1,0-1 1,15 1 0,-18-2-5,1 0 46,0 0 0,0 0-1,-1-1 1,12-1 0,-15 1-55,1 0-1,-1-1 0,0 1 1,1 0-1,-1-1 1,0 1-1,0-1 0,0 0 1,0 1-1,0-1 1,0 0-1,3-5 0,6-9 46,-1 0-1,0-1 1,-1 0 0,-1-1-1,-1 0 1,0 0-1,-1-1 1,-1 0-1,4-33 1,-3-3-3,-3-1-1,-5-61 1,2 110-58,0 1 1,-1-1-1,0 1 1,-1-1-1,1 1 1,-1 0 0,0-1-1,-1 1 1,1 0-1,-8-10 1,8 13-7,0 0 1,0 0-1,-1 0 1,1 1-1,-1-1 1,0 1-1,0 0 1,0 0-1,0 0 1,0 0-1,0 0 1,-1 1-1,1-1 1,0 1-1,-1 0 1,1 0-1,-1 0 1,1 1-1,-1-1 1,0 1-1,-3 0 1,-1 0-48,4-1 19,0 1-1,0 0 0,0 0 1,1 0-1,-1 0 0,0 1 1,1-1-1,-1 1 0,0 0 1,1 0-1,-1 1 0,1-1 1,-1 1-1,1-1 0,0 1 1,-6 5-1,1 0-365,-22 20 851,28-25-983,0-1 0,0 1 1,0-1-1,-1 0 0,1 1 1,0-1-1,-1 0 0,1 0 1,0-1-1,-1 1 0,-3 0 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4.2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68 5394,'0'0'5157,"2"4"-4532,5 13-68,-5-12 985,-2-13 126,0-65-1119,0 72-760,0 1 0,0-1 0,0 0-1,-1 1 1,1-1 0,0 1 0,-1-1 0,1 0-1,0 1 1,-1-1 0,1 1 0,-1-1-1,1 1 1,-1-1 0,1 1 0,-1 0-1,1-1 1,-1 1 0,0 0 0,1-1 0,-1 1-1,0 0 1,1-1 0,-1 1 0,1 0-1,-1 0 1,0 0 0,1 0 0,-1 0-1,0 0 1,0 0 0,1 0 0,-2 0-1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4.6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73 3586,'0'0'5728,"0"2"-4800,0 6 385,0-20-823,0-24-951,18 49 1552,-18-44-7609,3 14 1674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1.6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3 2257,'0'0'5114,"0"3"-4468,0-1-608,1-1 1,-1 1-1,1-1 0,-1 1 0,1-1 1,-1 0-1,1 1 0,0-1 1,0 0-1,0 1 0,0-1 1,0 0-1,0 0 0,0 0 0,0 0 1,0 0-1,0 0 0,0 0 1,1 0-1,-1-1 0,0 1 0,1 0 1,-1-1-1,1 1 0,-1-1 1,1 1-1,-1-1 0,1 0 0,-1 0 1,1 1-1,-1-1 0,1 0 1,2-1-1,-4 1-34,1 0-1,-1 0 1,0 0 0,1-1-1,-1 1 1,0 0 0,1 0 0,-1-1-1,0 1 1,1 0 0,-1 0-1,0-1 1,0 1 0,1 0-1,-1-1 1,0 1 0,0-1 0,1 1-1,-1 0 1,0-1 0,0 1-1,0-1 1,0 1 0,0 0-1,0-1 1,0 1 0,0-1 0,0 1-1,0-1 1,0 0 0,0-18-127,0 14 3,-11 7 48,10 3 245,0-1 0,1 1 0,0 0 0,0-1 1,1 8-1,-1 3 95,4-15-114,-4 1-145,1-1-1,-1 0 0,1 0 0,-1 0 1,1 1-1,0-1 0,-1 0 1,1 0-1,-1 0 0,1 0 0,0 0 1,-1 0-1,1 0 0,-1 0 1,1-1-1,0 1 0,-1 0 0,1 0 1,-1 0-1,1-1 0,-1 1 1,1 0-1,-1 0 0,1-1 1,-1 1-1,1-1 0,-1 1 0,1 0 1,0-2-1,-1-39-240,-27 41 37,25 1 198,1 0 1,-1 0-1,1 0 0,0 0 1,-1 0-1,1 0 0,0 0 1,0 1-1,0-1 0,0 0 0,0 1 1,0-1-1,0 1 0,1-1 1,-1 1-1,0-1 0,1 1 1,-1-1-1,1 1 0,0 0 0,0-1 1,-1 3-1,-1 44 606,2-38-347,0-9 13,0-6-110,0-54-207,-5 65-647,-8 29-3931,2-15-1514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5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1 5587,'0'0'5509,"-1"0"-5144,16 0-194,8 0 173,44 5 0,-59-4-285,-1 1 1,1-1-1,0 2 1,-1-1-1,0 1 1,1 0-1,-1 1 1,0 0-1,-1 0 0,8 5 1,-8-4-20,0-1 1,0 1 0,0 1-1,-1-1 1,0 1-1,0 0 1,-1 0-1,1 0 1,-1 0-1,-1 1 1,1 0-1,-1 0 1,0 0-1,-1 0 1,1 0-1,-2 1 1,1-1-1,-1 1 1,0-1-1,0 15 1,-1 0 35,1-10-11,-1 0 1,0 0-1,-1 0 0,0-1 1,-1 1-1,0 0 1,-1 0-1,-6 16 0,3-12 95,5-12-122,0-1 0,-1 1 1,1-1-1,-1 1 0,0-1 0,1 0 0,-2 0 0,1 0 1,-3 4-1,0-3 67,1-1 1,0 1-1,0 1 1,-7 8-1,7-8-86,0 0 0,0-1 0,-1 1-1,1-1 1,-9 6 0,-18 10 26,-2-2 0,0-2 0,0-1-1,-47 15 1,80-30-49,-1 0 1,1 0-1,0 0 0,-1 0 0,1 0 0,0 0 0,-1 0 0,1 1 1,-1-1-1,1 0 0,0 0 0,0 1 0,-1-1 0,1 0 0,0 0 1,-1 1-1,1-1 0,0 0 0,0 1 0,0-1 0,-1 0 0,1 1 1,0-1-1,0 0 0,0 1 0,0-1 0,0 0 0,0 1 1,-1-1-1,1 0 0,0 1 0,0-1 0,0 1 0,0-1 0,0 0 1,1 1-1,-1-1 0,0 1 0,0-1 0,0 0 0,0 1 0,0-1 1,0 0-1,1 1 0,-1-1 0,0 0 0,0 1 0,0-1 0,1 0 1,-1 0-1,0 1 0,1-1 0,-1 0 0,0 0 0,0 1 0,1-1 1,-1 0-1,0 0 0,1 0 0,-1 1 0,1-1 0,0 0 1,22 7 326,1-1 0,0-1 1,1-1-1,34 1 0,-9-1 67,167 6 1331,-217-10-1580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6.1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55 9284,'0'0'2580,"5"1"-1764,25 4 1028,-30-6-1729,1 1-1,0-1 1,-1 1-1,1-1 1,-1 0-1,1 1 1,-1-1 0,1 0-1,-1 1 1,1-1-1,-1 0 1,0 0-1,0 1 1,1-1-1,-1 0 1,0 0 0,0 0-1,0 0 1,0 1-1,0-1 1,0 0-1,0-1 1,1-23 506,-1 25-598,1-6 318,-2-6-2683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6.4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0 142 1985,'2'0'10781,"-1"0"-10766,-1 0 1,1 0-1,-1 0 1,1 0-1,-1 0 1,1 0-1,-1 0 0,0 0 1,1-1-1,-1 1 1,1 0-1,-1 0 1,0 0-1,1-1 1,-1 1-1,0 0 1,1-1-1,-1 1 0,0 0 1,1 0-1,-1-1 1,0 1-1,0-1 1,1 1-1,-1 0 1,0-1-1,0 1 0,0-1 1,1 1-1,-1-1 1,6-22 409,-3-34 92,-2 47-489,-1-22-2242,0 20 268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7.0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 1 10149,'0'0'1640,"8"1"-1664,3 1 51,-1 1 0,1 0 0,-1 1 0,10 4 0,-17-7-24,0 1 0,0-1 0,0 1 0,0 0 0,0 0-1,0 0 1,-1 0 0,1 0 0,-1 1 0,1-1 0,-1 1 0,0-1-1,0 1 1,0 0 0,-1 0 0,1 0 0,-1 0 0,1 0-1,-1 0 1,1 6 0,0 0 10,-1 0-1,-1 1 1,0-1-1,0 0 1,-1 1 0,0-1-1,0 0 1,-1 0-1,0 0 1,-1 0-1,0 0 1,-1 0 0,-5 10-1,-6 5 61,-38 43-1,5-6-46,47-61-29,1 1 0,0-1 0,-1 0 0,1 1 0,0-1 0,0 1 0,-1-1 0,1 1 0,0-1 0,0 0 0,0 1 0,0-1 0,0 1 0,0-1-1,-1 1 1,1-1 0,0 1 0,0-1 0,1 1 0,-1-1 0,0 1 0,0-1 0,0 1 0,0-1 0,0 1 0,0-1 0,1 0 0,-1 1 0,0-1 0,0 1 0,1-1 0,-1 0 0,0 1 0,0-1 0,1 1 0,-1-1 0,1 0 0,-1 0 0,0 1 0,1-1 0,-1 0 0,1 0 0,-1 1 0,0-1 0,1 0 0,0 0 0,27 8 207,-18-6-181,-3 0-19,20 5 400,50 21-1,-69-24-318,-1 0 0,0 0 0,0 0 0,0 1 0,0 0 0,-1 0 0,0 1 0,0-1 0,0 1 0,-1 1 0,7 8 0,-9-8-18,0 1 1,-1-1-1,1 1 1,-1-1-1,-1 1 1,0 0-1,0 0 1,0-1-1,-1 1 1,-1 11-1,0-4 215,2-12-207,-2 0 0,1 0 1,0 0-1,0 0 0,-1 0 0,0 0 0,0 0 1,0 0-1,0 0 0,0 0 0,0-1 0,-1 1 1,1 0-1,-1-1 0,0 1 0,-3 3 0,1-3-9,1 0 0,-1 0 0,0-1 0,0 0 0,0 0 0,0 0 0,0 0 0,0 0 0,0-1 0,-7 2 0,-8 0 11,-1-1 1,1-1-1,-1 0 1,-24-3-1,27 1-86,13 1-128,0-1-1,0 1 1,0-1-1,0 0 1,0 0-1,0 0 1,0 0-1,0-1 1,1 1-1,-8-5 1,9 4-352,0 0-1,-1 0 1,1 0 0,0 0 0,0 0-1,0-1 1,0 1 0,1-1 0,-1 1 0,1-1-1,-1 0 1,1 0 0,0 1 0,0-1-1,-1-4 1,-2-19-5895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7.3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1 120 11205,'0'0'3538,"14"-26"-2706,-2-6-672,-1 3-112,-5 8-48,-3 13 0,-3 5-80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7.7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320 0 7475,'0'0'657,"3"25"274,1 6-417,21 125 2517,-11-94-1478,-3 1 0,4 121 0,-15-179-1478,0 0 1,0-1 0,-1 1 0,1-1 0,-1 1-1,0-1 1,-1 1 0,1-1 0,-1 0 0,0 0 0,0 1-1,0-1 1,-1-1 0,1 1 0,-1 0 0,-4 4-1,0-2-2,0 0-1,-1 0 0,1-1 1,-1 0-1,0-1 0,0 0 1,-12 5-1,3-4-30,-1 0 1,1 0-1,-1-2 1,1 0-1,-1-2 0,0 0 1,0 0-1,-34-5 1,48 4-124,0-1 0,1 0 0,-1 0-1,0 0 1,0-1 0,0 1 0,1-1 0,-1 0 0,1 0 0,-1 0 0,1 0 0,0-1 0,0 1 0,0-1 0,0 0 0,0 0 0,1 0 0,-1 0 0,-3-6 0,2 2-500,1-1 0,-1 0-1,1 1 1,1-1 0,-1 0 0,1-1 0,1 1 0,-2-13-1,2-33-4046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28.4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20 9877,'0'0'3857,"22"0"-3649,-6-1-171,30 0 94,50-8 0,-48 4-121,0 2 0,82 5 0,-124-2-16,1 1 0,-1 0 0,0 0 1,1 0-1,-1 1 0,11 4 1,-15-3-12,-1 0-1,1 0 1,-1 0 0,0 0 0,0 0 0,0 0 0,0 0 0,0 1 0,-1-1 0,0 0 0,0 6 0,1 0 3,4 137 147,-4-63 182,1 110 1215,13 180 832,6-96-262,-27-274-1849,-43 2 4,-114 17-187,127-15-83,-1-2 0,-64-1 0,25-6-4943,51 0 156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30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1 216 7603,'0'0'2836,"14"-1"-2451,-11 1-361,18-1 291,0-2-1,0 0 1,31-9 0,29-10 827,157-21 0,90 14-23,-120 13-502,423-2 859,-506 18-1193,563 0 922,-655-1-942,49-9-1,-48 4-196,49 0 0,-80 6-61,363-12 803,-334 7-696,13-1-18,-42 6-178,16-2 396,-18 2-331,-1 0 1,0 0-1,1 0 1,-1 0-1,0 0 1,0 0-1,1 0 0,-1 0 1,0-1-1,0 1 1,1 0-1,-1 0 1,0 0-1,0-1 1,1 1-1,-1 0 1,0 0-1,0 0 0,1-1 1,-1 1-1,0 0 1,0 0-1,0-1 1,0 1-1,0 0 1,0-1-1,1 1 0,-1 0 1,0-1-1,0 1 1,0 0-1,0 0 1,0-1-1,0 1 1,0 0-1,0-1 0,0 1 1,0 0-1,0-1 1,0 1-1,-1 0 1,1 0-1,0-1 1,0 1-1,0 0 0,0-1 1,0 1-1,-1 0 1,1 0-1,0-1 1,0 1-1,0 0 1,-1 0-1,1-1 0,-2 0-300,1 1-1,0-1 0,0 0 0,0 0 0,-1 1 0,1-1 0,0 1 0,-1-1 0,1 1 1,0 0-1,-1 0 0,1-1 0,-1 1 0,1 0 0,0 0 0,-1 0 0,1 0 0,-3 1 1,-4-1-1394,-28 0-5589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32.5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256 1 5763,'0'27'477,"0"24"-287,9 280 3411,-7-316-3451,0-1-1,0 0 0,1 1 1,1-1-1,1-1 1,9 23 212,-16-39-254,1 0 1,-1 1 0,1-1 0,-1 1-1,0-1 1,0 1 0,0 0-1,-1 0 1,1 0 0,-3-2 0,-4-1-137,0 1 1,-1 0-1,0 0 0,0 1 1,0 0-1,0 1 1,0 0-1,0 1 1,-1 0-1,1 0 0,0 1 1,-1 1-1,1 0 1,-12 2-1,17-2 17,1 1 0,-1 0-1,1 0 1,-1 0 0,1 0-1,0 0 1,0 1 0,0 0-1,1 0 1,-1 0 0,0 0-1,1 0 1,0 1 0,0 0-1,0 0 1,0-1 0,1 2-1,0-1 1,-3 6 0,-1 3 17,0 1-1,1-1 1,0 1 0,1 0-1,-2 17 1,3-4 114,2 50 0,1-47-8,0-24-61,0 0-1,1 1 0,0-1 1,0 0-1,0 1 0,1-1 1,0 0-1,0 0 0,0 0 1,1 0-1,0-1 0,0 1 1,1-1-1,-1 0 1,7 8-1,-6-10 65,0 1-1,0-1 1,0 0 0,0 0 0,0-1-1,1 1 1,-1-1 0,1 0-1,-1 0 1,1 0 0,0-1 0,0 1-1,0-1 1,0 0 0,0-1-1,0 1 1,0-1 0,0 0 0,0-1-1,7 0 1,-9 0-33,-1 1 1,1-1-1,-1 0 1,0 0-1,1 0 0,-1 0 1,0 0-1,0-1 0,1 1 1,-1-1-1,0 1 1,0-1-1,-1 0 0,1 0 1,3-4-1,19-36 427,-19 33-410,2-5-64,116-239-264,-105 222-6969,-7 11 2307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32.9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7091,'0'0'1425,"11"32"-1425,-8-26-400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2.4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45 3954,'0'0'2820,"7"2"-2532,5 1-245,0 0-1,0-2 1,17 2 0,-29-4-41,1 1 1,-1 0 0,1-1 0,-1 1 0,1-1 0,-1 1 0,1-1-1,-1 1 1,1-1 0,-1 1 0,0-1 0,1 0 0,-1 1-1,0-1 1,0 1 0,1-1 0,-1 0 0,0 1 0,0-1-1,0 0 1,0 1 0,0-1 0,0 0 0,0 0 0,0 1 0,0-2-1,0-25 50,-1 22-50,1 5 14,0 0 0,-1-1 0,1 1-1,0 0 1,-1-1 0,1 1 0,0 0-1,-1 0 1,1-1 0,-1 1-1,1 0 1,-1 0 0,1 0 0,-1-1-1,1 1 1,-1 0 0,1 0 0,-1 0-1,1 0 1,-1 0 0,1 0 0,-1 0-1,1 0 1,-1 0 0,1 0-1,0 0 1,-1 0 0,1 1 0,-1-1-1,1 0 1,-1 0 0,1 0 0,-1 1-1,1-1 1,0 0 0,-1 1 0,1-1-1,-1 0 1,1 1 0,0-1 0,-1 0-1,1 1 1,0-1 0,0 1-1,-1-1 1,1 0 0,0 1 0,0 0-1,-1 60 2160,1-60-2151,1 0 1,-1 0-1,1 0 1,-1 0-1,1 0 1,-1 0-1,1 0 1,-1-1-1,1 1 1,0 0-1,-1 0 1,1-1-1,0 1 1,0 0-1,0-1 1,0 1-1,-1-1 1,1 1-1,0-1 1,0 1-1,0-1 1,0 0-1,0 1 1,0-1-1,0 0 1,0 0-1,0 0 1,2 0-1,-1 0-14,-1 1 0,0-1 0,0 0 0,0 0 0,0 0 0,0 0 0,1 0 0,-1 0 0,0 0 0,0 0 0,0 0 0,0-1 0,0 1 0,0 0 0,0-1 0,0 1 0,1-1 0,-1 1 0,0-1 0,-1 0 0,1 1 0,0-1 0,0 0 0,1-1 0,0-7-41,0 1 0,-1-1-1,0 0 1,0 0 0,-2-11-1,1 8-161,0 12 186,-1-1 0,1 1 0,-1-1 0,1 1 0,-1-1 1,0 1-1,1 0 0,-1-1 0,1 1 0,-1 0 1,0-1-1,1 1 0,-1 0 0,0 0 0,1 0 0,-1 0 1,0 0-1,1 0 0,-1 0 0,0 0 0,1 0 0,-2 0 1,-18 3-80,19-2 88,0 0 0,0 0 1,0 0-1,0 0 0,0 1 0,0-1 1,0 0-1,1 1 0,-1-1 1,0 0-1,1 1 0,-1-1 0,1 1 1,-1-1-1,1 1 0,0 1 0,-2 28 523,2-28-434,0-2-6,7-3 115,-6 2-194,0 0-1,-1 0 1,1 0-1,0 0 1,0-1-1,-1 1 1,1 0-1,0 0 0,0-1 1,-1 1-1,1-1 1,0 1-1,-1 0 1,1-1-1,0 1 1,-1-1-1,1 1 1,-1-1-1,1 0 1,-1 1-1,1-1 1,-1 0-1,1 1 1,-1-1-1,0 0 1,1 1-1,-1-1 1,0 0-1,0 0 1,1 1-1,-1-1 1,0 0-1,0 0 1,0-1-1,0 2-5,1-1-1,-1 0 1,0 1-1,0-1 1,1 0 0,-1 0-1,0 1 1,0-1-1,0 0 1,0 0-1,0 1 1,0-1 0,0 0-1,0 1 1,0-1-1,-1 0 1,1 0 0,0 1-1,0-1 1,-1 0-1,1 1 1,0-1-1,-1 0 1,1 1 0,0-1-1,-1 0 1,1 1-1,-1-1 1,1 1-1,-1-1 1,1 1 0,-1-1-1,0 1 1,1 0-1,-1-1 1,0 1 0,1 0-1,-1-1 1,0 1-1,1 0 1,-1 0-1,0-1 1,0 1 0,1 0-1,-1 0 1,-1 0-1,0 0-1,1 0 0,-1 1 0,0-1 0,0 0 0,1 1 0,-1-1 0,1 1 0,-1-1 0,0 1 0,1 0-1,-1 0 1,1-1 0,-1 1 0,1 0 0,0 1 0,-1-1 0,1 0 0,0 0 0,-2 3 0,1-1-249,-6 8 603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33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0 3185,'0'0'5491,"-12"177"-4563,12-139-431,0-3-145,0-9-160,0-3-160,0-11-32,0-9-144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33.5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1 144 3185,'0'0'3418,"11"30"-2111,37 94-370,-42-109-658,-1-1 1,5 30-1,-3-14 283,0-92 1343,15-56-1910,-18 102-34,0 1-1,2 0 0,0 0 1,0 1-1,15-23 0,-19 34 14,0 0-1,1 0 0,-1 1 0,1-1 1,0 1-1,0-1 0,0 1 0,0 0 1,0 0-1,0 0 0,0 1 0,1-1 1,-1 1-1,1 0 0,6-2 0,-8 3 7,0-1 0,0 1 0,1 0 0,-1 0 0,0 0 0,0 0 0,0 0-1,1 1 1,-1-1 0,0 1 0,0-1 0,0 1 0,0 0 0,1 0 0,-1 0 0,-1 0-1,1 0 1,0 0 0,0 1 0,0-1 0,0 1 0,-1-1 0,1 1 0,-1-1 0,1 1-1,1 3 1,7 15 37,-1 1-1,0 0 1,-1 1-1,8 41 1,-4-17 106,3 2 989,-11-66 636,5-22-1629,3 0 0,1 0 0,2 2 0,39-74 0,-51 107-153,0 1 0,0 0 0,1-1 0,-1 1-1,1 1 1,0-1 0,0 0 0,1 1 0,-1 0 0,8-4 0,-11 6 16,0 1-1,1-1 1,-1 0-1,1 1 1,0-1 0,-1 1-1,1 0 1,-1 0-1,1-1 1,0 1-1,-1 0 1,1 0 0,0 0-1,-1 1 1,1-1-1,-1 0 1,1 1-1,-1-1 1,1 1-1,-1-1 1,1 1 0,-1 0-1,1 0 1,-1-1-1,1 1 1,-1 0-1,0 0 1,0 0-1,0 1 1,1-1 0,-1 0-1,0 0 1,0 1-1,-1-1 1,1 0-1,0 1 1,1 2 0,7 16 29,-1 0 1,0 0 0,-2 1-1,0 0 1,3 24 0,8 113 1062,-12-98-452,-1-16-107,-4-43-724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33.9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4258,'0'0'3196,"4"31"-1803,24 198 2318,7-16-626,-7-47-1531,-28-165-1619,0-1 1,1 0-1,-1 0 0,0 1 0,0-1 1,0 0-1,0 0 0,0 1 0,0-1 1,0 0-1,0 0 0,0 1 0,0-1 1,0 0-1,0 1 0,0-1 0,0 0 1,0 0-1,0 1 0,0-1 0,0 0 1,0 1-1,0-1 0,0 0 0,0 0 1,0 1-1,0-1 0,-1 0 0,1 0 1,0 1-1,0-1 0,0 0 0,-1 0 1,1 0-1,0 1 0,0-1 0,0 0 1,-1 0-1,1 0 0,0 0 0,0 0 1,-1 1-1,1-1 0,0 0 0,-1 0 1,1 0-1,0 0 0,0 0 0,-1 0 1,1 0-1,0 0 0,-1 0 0,1 0 1,0 0-1,0 0 0,-1 0 0,1 0 1,-1-1-1,-17 1-5644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35.2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2 108 6067,'0'0'3159,"-1"-2"-2647,1 1-502,0 1 0,0 0 1,-1 0-1,1-1 0,0 1 1,0 0-1,0 0 0,0-1 1,0 1-1,0 0 0,0-1 1,0 1-1,0 0 0,0 0 1,0-1-1,0 1 0,0 0 0,1-1 1,-1 1-1,0 0 0,0 0 1,0-1-1,0 1 0,0 0 1,1 0-1,-1-1 0,0 1 1,0 0-1,0 0 0,1 0 1,-1-1-1,0 1 0,1 0 1,13-4 228,27 4 181,-25 1-123,1388-10 7053,-566 9-5923,-781-3-1317,78-13-1,-79 8 48,79-3 1,-69 12 23,-1-4 1,94-15-1,-97 10-19,1 2 0,85 3 0,162-3 395,62 6-15,-415-3-10293,-7 3 3996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36.3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344 570 6371,'0'0'2278,"-13"-13"-2248,-73-69-6,82 78-20,0 0 0,-1 0 0,1 1 1,-1 0-1,0 0 0,0 0 0,-1 1 0,1 0 1,0 0-1,-1 0 0,-7-2 0,-2 2 204,-1 0-1,-29 1 0,42 1-174,0 0 0,1 0 0,-1 1 0,1 0 1,-1-1-1,0 1 0,1 0 0,-1 0 0,1 1 0,0-1 0,-1 0 0,1 1 0,0-1 1,0 1-1,0 0 0,0 0 0,0 0 0,0 0 0,1 0 0,-1 0 0,-2 4 1,-2 6 82,0-1 0,1 0 1,-5 18-1,7-19-16,-3 10 85,2 0 0,0 1 0,2-1 0,0 1 0,1 0 0,2 21 0,-1-15-87,0-18 26,1-1 1,0 1-1,0-1 1,1 1-1,0-1 1,0 0-1,1 0 1,0 0 0,6 11-1,-7-15-70,0-1 0,0 0 0,0 0 0,0 1 0,1-1 0,-1-1 0,1 1 0,0 0 1,0-1-1,0 1 0,0-1 0,0 0 0,1 0 0,-1-1 0,1 1 0,-1 0 0,1-1 0,0 0 0,-1 0 0,1 0 0,0 0 0,0-1 0,4 1 0,-5-2-21,0 1-1,0-1 1,0 0-1,0 1 1,0-1 0,0-1-1,-1 1 1,1 0-1,0-1 1,-1 1 0,1-1-1,0 0 1,-1 0-1,0 0 1,0 0 0,1 0-1,-1-1 1,0 1-1,-1 0 1,3-5 0,5-8 49,-1 1 1,10-27 0,-9 22-40,10-26-233,-1-1 0,-2-1 0,-3 0-1,-1-1 1,5-53 0,26-290-3092,-42 369 3402,-1 21 95,0 16-160,0 540 4397,0-548-4333,-1-4-77,1 0 0,0 1 0,0-1 0,0 0 0,0 0 0,1 1 0,-1-1 0,1 0 0,0 0 0,0 0 0,0 0 0,3 6 0,-4-9-196,1 0 1,-1 0-1,1 0 1,-1 0 0,1 0-1,0 0 1,-1 0-1,1 0 1,-1 0 0,1 0-1,-1 0 1,1 0-1,0 0 1,-1 0 0,1 0-1,-1 0 1,1-1-1,-1 1 1,1 0 0,-1 0-1,1-1 1,-1 1-1,1 0 1,-1-1 0,1 1-1,18-20-3549,3-15-1155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36.6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0 6419,'0'0'2465,"0"24"-5154,0-7-3506</inkml:trace>
  <inkml:trace contextRef="#ctx0" brushRef="#br0" timeOffset="1">26 311 2881,'0'0'5955,"-26"180"-4514,26-137-577,0-2-432,0-6-192,0-9-192,0-6 48,0-8-96,0-9-1056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37.2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60 3650,'0'0'2521,"6"26"-806,18 87 22,-12-22 116,-11-78-1595,0 1 1,1-1 0,1 0-1,0 0 1,6 17-1,-7-29 511,1-7-526,1-11-62,-2 2-124,7-44-497,3 0-1,35-103 0,-46 158 422,1-1 0,0 1 0,0 1-1,0-1 1,0 0 0,1 0 0,3-3-1,-5 6-2,0 0-1,0 0 1,0 0-1,0 0 1,1 1-1,-1-1 1,0 0-1,1 1 0,-1-1 1,0 1-1,1-1 1,-1 1-1,1 0 1,-1-1-1,1 1 1,-1 0-1,1 0 0,-1 0 1,0 0-1,1 1 1,-1-1-1,1 0 1,-1 1-1,3 0 1,-3-1 15,1 1 1,0 0 0,-1 0-1,1 0 1,-1 0 0,1 0-1,-1 0 1,0 1 0,1-1 0,-1 0-1,0 1 1,0-1 0,0 1-1,0-1 1,0 1 0,0 0-1,0-1 1,0 3 0,11 37 89,-9-27-38,26 150 1263,-23-117-506,-5-44-690,-2-2-77,1 0-1,0-1 0,0 1 0,0 0 1,0-1-1,0 1 0,0 0 1,1-1-1,-1 1 0,0 0 0,0-1 1,0 1-1,1-1 0,-1 1 0,0 0 1,1-1-1,-1 1 0,0-1 1,1 1-1,-1-1 0,1 1 0,-1-1 1,1 1-1,-1-1 0,1 1 0,0 0 1,0-6 456,0-21-537,1 0 0,1 1 1,2-1-1,0 1 1,2 0-1,0 0 1,2 1-1,1 0 0,0 1 1,2 0-1,15-22 1,-26 44 25,-1 0 0,1 0 0,0 0 0,0 0 0,0 0 0,0 0 0,0 0 0,0 0 0,0 0 0,0 0 0,0 0 1,1 1-1,-1-1 0,0 0 0,0 1 0,1-1 0,-1 1 0,0 0 0,1-1 0,-1 1 0,1 0 0,-1 0 0,0 0 0,1 0 1,-1 0-1,1 0 0,-1 0 0,0 0 0,1 0 0,-1 1 0,3 0 0,-2 0 10,1 1-1,-1-1 1,1 1 0,-1 0 0,0-1-1,1 1 1,-1 0 0,0 0-1,0 1 1,0-1 0,-1 0 0,1 1-1,2 4 1,5 16 138,0 0-1,-2 1 1,-1 0 0,0 0-1,1 28 1,4 13 88,-4-55-868,-7-9 506,0-1-1,1 0 1,-1 0 0,0 0-1,1 0 1,-1 0 0,1 0-1,-1 0 1,0 0 0,1 0-1,-1 0 1,0 0 0,1 0-1,-1 0 1,1 0-1,-1 0 1,0 0 0,1 0-1,-1 0 1,0-1 0,1 1-1,2-2-1024,5-13-3721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37.6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 6275,'0'0'6267,"28"0"-5731,90-2-283,-113 1-236,1 1 0,0 0 0,-1 0-1,1 1 1,-1-1 0,1 1-1,-1 1 1,0-1 0,1 1 0,-1-1-1,8 5 1,-10-3-14,0 0 1,0-1 0,-1 1-1,1 0 1,-1 0-1,0 0 1,0 1-1,0-1 1,0 0-1,-1 1 1,2 4-1,-1-4 5,2 7 57,0 0-1,-1 0 1,0 1-1,-1-1 0,0 1 1,0 12-1,-3 75 714,0-59-390,-1-11-187,-2 1 0,-1-1 0,-11 38 0,-5 28 769,20-93-919,1-1 1,0 0-1,-1 1 0,1-1 0,0 1 1,-1-1-1,1 1 0,0-1 0,0 1 0,0 0 1,1-1-1,-1 1 0,0-1 0,0 1 1,1-1-1,-1 0 0,1 1 0,-1-1 1,1 1-1,0-1 0,0 0 0,0 1 0,-1-1 1,1 0-1,0 0 0,2 2 0,1-2 87,0 1-1,-1-1 1,1-1-1,0 1 0,0 0 1,0-1-1,0 0 1,-1 0-1,6 0 0,-5 0-90,22 0 477,21 0 78,0-1 1,63-10 0,-58 1-426,-1-2-1,0-3 1,57-23 0,-106 37-171,0 0-1,0 0 1,0 0 0,-1 0 0,1 0 0,-1-1 0,1 1 0,-1-1-1,1 1 1,-1-1 0,0 1 0,2-3 0,-3 3-99,1 0 0,-1 0 0,1 0 0,-1 0 1,0 0-1,0 0 0,1 0 0,-1 0 0,0 0 0,0 1 1,0-1-1,0 0 0,0 0 0,0 0 0,-1 0 0,1 0 1,0 0-1,0 0 0,-1 0 0,1 0 0,0 0 0,-1 0 1,1 1-1,-1-1 0,1 0 0,-1 0 0,1 0 0,-1 1 1,0-1-1,1 0 0,-3 0 0,-4-4-1155,0 0 0,0 1 0,-12-5 1,-47-19-5631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38.6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1 112,'0'0'5976,"3"0"-4935,-2 0-1045,0 0 122,0 0 0,0-1-1,0 1 1,0 0-1,1 0 1,-1 1 0,0-1-1,0 0 1,0 0 0,0 0-1,0 1 1,0-1 0,0 1-1,0-1 1,0 1 0,0-1-1,0 1 1,0-1 0,0 1-1,-1 0 1,1-1 0,0 1-1,0 0 1,-1 0-1,1 0 1,0 0 0,-1 0-1,1-1 1,-1 1 0,1 0-1,-1 0 1,1 2 0,18 24 888,-18-25-944,0-1 1,0 1-1,0-1 1,1 0-1,-1 1 1,0-1-1,1 0 1,-1 0-1,1 0 1,-1 0-1,1 0 1,0 0-1,-1 0 1,7 1 2562,2-13-5437,-9-11-1243,-1-6-2607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0.9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4706,'0'0'2599,"1"26"-1959,4 85-40,2 169 2766,9 104-393,-15-374-2922,-1-6-18,1 1 0,-1-1 0,1 1 0,0-1 1,0 0-1,3 8 0,-4-11 226,0-7-1521,-5-14-1862,-10-6-1449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3.1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0 1377,'0'0'4295,"-1"6"-3743,-4 69 2273,11-82-2496,-6 29 325,0-11-5366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1.2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5731,'0'0'1411,"5"25"-712,19 80 131,-21-93-614,1-1 0,1 0 0,0 0 0,0 0 0,1-1 0,1 0 0,-1 0 0,2 0 0,-1-1 0,17 14 0,-6-4 329,-15-15-522,17 14 1366,-20-17-1300,1-1-1,0 0 1,-1 1-1,1-1 1,0 0-1,-1 0 1,1 0 0,0 1-1,0-1 1,-1 0-1,1 0 1,0 0-1,0 0 1,-1 0 0,1 0-1,0 0 1,0-1-1,-1 1 1,1 0-1,0 0 1,-1 0-1,1-1 1,0 1 0,-1 0-1,1-1 1,0 1-1,-1-1 1,1 1-1,-1-1 1,1 1 0,-1-1-1,1 1 1,0-2-1,15-20 757,25-45-1,-5 6-614,27-53-559,-61 111 249,14-23-8331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2.2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 61 4274,'-2'-4'9761,"-8"-19"-9854,-6-11 157,21 44-224,0 1 0,1-1 0,0-1 0,12 15 0,4 6 267,229 392 2899,-104-166-898,-23-49 120,-124-207-2218,0 0 1,0 0-1,0 0 0,0 0 1,0 0-1,0 0 1,0-1-1,0 1 0,0 0 1,0 0-1,0 0 1,0 0-1,0 0 0,0 0 1,1 0-1,-1 0 1,0 0-1,0 0 0,0 0 1,0 0-1,0 0 1,0 0-1,0 0 0,0 0 1,0 0-1,0 0 1,0 0-1,0 0 1,0 0-1,0 0 0,0 0 1,0 0-1,0 0 1,0 0-1,0 0 0,1 0 1,-1 0-1,0 0 1,0 0-1,0 0 0,0 0 1,0 0-1,0 0 1,0 0-1,0 0 0,0 0 1,0 0-1,0 0 1,0 0-1,0 1 0,0-1 1,0-10-346,-5-12-1192,2 13 697,-1-2-1197,0 0 1,-3-20-1,3-1-3338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2.6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578 0 10197,'0'0'728,"-11"25"126,-75 161 432,-272 527 3740,342-685-4820,1 0 18,-1-1 0,-1 0 0,-40 46 0,56-72 128,1-14-296,0 2-593,1 0 1,0 0-1,0 0 0,2 1 1,-1-1-1,1 1 1,1-1-1,0 1 0,0 0 1,1 0-1,0 1 0,1-1 1,9-11-1,38-50-3550,2 1-1369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3.1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1 176,'0'0'8732,"3"22"-8182,0 5-367,8 112 527,-11-24-11,1 48 763,-1-160-1413,1 0 0,-1 0-1,0-1 1,1 1 0,0 0-1,-1-1 1,1 1-1,0 0 1,0-1 0,1 1-1,-1-1 1,1 0 0,-1 1-1,1-1 1,0 0-1,-1 0 1,1 0 0,0 0-1,0 0 1,1-1 0,-1 1-1,0 0 1,1-1 0,-1 0-1,0 0 1,1 1-1,0-2 1,-1 1 0,4 1-1,6 0 171,1 0 0,0-1 0,0 0 0,0-1 0,14-2 0,6 1 255,-18 1-277,0-1-1,1 0 1,26-6 0,-38 6-248,1-1 0,0 1 0,-1-1 0,1 0 0,-1 0 0,1 0 0,-1-1 0,0 1 0,0-1 0,0 0 0,0 0 0,0 0 0,-1-1 0,0 1 0,0-1 0,4-6 0,-6 8-431,0 0 0,0-1-1,-1 1 1,1 0 0,-1-1-1,1 1 1,-1 0 0,0-1-1,0 1 1,0-1 0,-1 1-1,1 0 1,-1-5 0,-6-5-3147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4.1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0 108 4338,'0'0'5442,"16"-3"-4529,38-9-269,75-28 0,-89 23-799,-18 8 266,28-10 0,-42 17-1119,0 1-1,0-1 1,0 1-1,10 0 1,-17 25-1201,-9 30 2404,-1 20 2208,6 1-951,3 0 0,3 1 0,14 76 0,-4-80-623,-3 1 0,0 75 0,-11-147-806,0-1 0,1 1 0,-1-1 1,0 1-1,0-1 0,0 0 0,0 1 0,0-1 0,1 0 1,-1 1-1,0-1 0,0 0 0,0 0 0,0 0 1,0 0-1,0 0 0,0 0 0,0 0 0,0 0 0,0 0 1,-1-1-1,-2 1 35,-5 0-96,1 0 0,0-1 0,0 0 0,-1-1-1,1 1 1,0-2 0,0 1 0,1-1 0,-1 0 0,0 0-1,1-1 1,0 0 0,0-1 0,0 0 0,0 0 0,1 0 0,0-1-1,0 1 1,-9-13 0,12 14-4,0-1 0,-1 0 0,2-1-1,-1 1 1,1 0 0,-1-1 0,1 0 0,1 1-1,-1-1 1,1 0 0,0 0 0,1 0 0,-1 0-1,1 0 1,1-9 0,-1 10 22,1 1 1,0-1-1,0 1 0,0 0 1,0-1-1,1 1 0,0 0 1,-1 0-1,2 0 0,-1 0 1,0 0-1,1 1 0,0-1 1,-1 1-1,7-6 0,6-4-13,0 0 0,21-13 0,-28 21 20,11-9-15,1 2 1,0 0-1,1 2 0,0 0 0,0 1 1,1 1-1,1 1 0,-1 1 0,1 1 0,0 1 1,40-1-1,-61 5 18,1 0 0,-1 0 0,0 1 0,0-1 0,1 1 0,-1-1 0,0 1-1,0 0 1,0 0 0,0 0 0,0 0 0,0 0 0,0 1 0,0-1 0,-1 1 0,1-1 0,0 1 0,-1 0 0,3 3 0,2 3 21,-1 1-1,0 0 1,5 12 0,-3-4 43,57 139 1920,-64-160-1633,-1-37-985,-2 0 0,-2 1 0,-15-63-1,11 61 183,1-1 0,2-1 0,0-73-1,7 113 485,-1 1 1,1-1-1,0 0 0,0 0 0,0 0 0,1 1 0,-1-1 0,1 0 0,0 1 0,0-1 0,0 1 0,0 0 0,1 0 0,-1 0 0,1 0 0,0 0 0,0 1 0,0-1 0,5-3 0,8-5 151,0 2 0,32-15 0,-36 19-161,17-8 91,2 0 0,43-10 1,-57 19-103,1 0 1,-1 2 0,1 0 0,0 1 0,0 1 0,19 2-1,-33-2 13,-1 1-1,1 0 0,-1 1 1,1-1-1,-1 1 1,0-1-1,0 1 0,0 0 1,0 0-1,0 1 0,0-1 1,-1 1-1,1-1 0,-1 1 1,1 0-1,-1 0 1,0 0-1,0 0 0,2 4 1,3 7 89,-1 0 0,0 0 0,6 21 1,-3 1 272,-1 0 1,-2 1 0,2 39 0,-4 115 873,-4-156-953,-14-34-1332,9-1 623,-4 1-282,0-1-1,0 0 1,0-1 0,0 0-1,0-1 1,0 1 0,1-2 0,-1 1-1,-9-5 1,-28-17-2337,-3 0-309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4.4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49 256 2161,'0'0'9300,"-9"-1"-8129,-24-6-290,27 3-563,9 0-44,123-76 1636,-108 67-2065,48-40 565,-58 46-1548,0-1 0,13-18 1,-20 24 655,1 0 0,-1 1 0,0-1 0,0 0 0,-1 0 0,1 0 0,0 0 0,-1 0 0,1-1 0,-1 1 0,0 0 0,0 0 0,0-4 0,0-14-4779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4.8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90 1 1281,'0'0'5493,"3"31"-4125,-1-7-1064,2 20 444,2-1 0,20 77 0,-7-41-92,-3 2 0,-3-1 0,-4 2-1,-2 101 1,-7-169-610,1-11-34,-1 1-1,0-1 1,1 0 0,-1 0-1,0 0 1,-1 0 0,1 1-1,-1-1 1,1 0 0,-1 0-1,0 0 1,0 0 0,0 0-1,-1 0 1,1 0 0,-1-1-1,0 1 1,1 0 0,-1-1-1,-3 4 1,0-2-5,-1 0-1,0 0 1,0 0 0,0-1-1,-1 0 1,1 0 0,-1 0 0,1-1-1,-1 0 1,-11 2 0,-5-2 345,-45 1 0,64-3-242,19-12 517,7 5-412,1 1-1,1 1 0,-1 1 1,46-2-1,38-7 328,-89 10-610,22-5 9,-17-1-2834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5.7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 5378,'0'0'5550,"0"-2"-5428,0 6-127,9 156 1638,0-34-64,-8-17-411,-3-60-635,3 0-1,2 0 1,16 81 0,-17-122-798,2 5 607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6.0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72 3426,'0'0'6581,"14"32"-5412,45 103-67,-43-102-367,1-1 0,29 43 1,-27-47-315,-15-22-286,-1 0 47,1 0-1,0 0 1,1 0-1,-1-1 1,1 1 0,0-1-1,10 8 1,-14-13-162,0 0 1,0 0 0,0 0-1,-1 0 1,1 0-1,0 0 1,0 0-1,-1 0 1,1 0-1,0 0 1,0 0 0,-1 0-1,1 0 1,0-1-1,0 1 1,-1 0-1,1-1 1,0 1-1,-1 0 1,1-1 0,0 1-1,-1-1 1,1 1-1,-1-1 1,1 1-1,-1-1 1,1 0 0,-1 1-1,1-1 1,-1 0-1,1 1 1,-1-1-1,1-1 1,16-27 377,-1-1 0,17-46 0,-8 19-298,-3 7-79,79-155 91,-99 199-24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6.4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10325,'0'0'4210,"110"150"-3826,-95-135-272,-1-6-16,-8-4-32,0-5-64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4.0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4034,'0'0'4858,"0"33"-3884,0 106 112,0 167 2513,0-358-11624,0 9 3612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6.8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311 1 1425,'0'0'9740,"-4"26"-8422,-12 87-504,15-106-777,0 0 1,-1 0 0,0 0-1,0-1 1,0 1 0,-1-1-1,0 1 1,0-1-1,-1 0 1,-5 8 0,0-1 15,0-1-40,-1 0 1,0 0 0,0-1 0,-2 0-1,1 0 1,-20 12 0,-81 43-2193,95-56 1639,15-9 514,0 0-1,0 0 1,1 0-1,-1 1 1,0-1 0,1 1-1,-1-1 1,1 1-1,0-1 1,-1 1 0,1 0-1,0 0 1,0 0-1,0 0 1,0 0-1,1 0 1,-1 0 0,1 0-1,-1 3 1,0 3-45,0 1 0,1-1 0,1 15 0,0 2 147,0-16 56,0-1 1,0 1 0,1-1-1,0 1 1,6 15-1,5 20 609,-3 9 776,5 107-1,-15 59 1038,-1-103-1476,-10-117-1937,9 0 625,1-1 0,-1 1 0,1-1 0,0 1 0,0-1 0,0 0 0,0 1 0,0-1 0,0 0 0,1 0 0,-1 0 0,0 0 0,1 1 0,-1-1 0,1 0 1,0 0-1,0 0 0,0 0 0,0 0 0,0 0 0,0 0 0,1-2 0,-1-4-593,-1-49-3925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8.1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211 1 3394,'0'0'7168,"0"28"-6666,0 92 202,1-78-468,-2 0 0,-2 0 0,-8 45 0,6-57 32,1 0 0,1 47 0,3-76-193,1-1 1,0 1-1,0-1 1,0 1-1,0-1 1,0 0-1,0 1 1,0-1-1,0 0 1,0 0-1,0 1 1,0-1-1,0 0 1,0 0-1,0 0 1,0 0-1,0-1 1,0 1-1,1 0 1,2 0 158,15 0 199,5 0-110,0 0-1,0-2 1,46-8 0,-39 1-482,34-7 474,-21 12-3259,-170 1-5058,2-6 5050,77 3 3315,0-3 0,1-1-1,-55-19 1,100 28-79,0 1-1,0 0 1,0-1 0,0 1-1,0 0 1,0-1 0,-1 0 0,1 1-1,1-1 1,-1 0 0,0 1 0,0-1-1,0 0 1,0 0 0,0 0 0,1 0-1,-1 0 1,0-1 0,1 2-220,0-1 0,0 1 0,0-1 1,0 1-1,0-1 0,0 0 0,0 1 1,0-1-1,0 1 0,0-1 0,1 0 1,-1 1-1,0-1 0,0 1 0,1-1 1,-1 1-1,0-1 0,1 1 0,-1-1 1,1 1-1,-1 0 0,0-1 0,1 1 1,0-1-1,5-3-138,0 0 1,1 0 0,-1 1 0,10-3-1,-11 3 418,71-28-358,91-24 1,-163 54 398,8 0-3827,-11 1 3307,-1 1 0,0 0 0,1-1 1,-1 1-1,0 0 0,1-1 0,-1 1 1,0 0-1,0 0 0,0-1 1,0 1-1,1 0 0,-1 0 0,0-1 1,0 1-1,0 0 0,-1 1 0,24 427 7387,-5-128-4109,-18-301-3138,0 0 1,0 1 0,-1-1 0,1 0 0,0 1 0,0-1-1,0 0 1,0 1 0,0-1 0,-1 0 0,1 1-1,0-1 1,0 0 0,-1 0 0,1 1 0,0-1 0,0 0-1,-1 0 1,1 1 0,0-1 0,-1 0 0,1 0 0,0 0-1,-1 0 1,1 0 0,0 1 0,-1-1 0,1 0 0,-1 0-1,1 0 1,0 0 0,-1 0 0,1 0 0,-18 0 87,12-1-70,1 2-78,0-1 0,0 0 0,0 0 0,0 0 0,0-1 0,0 0 0,0 0 0,0 0 0,0 0 0,0-1 0,1 0 0,-1 0 0,1 0 0,-1-1 0,1 1 0,0-1 0,0 0 0,0 0 0,0-1 0,0 1 0,1-1 0,0 0 0,-6-7 0,6 6-62,0 1 1,-1-1 0,2 0-1,-1-1 1,1 1-1,0 0 1,0-1 0,-2-9-1,2 1 18,1 0 0,0-21 0,1 33 81,0-1 1,0 0-1,1 1 0,0-1 0,-1 1 0,1-1 1,0 1-1,0 0 0,0-1 0,0 1 0,1 0 1,-1-1-1,1 1 0,-1 0 0,1 0 0,3-2 1,2-3-23,1 0 1,17-10 0,-15 11 30,1-1-3,0 0 0,1 1 0,0 0 0,0 1 0,0 0 0,1 1 0,0 0 0,0 1 0,0 0 0,0 1 0,25 0 0,-34 2 6,0 0 1,0 1 0,0 0 0,0 0-1,0 0 1,0 0 0,0 0 0,-1 1-1,1 0 1,0 0 0,-1 0 0,0 0-1,1 0 1,-1 1 0,0-1 0,0 1 0,0 0-1,4 6 1,2 4 106,1 1 0,-2 0 0,9 19 0,-15-29-53,24 60 690,-22-50-542,1 0 0,0-1 0,1 0-1,1 0 1,13 20 0,-16-31 46,-4-8-18,0 0-210,-8-301-6943,6 285 6542,-1-15-75,2-1 1,4-48 0,-2 83 549,0-1 0,0 0 0,0 1 0,1-1 0,0 1 0,-1 0 0,1 0-1,0-1 1,0 1 0,1 0 0,-1 1 0,6-6 0,39-30 993,-35 29-901,0 0-28,0 1 1,1 1 0,0 0 0,0 1-1,0 0 1,1 1 0,0 0 0,0 1-1,0 1 1,0 0 0,1 1-1,-1 1 1,1 0 0,-1 1 0,16 1-1,-26 0-89,0-1-1,0 1 1,0 0-1,-1 1 1,1-1-1,0 1 1,0 0-1,-1-1 1,1 1-1,-1 1 1,0-1-1,0 1 1,0-1-1,0 1 1,0 0-1,0 0 1,-1 0-1,1 0 1,-1 1-1,2 3 1,6 9 198,-2 1 0,13 35 0,-19-48-220,6 23 316,0 0-1,-1 1 0,-2 0 0,2 40 0,-4 117 559,-4-110-366,1-75-546,0 1 0,0 0 0,-1 0 0,1 0 1,0 0-1,-1-1 0,1 1 0,-1 0 0,1 0 0,-1-1 1,1 1-1,-1 0 0,1-1 0,-1 1 0,0-1 1,1 1-1,-1 0 0,0-1 0,1 0 0,-1 1 1,0-1-1,0 1 0,0-1 0,0 0 0,1 0 1,-1 1-1,0-1 0,0 0 0,0 0 0,0 0 1,0 0-1,-1 0 0,-38 0-600,26 0-83,7-1 193,1 1 0,-1-1-1,0 0 1,1 0 0,0-1-1,-1 0 1,1 0 0,-12-6-1,1-1-1992,-27-21 0,33 22 1462,-46-35-4836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8.4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0 238 6355,'0'0'9188,"154"-32"-8836,-116 12-192,-3 0-64,-12-1-96,-8 4-96,-4-3-1360,-5-1-1186,-6 1-351,0-9-288,0-9-1842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48.8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109 1 5138,'0'0'1241,"0"39"272,1 251 2200,8-113-1896,1 21-872,-9-167-809,0-14-77,-1 1 0,-1-1-1,-5 29 1,5-40-50,-1 0 1,0 0-1,0-1 0,0 1 0,-1-1 0,0 1 1,0-1-1,0 0 0,-1 0 0,0 0 0,0-1 1,0 1-1,0-1 0,-8 6 0,4-4 13,0-1 0,-1 0 0,1-1-1,-1 1 1,-18 5 0,27-10-21,0 0 0,0 0 0,0 0 0,0 0 0,0 0 0,0 0 0,0 0 1,0 0-1,-1 0 0,1 0 0,0 0 0,0 0 0,0 0 0,0 0 0,0 0 0,0 0 0,0 0 0,0 0 1,0 0-1,0 0 0,0 0 0,0 0 0,0 0 0,-1 1 0,1-1 0,0 0 0,0 0 0,0 0 0,0 0 0,0 0 1,0 0-1,0 0 0,0 0 0,0 0 0,0 0 0,0 0 0,0 1 0,0-1 0,0 0 0,0 0 0,0 0 1,0 0-1,0 0 0,0 0 0,0 0 0,0 0 0,0 0 0,0 0 0,0 1 0,0-1 0,0 0 0,1 0 0,-1 0 1,0 0-1,0 0 0,0 0 0,0 0 0,0 0 0,0 0 0,0 0 0,0 0 0,0 0 0,0 0 0,0 0 1,1 0-1,8 5 33,13 2 92,153 18 1417,-98-21-5164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50.4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36 1 5090,'0'0'6385,"0"10"-5473,5 597 2879,7-262-1937,0 1 102,-25-346-5200,-23-2-4525,21 1 3020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50.8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5843,'0'0'2716,"10"27"-1503,33 89-268,-33-91-434,2-1 0,0-1 1,21 29-1,-6-10 304,-12-15-350,18 27 495,-30-49-805,1 0 1,0 0-1,0-1 0,0 0 1,1 1-1,0-2 0,8 7 1,-12-9-103,0-1 0,0 1 1,0-1-1,0 0 0,0 1 0,0-1 1,0 0-1,0 0 0,0 1 0,0-1 1,0 0-1,0 0 0,0 0 0,0 0 1,0 0-1,0-1 0,0 1 0,0 0 1,0 0-1,0-1 0,0 1 1,0-1-1,0 1 0,0 0 0,0-1 1,0 0-1,-1 1 0,1-1 0,0 0 1,1-1-1,2-2-13,-1-1 0,1 1 0,-1-1 0,4-8 0,0 0 88,31-49-94,23-34 350,-53 85-785,1 0 0,0 0 0,1 1 0,0 1 1,22-17-1,-25 22-738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55.5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273 1 3730,'0'0'3473,"0"147"-2416,-6-106-129,-11 0-143,-4-1-417,-5-2 16,0-6-240,0 0-32,-6 0-112,0-6-64,0-3-1249,3-8-1120,3-12-1825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55.8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99 1201,'0'0'5730,"127"148"-5042,-112-139-399,-4-6-209,1-3-16,0 0-64,8-32 0,3-14-1201,3-15-768,0 0-304,-5 3 849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56.2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175 1 960,'0'0'4368,"9"12"-3565,29 40-91,-35-48-625,1 1-1,-1-1 1,1 1-1,0-1 1,0 0-1,1-1 1,-1 1-1,1-1 1,-1 0-1,1 0 1,0 0 0,1-1-1,-1 0 1,0 0-1,1 0 1,-1-1-1,1 1 1,-1-1-1,1 0 1,0-1-1,-1 0 1,11 0-1,-15 0-19,-1 5-22,-1-2-74,1 1 0,-1-1-1,1 0 1,-1 0 0,0 1-1,-1-1 1,1 0 0,0 0-1,-1 0 1,-3 5 0,-24 29-204,19-25 177,-45 49-164,-113 99 0,161-154 278,-7 5 289,-23 27 1,36-37-333,0-1 0,1 1 0,-1-1 0,1 1 0,-1-1 0,1 1 0,-1 0 0,1-1 0,-1 1 0,1 0 0,0-1 0,-1 1 0,1 0 0,0 0 0,0-1 0,-1 1 0,1 0 0,0 0 0,0 0 0,0-1 0,0 1 0,0 0 0,0 0 0,0 0 0,0-1 1,0 1-1,1 0 0,-1 0 0,0-1 0,0 1 0,1 0 0,-1 0 0,0-1 0,1 1 0,-1 0 0,1-1 0,-1 1 0,1-1 0,-1 1 0,1 0 0,0-1 0,-1 1 0,1-1 0,-1 0 0,1 1 0,0-1 0,0 1 0,-1-1 0,2 1 0,3 0 70,0 1-1,0-1 0,0 1 1,0-1-1,0-1 0,6 1 1,68 0 744,-74-2-827,0 0-1,0 0 1,0 0-1,0-1 1,0 0-1,0 0 1,-1 0-1,1 0 1,-1-1-1,1 1 1,-1-1-1,0-1 1,0 1-1,0 0 1,-1-1 0,1 0-1,2-4 1,2-1-578,0-1 0,-1 0 1,-1-1-1,0 1 1,0-1-1,4-14 0,-1-10-1963,-2-5-425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56.5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200 1 1521,'0'0'4578,"-3"25"-4146,-1 13 2,2 0 0,1 0 1,8 67-1,9 33 1848,-3 258 1,-13-390-2261,-1 0 1,1 1-1,-1-1 1,0 0-1,-1 0 1,1 0-1,-1 0 1,-1-1-1,1 1 1,-1 0 0,-4 6-1,5-9-2,0 0 0,-1-1 0,1 1 0,-1-1 0,1 1-1,-1-1 1,0 0 0,0 0 0,0 0 0,0-1 0,0 1 0,-1-1 0,1 1 0,0-1-1,-1 0 1,1 0 0,-1-1 0,1 1 0,-1-1 0,-6 0 0,-20 1 105,17 0-77,0-1 0,0 0 0,0-1 0,0-1 0,-25-5 0,46 8-14,0 0-1,0-1 1,-1 0 0,15-1-1,7 0-25,-3 1 80,0-1-1,36-6 1,-51 4-79,0 1 1,0-2-1,0 0 0,0 0 1,-1 0-1,0-2 1,0 1-1,10-8 0,-9 5-733,0 0 0,-1-1 0,0 0 0,0-1 0,-1 0 0,-1 0 0,13-19 0,3-17-2835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4.3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3105,'0'0'5187,"32"35"-5187,-23-30-673,-1-5-1263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56.9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0 137 7860,'0'0'2849,"73"-18"-2513,-53 4-192,-3-4-96,4-2-48,-1 0-1232,0-7-1362,-5 7-1119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57.7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0 2385,'0'0'1225,"0"30"-337,-3 198 1924,26 76 1088,-18-253-3393,-1 52 645,-4-90-618,-1-14-530,-1 1 0,1-1-1,0 1 1,0-1 0,-1 1-1,1-1 1,0 0 0,0 1-1,0-1 1,0 0 0,0 0-1,0 0 1,0 0 0,0 0-1,0 0 1,0 0-1,1 0 1,-1-1 0,0 1-1,1 0 1,-1-2 0,-13-31-205,13 32 196,-4-16-136,1-1-1,1 1 1,0-1-1,1 1 1,2-1 0,0 0-1,4-34 1,-2 45 127,0-1 0,0 1-1,1 0 1,0 0 0,1 1 0,0-1 0,0 1-1,1-1 1,0 1 0,0 1 0,11-12 0,-1 3-16,1 0 1,0 1-1,28-17 1,-3 7 8,1 3 0,1 1 1,62-20-1,-69 32 92,-29 7-399,-1 0-1,1-1 1,0 0-1,-1 0 1,7-3 0,-17 13 85,-6 13 227,7-17 6,0 1-1,1 0 1,-1 0-1,1 0 1,1 1 0,-1-1-1,0 1 1,1-1-1,-1 10 1,2-13-11,0 0 0,0 1-1,0-1 1,0 1 0,1-1 0,-1 0 0,1 1 0,-1-1 0,1 0 0,0 1 0,0-1 0,2 4 0,-1-3-6,1-1 0,-1 0 0,1 0 1,0 0-1,-1 0 0,1-1 0,0 1 1,4 0-1,-2 1-16,-4-2 0,0 0 0,-1-1 0,1 1 0,0 0 0,-1 0 1,1 0-1,-1 0 0,1 0 0,-1 0 0,1 0 0,-1 0 0,0 0 0,1 0 0,-1 0 0,0 0 0,0 0 0,0 0 0,0 0 0,0 0 0,0 0 1,0 0-1,0 0 0,0 0 0,0 0 0,-1 0 0,1 2 0,-11 31 194,10-31-213,-3 14 249,0-1-1,1 0 1,1 1 0,1-1-1,1 1 1,1 21-1,0-4 280,-1 56 712,5-1 0,16 91 1,-15-143-790,0-2 126,14 51 0,-43-85 555,13-2-1072,1-1 1,-1 0-1,0-1 1,1 0 0,-1-1-1,1 1 1,0-2-1,0 1 1,0-1-1,-11-10 1,9 7-23,0 0 1,1-1-1,0 0 0,1-1 0,0 0 1,0-1-1,-10-16 0,16 21 15,0-1-1,1 1 0,-1-1 0,1 0 1,0 0-1,1 0 0,-2-12 0,3-50-165,0 63 156,1 1 11,-1 1 0,1 0 0,-1-1 0,1 1-1,0 0 1,1 0 0,-1-1 0,1 1 0,0 0-1,0 0 1,0 1 0,0-1 0,1 0 0,-1 1-1,4-4 1,-1 2 12,1 1 0,-1-1 0,1 1-1,0 0 1,0 1 0,0-1 0,0 1-1,11-3 1,6-1 97,1 2-1,-1 0 1,1 2-1,35-1 1,-35 2 50,3 0 87,0 1 0,1 1 1,-1 2-1,27 4 0,-19 8 4,-31-11-195,0-1 0,1 0-1,-1 0 1,1 0 0,-1-1 0,1 1 0,0-1 0,7 0 291,-14-22-5391,-8-7 27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58.4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4562,'0'0'2953,"0"30"-1595,0 97-261,0-8 64,0-90-9397,0-38 7648,0-1 712,0-1 1,1 0 0,3-18 0,-3 25 144,0 1-1,0-1 1,1 1 0,-1 0 0,1 0 0,-1-1 0,1 1 0,0 0 0,0 1 0,1-1-1,-1 0 1,0 1 0,1-1 0,0 1 0,0 0 0,3-2 0,9-5 420,1 1 1,1 1-1,-1 1 0,26-7 1,10-3-159,-34 9-655,1 1 1,20-4-1,-5 7-5991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59.1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175 86 3362,'0'0'3833,"-2"4"-3393,1-3-378,-4 9 118,5-10-168,0-1 0,0 1 0,0 0 0,0 0 0,0 0 0,0 0 0,0 0 0,0 0 0,0 0 0,0 0 0,-1 0 0,1 0 0,0 0 0,0-1 0,0 1 0,0 0 0,0 0 0,0 0-1,0 0 1,0 0 0,0 0 0,0 0 0,-1 0 0,1 0 0,0 0 0,0 0 0,0 0 0,0 0 0,0 0 0,0 0 0,0 0 0,0 0 0,-1 0 0,1 0 0,0 0 0,0 0 0,0 0 0,0 0 0,0 0 0,0 0 0,0 0 0,0 0 0,0 0 0,0 1 0,-1-1 0,1 0 0,0 0 0,0 0 0,0 0 0,0-6 16,1 1 1,-1-1-1,1 1 0,0-1 1,0 1-1,1 0 0,0-1 1,0 1-1,2-5 0,-2 7-35,-1 1 0,1-1 0,0 1 1,0-1-1,0 1 0,0 0 0,0 0 0,0 0 0,0 0 0,1 0 0,-1 0 0,1 0 0,-1 1 0,1-1 0,0 1 0,0 0 0,0 0 0,0 0 0,4-1 0,11 1-63,0 0 0,30 2 0,-35-1 56,-9 0 18,-1 1 0,1-1 0,0 0-1,-1 1 1,1 0 0,-1 0 0,1 0 0,-1 0 0,0 1 0,1-1 0,-1 1 0,0 0 0,0 0-1,0 0 1,0 0 0,4 5 0,-4-4 29,-1 1 0,0-1 0,0 1 0,0-1 0,0 1 0,0 0 0,-1 0 0,0-1 0,0 1-1,0 0 1,0 0 0,-1 0 0,1 1 0,-1 6 0,0-10-18,0 1-1,0 0 1,1-1-1,-1 1 0,-1 0 1,1-1-1,0 1 1,0-1-1,-1 1 1,1 0-1,0-1 1,-1 1-1,0-1 1,1 1-1,-1-1 1,0 0-1,0 1 1,0-1-1,0 0 1,0 1-1,0-1 0,0 0 1,0 0-1,0 0 1,-1 0-1,1 0 1,0 0-1,-1 0 1,1 0-1,-1-1 1,1 1-1,-4 0 1,-78 35 70,47-22-95,-59 33 0,83-40 8,1 0 0,0 1-1,1 1 1,0 0 0,0 0 0,1 1-1,0 0 1,-14 22 0,15-18 32,0 0-1,1 1 1,1-1 0,0 2-1,1-1 1,-3 21 0,3-7 325,2 0 1,0 46 0,3-72-323,0 0 0,0 0 1,0-1-1,1 1 0,-1 0 0,1 0 0,0 0 0,0-1 0,0 1 0,0 0 0,0-1 0,1 1 0,-1-1 0,1 1 1,0-1-1,0 0 0,-1 0 0,1 1 0,1-1 0,-1-1 0,0 1 0,0 0 0,1-1 0,-1 1 0,1-1 0,-1 1 1,1-1-1,4 1 0,4 1 76,-1-1 1,1 0-1,-1 0 1,1-1-1,-1 0 1,18-2-1,-22 0-80,0 0-1,-1 0 0,0 0 1,1 0-1,-1-1 1,0 0-1,1 0 0,-1-1 1,5-2-1,43-34 65,-39 28-51,28-17 1,-28 20-51,0 1 1,1 1-1,-1 0 1,1 1-1,0 1 1,1 0-1,-1 1 1,1 1-1,0 0 1,20 1-1,225 1 1873,-261 2-1853,1-1 1,0 1-1,-1 0 0,1-1 0,-1 1 1,0 0-1,1 0 0,-1-1 1,0 1-1,0 0 0,0 0 0,0 0 1,0-1-1,-1 3 0,1 1 39,0-3-73,0 0 0,0 0 0,0 0 0,-1 0-1,1 0 1,-1 0 0,1 0 0,-1-1 0,0 1 0,0 0 0,1 0 0,-1 0 0,0-1 0,-1 1 0,1 0-1,0-1 1,0 1 0,-1-1 0,1 1 0,-1-1 0,1 0 0,-1 0 0,0 1 0,1-1 0,-1 0 0,-3 0 0,0 2-626,-1-2 1,0 1-1,0-1 1,0 1-1,-1-2 1,1 1-1,-9-1 1,-11 0-3798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0:59.6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10757,'0'0'1921,"14"6"-1841,-11-6-80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0.0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2049,'0'0'10389,"9"73"-10101,-3-68-208,-1-2 0,1 3-80,6-3-832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0.8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19 172 3810,'0'0'2097,"-3"28"-1257,-1 2-600,-7 153 1876,11-159-1589,1 1 0,1 0 0,6 29 0,-7-48-428,1 1 0,0 0 1,0 0-1,0-1 0,1 1 0,0-1 0,1 0 0,-1 0 0,1 0 1,0 0-1,1-1 0,-1 0 0,1 1 0,0-2 0,1 1 0,6 5 1,-8-8-27,-1-1 0,1 1 1,-1-1-1,1 1 0,-1-1 1,1 0-1,0 0 1,-1-1-1,1 1 0,0-1 1,0 0-1,0 0 0,-1 0 1,1-1-1,0 1 0,0-1 1,-1 0-1,1 0 1,0 0-1,-1 0 0,1-1 1,-1 1-1,1-1 0,-1 0 1,0 0-1,0 0 0,0 0 1,0-1-1,4-4 1,6-13 153,0 0 0,-2-1 0,0-1 0,-1 0 0,8-31 0,-16 49-210,14-41 41,-2 0 0,-2 0 1,-2-2-1,-3 1 0,-1-1 1,0-48-1,-6 92-38,-1-1-1,1 0 0,-1 1 1,0-1-1,0 1 1,0-1-1,0 1 1,-1-1-1,1 1 1,-1 0-1,0 0 0,0 0 1,0 0-1,0 0 1,0 0-1,-1 0 1,1 1-1,-1-1 1,0 1-1,0 0 0,0-1 1,0 2-1,0-1 1,0 0-1,-1 0 1,-5-1-1,-3-1-13,0 0 0,0 1 0,0 1-1,-1 0 1,1 0 0,-21 1 0,29 1-32,0 1 1,1 0-1,-1 0 1,1 0 0,-1 1-1,1-1 1,-1 1-1,1 0 1,0 0 0,0 0-1,0 0 1,0 1-1,0-1 1,0 1 0,1 0-1,-1 0 1,-2 3-1,-18 18-3091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1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218 0 5827,'0'0'6130,"-11"58"-5857,-10-41-81,-5 1-64,-6-7-128,-2 1-144,-1-3-1409,0-9-1328,12 0-2098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1.8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3458,'0'0'4151,"2"25"-2649,16 160 1120,-6 367 3110,-12-450-4653,-1-102-1074,1 0 0,-1 0-1,1 0 1,-1-1-1,1 1 1,-1 0-1,0 0 1,1 0-1,-1 0 1,1-1-1,-1 1 1,1 0-1,0-1 1,-1 1-1,1 0 1,-1-1-1,1 1 1,-1 0-1,1-1 1,0 1-1,-1-1 1,1 0 0,-3-8-1174,1 1 0,1-1 1,-1 0-1,2 0 1,-1-10-1,1-24-5538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2.1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64 1 2385,'0'0'9797,"6"165"-9525,-6-144-64,0-4-96,0-3-48,0-2-32,0-3-32,-20-3-993,-6-6-1872,2 0-2785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4.6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23 3858,'0'0'4247,"16"-3"-3948,10-4-181,0 2 0,1 1 0,28 0 0,-43 4-103,0 1-1,0 0 1,0 0-1,0 1 1,-1 1-1,1 0 1,-1 0-1,13 6 1,-21-7 3,0 0-1,0 0 1,0 0 0,0 1 0,-1-1-1,1 1 1,-1-1 0,1 1 0,-1 0-1,0 0 1,0 0 0,0 0 0,-1 0-1,1 0 1,-1 1 0,0-1 0,0 0-1,0 1 1,1 6 0,1 7 363,-1 1 0,-1 30 1,-1-38-280,9 262 3131,-1-47-1304,-8-120-1005,0-18 300,17 146 0,-15-216-1054,0 31-1,-16-62-815,-115-145-11132,92 112 6370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2.6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6035,'0'0'5418,"25"0"-4793,78 1-276,-97-1-328,-1 0 0,1 1 0,-1-1 0,1 1-1,-1 0 1,0 1 0,0-1 0,1 1 0,-1 0 0,7 5 0,-9-5 6,0 0 0,0 0 1,0 1-1,0-1 0,0 1 1,-1 0-1,0 0 1,1 0-1,-1 0 0,0 0 1,3 8-1,-2 0 79,0 0 0,0 0 1,-1 1-1,-1-1 0,0 1 0,0-1 0,-2 15 1,1-13 11,0 1 4,-1 0 1,0-1-1,-2 1 0,1-1 1,-1 1-1,-10 23 0,4-16 12,-1-1 0,-1 0 1,-19 25-1,0-7 503,31-34 263,8-3-554,169-1 2319,-100 0-7013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2.9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102 0 1873,'0'0'12822,"0"160"-12262,0-134-224,-3-3-208,-12-6-64,1-5-64,-7-3-592,4-1-1601,0-8-848,2 0-993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3.4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 1697,'0'0'10946,"28"0"-10364,90 0-203,-63-2-208,-49 1-163,0 1-1,0 0 0,-1 0 0,1 0 0,0 1 0,0-1 0,-1 1 0,1 1 0,7 2 0,-11-3-1,1 0-1,-1 0 1,0 0 0,1 1-1,-1-1 1,0 1-1,0 0 1,0-1-1,0 1 1,0 0-1,-1 0 1,1 0-1,0 0 1,-1 1 0,0-1-1,1 0 1,-1 1-1,0-1 1,0 1-1,0-1 1,0 5-1,1 4 60,-1 0-1,0-1 0,0 1 0,-2 11 0,0-2 40,1-15-81,0 0 1,-1 1-1,0-1 0,0 0 0,-1 0 1,1-1-1,-1 1 0,0 0 0,-5 8 1,3-6-9,1 0 0,0 0 0,-4 12 1,7-18-18,0 0 0,0 0 0,0 0 0,0 0 0,0 0 0,0 0 1,0 0-1,0 0 0,0 0 0,0 0 0,1 0 0,-1 0 0,0 0 0,1 0 1,-1 0-1,1 0 0,-1-1 0,1 1 0,-1 0 0,1 0 0,0 0 0,-1-1 1,1 1-1,0 0 0,1 0 0,24 15 134,-14-11-74,-2 2 9,95 57 975,-94-56-874,0 1 1,0 0 0,-1 0-1,0 1 1,-1 0 0,14 20-1,-19-23-113,-1 0-1,0 0 0,-1 0 1,1 0-1,-1 0 0,-1 0 1,1 1-1,0 14 0,-2-17-14,0 0 0,0 0-1,0 0 1,0-1-1,-1 1 1,0 0 0,0 0-1,0 0 1,0-1-1,-1 1 1,0-1 0,0 1-1,0-1 1,-5 7-1,1-4 15,-1-2-1,1 1 1,-1-1 0,0 1-1,0-2 1,-1 1-1,1-1 1,-1 0-1,-15 4 1,-6 1-559,-44 6-1,41-9-1254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3.7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102 0 8884,'0'0'5363,"-11"131"-5508,-19-117-2240,1-5-1536,-2-6-1954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4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8084,'0'0'5645,"0"24"-4284,0 177 141,0-108-176,1-91-1282,-1 0 1,0-1 0,1 0 0,-1 1 0,1-1 0,0 1 0,0-1-1,-1 0 1,1 1 0,0-1 0,0 0 0,0 0 0,0 1 0,0-1-1,0 0 1,1 0 0,-1 0 0,0-1 0,0 1 0,1 0 0,-1 0-1,1-1 1,-1 1 0,1-1 0,-1 1 0,1-1 0,-1 1 0,3-1-1,5 2 153,-1-1-1,1 1 0,15-1 1,-14-1-91,5 1 31,0-1 0,1-1-1,-1 0 1,0-1 0,0-1 0,0 0 0,24-9-1,103-53 40,-128 62-287,5-1-3028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4.4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10085,'0'0'2849,"23"197"-208,-11-107-256,-1 9-1072,1 5-1,-3-2-623,-6-3 127,-1-15-304,-2-20-368,0-9-112,0-15 64,0-8-96,0-11-384,0-10-1328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5.5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0 784,'0'0'6715,"7"19"-5896,4 29 1405,-6-30-1302,4 34 1,53 958 5285,-57-948-7502,-4-73-227,-1 7 696,0 0 0,0 0 1,0 0-1,0 0 1,0 0-1,-1 0 0,-1-5 1,-8-6-3285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5.9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5394,'0'0'4421,"17"28"-3287,56 94-259,25 54 1660,-69-122-1834,-28-53-682,2 6 92,1 0 0,0 0-1,0-1 1,1 1 0,5 5 0,-8-11-68,-1 1-1,1-1 1,0 0 0,-1 0-1,1 1 1,0-1 0,0-1-1,0 1 1,0 0 0,-1 0-1,1-1 1,0 1 0,0-1-1,0 1 1,1-1-1,-1 0 1,0 0 0,0 0-1,0 0 1,0 0 0,0-1-1,0 1 1,4-2 0,-2 1 43,1-1 0,-1-1 1,1 1-1,-1 0 0,0-1 0,0 0 1,0 0-1,0 0 0,5-6 0,30-38 304,-23 26-266,3-2-62,-1 0-1,-1-2 0,-1 0 1,22-49-1,-25 48-81,2-7-1632,-11 11-5869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6.44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105 1 5234,'0'0'3538,"-24"148"-2578,7-113-463,-3-3-241,2-3-176,7-6 16,2-12-48,6-5-48,0-6-368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6.9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1 231 64,'0'0'7590,"26"4"-6469,81 10-273,-59-6-277,-11-5-147,-35-3-427,1-1 0,0 1 0,0-1 1,-1 0-1,1 0 0,0 0 0,-1 0 0,1-1 0,-1 1 0,0-1 0,1 1 0,-1-1 0,0 0 0,0 0 0,0 0 1,2-3-1,31-42-1033,-27 35 483,30-57-1918,-27 49 1827,24-38 0,-33 56 709,0-1 1,1 1-1,-1 0 0,0 0 0,1 0 1,-1 0-1,1 1 0,-1-1 1,1 1-1,0-1 0,0 1 1,0 0-1,0 0 0,0 0 0,5 0 1,1-1 155,-1 2 0,1 0 0,-1 0 0,12 1 0,-18 0-205,-1-1-1,1 1 0,-1 0 1,0-1-1,0 1 0,1 0 1,-1 0-1,0-1 0,0 1 1,0 0-1,0 0 0,0 0 1,0 1-1,0-1 0,0 0 1,0 0-1,-1 0 0,1 1 1,0-1-1,-1 0 0,1 1 1,-1-1-1,1 1 0,-1-1 0,0 0 1,0 1-1,1-1 0,-1 1 1,0 2-1,0 7 63,0 0-1,-1 19 0,0-24-30,0 1-25,0-1-1,-1 1 0,0 0 0,0-1 1,-1 1-1,0-1 0,0 0 1,0 0-1,-1 0 0,0 0 0,-5 5 1,-9 10 39,-29 27 0,38-40-49,-57 52 43,-78 53-1,137-108-34,6-5-8,-1 1 0,1 0 0,-1 0 0,1 0-1,-1 0 1,1 0 0,0 0 0,0 0 0,-1 1 0,1-1 0,0 0 0,0 1-1,0-1 1,1 1 0,-1-1 0,0 1 0,0-1 0,0 3 0,2-3 29,0 0 1,0 0 0,-1-1-1,1 1 1,0 0-1,0-1 1,0 1 0,0-1-1,0 1 1,0-1 0,1 0-1,-1 0 1,0 1-1,0-1 1,0 0 0,0 0-1,0 0 1,2 0-1,-2 0 22,39 3 899,56-5-1,-83 2-896,-8-1-61,0 1 0,0-1 0,0 0 0,0 0 0,0-1 0,0 0 0,-1 1 0,1-1 0,-1-1 0,1 1 0,-1-1 0,0 0 0,1 0 0,-2 0 0,1 0 0,7-8 0,-8 7-391,0 0 0,-1 0 0,1-1 0,-1 1 0,1 0 0,-1-1 0,-1 1 0,1-1 0,-1 0 0,1 0 1,0-6-1,-2-15-2844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1:56.9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6867,'0'0'3410,"66"31"-3410,-55-20-16,-5 4-1793,-6 8-2017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5.3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3 215 3874,'0'0'4946,"0"4"-4580,-3 27-479,3-152-6111,0 42 9794,2 78-3448,-1 0 1,1 0-1,-1 0 0,1 0 1,0 0-1,-1 0 1,1 1-1,0-1 0,-1 0 1,1 1-1,2-1 0,3-1 141,13-6 34,-10 3-263,1 0 0,-1 1 0,1 0 0,0 1 0,0 1 0,0-1 0,0 2 0,14-1 0,-24 2-31,1 0 0,-1-1 0,1 2 0,-1-1 0,1 0 0,-1 0-1,0 0 1,1 1 0,-1-1 0,1 1 0,-1-1 0,1 1 0,-1-1 0,0 1 0,1 0-1,-1 0 1,0 0 0,0 0 0,0 0 0,0 0 0,2 2 0,-1 1 36,0 0 0,0 0 1,-1 0-1,0 0 0,0 0 1,2 9-1,0 17 681,-1 0 0,-1 41 0,-1-4 122,0 61 689,0-127-1470,-2-7-239,-7-17-543,-1-2-439,-18-29 1,25 48 1061,-1 1 1,1-1-1,-1 1 1,-1 0 0,1 0-1,-1 0 1,1 1-1,-2-1 1,1 1 0,-10-6-1,15 10 96,-1 0 1,1 0-1,-1 0 0,1 0 0,0 0 0,-1 0 1,1 0-1,-1 0 0,1 0 0,0 0 0,-1 0 0,1 0 1,0 0-1,-1 1 0,1-1 0,-1 0 0,1 0 0,0 0 1,-1 1-1,1-1 0,0 0 0,0 0 0,-1 1 0,1-1 1,0 0-1,-1 1 0,1-1 0,0 0 0,0 1 0,0-1 1,-1 0-1,1 1 0,0-1 0,0 0 0,0 1 1,0-1-1,0 1 0,0-1 0,0 0 0,0 1 0,0-1 1,0 1-1,-3 19 89,3-18-66,-1 38 547,16-40-557,-11 1-295,-1-1-1,1 0 1,0 0 0,0-1 0,-1 1 0,1-1 0,0 0 0,-1 1 0,1-2 0,-1 1 0,1 0 0,-1-1 0,0 1 0,1-1 0,-1 0 0,0 0 0,0-1 0,4-3-1,13-13-2209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7.2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184 0 4466,'0'0'1017,"0"25"-206,0 165 1838,3 137 392,-3-322-3026,-1-1 1,1 1-1,-1-1 0,0 1 1,0-1-1,-1 1 0,1-1 1,-1 1-1,0-1 0,0 0 1,0 0-1,-1 0 0,1 0 1,-1-1-1,0 1 0,0-1 1,0 1-1,-1-1 0,1 0 1,-1 0-1,0-1 0,0 1 1,0-1-1,-5 3 0,-2 0 60,0-1 0,-1 0 0,1 0 0,-1-1-1,1-1 1,-1 0 0,0 0 0,-18-1 1251,51-1-1126,39 1-134,-4 0 821,98-10 1,-138 6-1278,0 1 0,0-2 1,-1 0-1,1-1 0,-1-1 0,0 0 1,0-1-1,-1 0 0,0-1 0,23-18 1,-13-1-3547,-3-6-1613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7.6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1 221 9396,'0'0'3138,"148"-101"-3010,-108 69-128,-8 3-528,-6 8-1665,-11 4-1633,-12-3-2289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8.3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3201,'0'0'3506,"1"35"-2247,7 120 457,-6-128-1211,2-1-1,1 0 1,14 44 0,-6-30-3,17 64 777,33 142 193,-62-243-1463,-1 0 1,1 0-1,-1 0 1,1-1-1,-1 1 1,0 0 0,0 0-1,-1 0 1,1 0-1,-1 4 1,0-6-39,0 0 0,0 0 1,0 0-1,0 0 0,0 0 0,0-1 0,-1 1 0,1-1 1,0 1-1,0 0 0,0-1 0,-1 0 0,1 1 0,0-1 1,0 0-1,-1 0 0,1 1 0,0-1 0,-1 0 0,1 0 1,0-1-1,-3 1 0,1 0-67,1 0-1,-1-1 1,1 1 0,-1-1-1,1 1 1,-1-1 0,1 0 0,-1 0-1,1 0 1,-1 0 0,1-1-1,0 1 1,0 0 0,0-1 0,-3-2-1,1 0-67,0 0-1,1-1 0,-1 1 1,1-1-1,0 0 0,-4-8 1,2 1-71,0 1 0,1-1 0,1 1 0,0-1 0,1 0 0,-1-14 0,1 11 145,2 0 0,0 0 0,3-19 0,-2 29 86,0 0-1,0 0 1,0 0 0,1 0-1,0 0 1,0 0 0,1 1-1,-1-1 1,1 1 0,0 0-1,0-1 1,6-5 0,19-17 16,2 1 0,0 1 1,1 2-1,1 1 0,2 1 0,0 2 1,1 2-1,0 1 0,74-23 0,-103 38-33,0-1 0,1 1-1,-1 0 1,8 0 0,-14 14-796,0-9 806,0 0 1,-1 0-1,2 0 0,-1 0 0,2 8 0,-2-11 14,0-1-1,1 1 1,-1 0-1,1 0 0,-1 0 1,1 0-1,-1 0 1,1-1-1,0 1 1,-1 0-1,1 0 0,0-1 1,0 1-1,-1-1 1,1 1-1,0 0 0,0-1 1,0 0-1,0 1 1,0-1-1,0 1 1,-1-1-1,1 0 0,0 0 1,0 0-1,0 1 1,2-1-1,2 0 12,8 1-15,0 0 1,0-1-1,0 0 0,15-3 1,-25 3-67,-8 41-7554,0-33 8143,1 2 1,1-1 0,0 0 0,0 1 0,1-1-1,0 1 1,-1 16 0,3-11 156,-1 15 624,1-1 1,2 1-1,1 0 0,13 53 0,-7-49-525,-1 0-1,-1 0 1,-2 1-1,1 59 1,-6-93-767,0 1 1,-1-1 0,1 0 0,0 0-1,-1 0 1,1 0 0,0 0 0,-1 0-1,1 0 1,-1-1 0,0 1 0,1 0-1,-1 0 1,0 0 0,0 0 0,1-1-1,-1 1 1,0 0 0,0-1 0,0 1 0,0-1-1,0 1 1,0-1 0,0 1 0,0-1-1,0 0 1,0 1 0,0-1 0,0 0-1,0 0 1,0 0 0,-2 0 0,-45 0 33,32 0-54,11-1-10,1 1 0,-1-1-1,0 1 1,1-1 0,-1-1 0,1 1 0,0-1 0,-1 1 0,1-1 0,0-1 0,0 1-1,0 0 1,0-1 0,0 0 0,1 0 0,-1 0 0,1 0 0,0-1 0,0 1 0,-3-5-1,2 1 7,0 1-1,0-1 0,1 0 0,0 0 0,0 0 0,0 0 0,1 0 0,0-1 0,1 1 0,0-1 0,-1-14 0,2 17 1,-1 0 0,1 0 0,1 0 0,-1 0 0,1 1 0,0-1 0,0 0 0,0 0-1,1 1 1,-1-1 0,1 1 0,0-1 0,0 1 0,1 0 0,-1 0 0,1 0-1,0 0 1,0 0 0,1 1 0,-1-1 0,1 1 0,0 0 0,7-5 0,3-1-102,28-14 0,0 0-1570,-36 20 611,0-1 1,0 0-1,0-1 0,6-7 0,1-7-3149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8.6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7860,'0'0'3385,"17"25"-2462,57 74-144,-71-96-727,-1 0-1,1-1 1,0 1-1,0-1 1,0 1 0,0-1-1,0 0 1,0 0-1,6 3 1,-7-5-15,0 1-1,0-1 1,1 1 0,-1-1 0,0 0 0,0 0 0,0 0-1,0 0 1,4-1 0,5 0 93,-10 1-142,7 0 139,0 0 0,0 0 0,0-1 0,0 0-1,9-3 1,-14 3-273,-1 0 0,1 0 0,0-1 0,-1 1 0,1-1-1,-1 1 1,1-1 0,-1 0 0,0 0 0,0 0 0,1 0 0,-2-1 0,1 1 0,0-1 0,0 1-1,-1-1 1,2-3 0,-1 5-422,-28 17-9743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9.0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77 1 1697,'0'0'6493,"-13"26"-5399,-37 78-120,37-71-514,13-23-118,0-5-186,1-4-135,0 0 0,0-1 1,0 1-1,-1-1 0,1 1 1,0-1-1,0 1 0,0-1 1,0 0-1,0 0 0,0 1 1,0-1-1,0 0 0,0 0 1,0 0-1,0 0 0,0 0 0,0 0 1,0 0-1,0 0 0,2-1 1,2 1 37,15-1 28,1-1 0,38-10 1,-39 8-167,1 0 1,42-2 0,-61 6 72,0 0-1,0 0 1,0 1 0,-1-1 0,1 1 0,0-1 0,-1 1 0,1 0-1,0 0 1,-1-1 0,1 1 0,-1 0 0,1 1 0,-1-1 0,1 0-1,-1 0 1,0 1 0,0-1 0,0 0 0,0 1 0,0-1 0,0 1-1,0 0 1,0-1 0,0 1 0,-1 0 0,1-1 0,-1 1 0,1 2-1,2 7 33,-1 0-1,-1 0 0,1 19 0,-2-24-8,1 0 7,-1 1 44,0 1 0,0-1 0,1 1 1,1-1-1,-1 0 0,5 14 1,-5-21-51,-1 1 1,1 0-1,0-1 1,-1 1-1,1 0 1,-1-1-1,1 1 1,0-1 0,0 1-1,-1-1 1,1 1-1,0-1 1,0 0-1,-1 1 1,1-1-1,0 0 1,0 0 0,0 0-1,0 1 1,0-1-1,-1 0 1,2 0-1,21-2 161,-19 1-117,7 0 1,-1-2 0,1 0 1,11-4-1,-13 3-65,0 1 0,1 1 0,0-1-1,-1 2 1,11-2 0,-5 2-5,-1 0 92,-1 0-1,0 1 1,1 1-1,22 4 1,-33-5-50,-1 1-1,1 0 1,0 0 0,0 0 0,-1 0 0,1 0 0,-1 0 0,1 1 0,-1-1-1,1 1 1,-1 0 0,0 0 0,0 0 0,0 0 0,0 0 0,0 0 0,0 1-1,-1-1 1,1 0 0,-1 1 0,0-1 0,1 1 0,-1 0 0,0-1 0,-1 1 0,1 0-1,0 4 1,0-4 5,0 5 24,0-1 1,0 1-1,-1-1 1,0 0 0,-1 13-1,0-19-225,0 0-1,0-1 1,0 1-1,0-1 1,0 0-1,0 1 1,0-1 0,0 0-1,0 1 1,0-1-1,-1 0 1,1 0-1,0 0 1,0 0-1,0 0 1,0 0-1,0 0 1,0-1 0,0 1-1,0 0 1,0 0-1,0-1 1,0 1-1,0-1 1,0 1-1,0-1 1,0 0-1,-1 0 1,-10-26-4967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09.4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10309,'0'0'2753,"44"11"-13462</inkml:trace>
  <inkml:trace contextRef="#ctx0" brushRef="#br0" timeOffset="1">0 1 7203,'81'174'3218,"-81"-151"-2274,0 0 801,0-3-288,3-5-529,6-6-384,3-4-416,-1-2 0,1 0-128,-4-3-160,7 0-2881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10.5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8 243 5747,'0'0'1675,"-1"32"-795,-3 110 372,3-131-1073,0 14 417,1 1-1,1 0 1,6 37 0,-6-57-498,1 0 0,0-1 0,0 1 0,1 0 0,-1-1 0,1 1 0,0-1 0,1 0 0,-1 0 0,1 0 0,0-1 0,0 1 0,1-1 0,-1 0 0,1 0 0,9 6 0,-10-8-12,1 1 0,-1-1-1,0 0 1,1 0 0,-1 0-1,1-1 1,-1 0 0,1 0-1,0 0 1,0 0 0,0-1-1,-1 0 1,1 0 0,0 0-1,0 0 1,0-1 0,-1 0-1,1 0 1,9-3 0,-6 0 6,0 0 1,1 0-1,-2-1 1,1 0-1,0 0 1,-1-1-1,0 0 1,0 0-1,8-10 1,7-11 26,-2 0-1,0 0 1,-2-2 0,-2-1-1,15-32 1,-21 38-93,-2 0 1,0-1-1,-1 0 0,-1-1 1,-2 1-1,0-1 1,-1-31-1,-2 32-20,0 20 11,-1-1 0,1 1 0,-1 0 0,0-1 0,-1 1 0,1-1 0,-1 1 0,0-1 0,0 1 0,-1 0 0,1-1 0,-1 1 0,-1 0 0,-3-7 0,1 7-8,0 0 0,-1 0 0,1 0 0,-1 0 0,0 1 0,-1 0 0,1 1-1,-1-1 1,0 1 0,1 0 0,-1 1 0,-13-3 0,7 2 13,0 0 1,-1 2-1,1-1 0,-1 2 1,1 0-1,-20 2 1,27 0-31,0 0 0,0 0 1,0 1-1,0-1 1,0 1-1,0 1 0,1-1 1,0 1-1,-1 0 1,1 0-1,1 0 0,-1 1 1,1 0-1,-1 0 1,-3 6-1,-9 13-27,-26 49-1,37-62-1,1 0 0,0 1 0,1-1 0,-4 16 0,6-17-913,1 0 0,0-1 0,0 12 0,1-19 621,-1-1 1,1 1 0,1-1-1,-1 0 1,0 1-1,0-1 1,0 1 0,1-1-1,-1 1 1,1-1 0,-1 0-1,2 3 1,20 14-4829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11.1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 0 9508,'0'0'5043,"-38"61"-4995,18-61-48,-3 0-2321,-3 0-1761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11.6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75 1 9508,'0'0'1732,"-2"25"-1399,2-23-312,-21 195 2325,-6 64 1158,13-119-1632,6-42-763,5-94-895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12.0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93 0 11093,'0'0'5299,"-26"128"-5171,23-122-48,-6 2 32,1-2-112,-10-3-657,4-3-1504,-1 0-1808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6.0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1 166 880,'0'0'5499,"21"-23"-5054,68-72-244,-82 89-145,-1 0 1,1 0-1,12-8 0,3 7 74,-10 5-123,5-1 2,1 1 0,-1 1 0,25 1-1,-24 0 5,-18 0-14,1 0-1,-1 1 0,1-1 0,0 0 0,-1 1 0,1-1 0,-1 1 1,1-1-1,-1 0 0,1 1 0,-1-1 0,1 1 0,-1-1 0,1 1 1,-1 0-1,0-1 0,1 1 0,-1-1 0,0 1 0,0 0 1,1-1-1,-1 1 0,0 0 0,0-1 0,0 1 0,0 0 0,0-1 1,0 1-1,0 0 0,0 1 0,0 30 29,-1-21-18,1-5 8,-1-1 0,0 0 1,0 0-1,0 0 0,-1 1 0,0-1 0,-4 8 0,4-8 32,-1 1-1,1-1 0,0 0 0,1 1 0,-1 0 1,1-1-1,-1 12 0,-1 179 3015,3-196-3062,0 1 0,0-1-1,-1 1 1,1-1 0,0 1 0,-1-1 0,1 1 0,0-1 0,-1 1 0,1-1 0,0 1 0,-1-1 0,1 0 0,-1 1 0,1-1 0,-1 0 0,1 1-1,-1-1 1,1 0 0,-1 0 0,0 1 0,1-1 0,-1 0 0,1 0 0,-1 0 0,1 0 0,-1 0 0,0 0 0,1 0 0,-2 0 0,-21 0-191,18 0 49,4 0 83,-1 0 0,1-1 0,-1 1 1,1-1-1,-1 1 0,1-1 0,-1 1 0,1-1 0,0 0 0,-1 0 0,1 0 0,0 0 0,0 0 0,-1 0 0,1 0 1,0 0-1,0 0 0,0-1 0,0 1 0,1 0 0,-1-1 0,0 1 0,1 0 0,-2-3 0,-13-43-1099,10 30 857,-1-5-121,-2 0 0,-1 1 0,-16-29 0,21 105 3658,17 162-216,0-2-309,-13-37-3134,0-240-5503,0 17 2331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12.4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 12166,'0'0'3961,"15"-1"-3678,101-1 189,-110 2-442,0 0 0,0 1-1,0 0 1,0 0-1,-1 0 1,1 1-1,0 0 1,-1 0-1,1 0 1,-1 1 0,0 0-1,0 0 1,0 0-1,0 1 1,0-1-1,-1 1 1,1 0-1,-1 1 1,0-1 0,-1 1-1,6 7 1,-3-2 40,0 0 1,-1 1 0,-1 0-1,1 0 1,-2 1 0,1-1-1,-2 1 1,1 0-1,-2 0 1,1 13 0,-2 109 667,-1-117-672,-1-1-1,-1 0 1,-1 1 0,0-1-1,-1-1 1,-7 17 0,-60 94 171,62-109-218,9-17 4,1 0 1,0 1 0,0-1-1,0 0 1,0 1-1,-1-1 1,1 0 0,0 0-1,0 1 1,0-1-1,0 0 1,0 1 0,0-1-1,0 0 1,0 1-1,0-1 1,0 0 0,0 1-1,0-1 1,0 0-1,0 1 1,0-1 0,0 0-1,0 0 1,0 1-1,0-1 1,1 0 0,-1 1-1,0-1 1,0 0-1,0 0 1,0 1 0,1-1-1,-1 0 1,14 6 335,24-4-92,-30-2-95,358 1 2802,-191-2-2546,-175 1-572,0-1 0,0 0-1,0 1 1,1-1 0,-1 0 0,0 0 0,0 1-1,0-1 1,0 0 0,-1 0 0,1 1 0,0-1-1,0 0 1,0 1 0,0-1 0,-1 0 0,1 0-1,0 1 1,-1-2 0,-20-11-3175,-32-8-3150,-24-5-2896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17.4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113 0 2657,'0'0'4997,"-8"23"-4647,-56 164 1221,54-158-1041,0-2 280,-11 52 0,21-79-814,0 1 0,0-1 0,0 0 0,0 1 1,1-1-1,-1 1 0,0-1 0,0 1 0,0-1 0,0 0 0,0 1 0,1-1 0,-1 0 0,0 1 0,0-1 0,1 0 0,-1 1 0,0-1 0,0 0 0,1 1 0,-1-1 0,0 0 0,1 0 0,-1 1 0,0-1 0,1 0 0,-1 0 0,1 0 0,-1 1 0,0-1 0,1 0 0,-1 0 0,1 0 0,-1 0 0,0 0 0,1 0 0,-1 0 0,1 0 0,23 0-210,-14 0 181,7 0-40,0 2 0,0 0 1,0 0-1,-1 2 0,1 0 1,19 8-1,-31-10 57,0 0 0,0 0-1,0 1 1,-1 0 0,1 0 0,-1 0 0,0 0 0,0 1 0,0 0-1,0 0 1,0 0 0,-1 0 0,0 0 0,0 1 0,0 0-1,0-1 1,-1 1 0,0 0 0,0 0 0,0 0 0,-1 1-1,1-1 1,0 9 0,-1-2 36,1 0-1,-2-1 1,0 1-1,0 0 1,-1 0-1,-1-1 1,0 1 0,0-1-1,-1 0 1,-1 1-1,-7 16 1,5-14-14,0 0-1,0 0 1,2 0 0,0 1-1,0-1 1,-2 29 0,3 91 470,4-82 56,-1 13 820,14 112-1,-11-148-911,-3-22-360,1-1 0,-1 0 0,2 1 0,-1-1 0,0 0 0,5 12 0,-5-17 35,-2-40-5773,-1-15-1714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18.4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1 614 7283,'0'0'2500,"4"26"-1505,16 79-589,-13-76-268,-7-29-137,0 0 1,0 0-1,0 0 1,0 0-1,0 0 1,0 0-1,0 1 1,0-1-1,0 0 1,0 0-1,0 0 1,0 0-1,0 0 1,0 0 0,1 0-1,-1 0 1,0 0-1,0 0 1,0 1-1,0-1 1,0 0-1,0 0 1,0 0-1,0 0 1,0 0-1,0 0 1,0 0-1,0 0 1,0 0 0,0 0-1,0 0 1,1 0-1,-1 0 1,0 0-1,0 0 1,0 0-1,0 0 1,0 0-1,0 0 1,0 0-1,0 0 1,0 0-1,0 0 1,1 0 0,-1 0-1,0 0 1,0 0-1,0 0 1,0 0-1,0 0 1,0 0-1,0 0 1,0 0-1,0 0 1,0 0-1,0 0 1,1 0 0,-1 0-1,0 0 1,0 0-1,0 0 1,0-1-1,0 1 1,0 0-1,0 0 1,2-1 18,-1 0-49,-1 1 0,0 0 0,1-1 1,-1 1-1,0 0 0,0-1 1,1 1-1,-1-1 0,0 1 1,0 0-1,1-1 0,-1 1 1,0-1-1,0 1 0,0-1 0,0 1 1,0-1-1,0 1 0,0-1 1,0 1-1,0 0 0,0-1 1,0 1-1,0-1 0,0 1 0,0-1 1,-1 0-1,1-3-171,0-15-469,0-21 114,-6-50 0,2 50 554,1 1-1,1-1 1,7-67 0,-1 88 31,0 1 1,1 0 0,0 0 0,2 0 0,9-19 0,49-81 53,-60 111-86,5-12-1,2 1 0,24-28 0,-33 42-7,0 0 0,1 0 0,0 1 0,0 0-1,0-1 1,0 2 0,0-1 0,1 0-1,-1 1 1,1 0 0,0 0 0,-1 0-1,1 0 1,0 1 0,0 0 0,0 0 0,6 0-1,-1 1-43,-8-1 45,1 1-1,-1 0 1,1 0 0,-1 0-1,1 0 1,-1 0-1,1 0 1,-1 1 0,1-1-1,-1 1 1,1-1 0,-1 1-1,0 0 1,1 0 0,-1 0-1,0 1 1,0-1 0,0 0-1,0 1 1,0-1 0,0 1-1,0 0 1,0 0 0,-1 0-1,1 0 1,1 2 0,6 11 112,-1 0 0,0 1 1,-1 0-1,-1 0 0,0 1 1,5 31-1,-2-1 490,1 62 1,-6 85 570,-4-149-778,0-39-353,0 0 1,0 0-1,-1-1 1,0 1-1,0 0 1,0 0-1,-1-1 1,1 1-1,-2-1 1,1 1-1,0-1 1,-1 0-1,0 0 1,0 0-1,-1 0 1,1-1-1,-1 1 1,0-1-1,0 0 1,0 0-1,-1-1 1,0 1-1,1-1 1,-1 0-1,0 0 1,-1 0-1,1-1 1,0 0-1,-1 0 1,1 0-1,-1-1 1,0 1-1,1-1 1,-1-1-1,-8 1 1,11-1-47,-1 0 1,1 0-1,0 0 1,0 0-1,0-1 1,-1 1 0,1-1-1,0 0 1,0 0-1,0 0 1,0 0-1,0-1 1,0 1-1,1-1 1,-1 0-1,0 0 1,1 0 0,-1 0-1,1 0 1,0 0-1,0-1 1,0 1-1,0-1 1,0 0-1,0 1 1,1-1 0,-1 0-1,1 0 1,0 0-1,0 0 1,0 0-1,-1-4 1,1 4-30,-1-1 0,1 0 0,1 0 0,-1 0 0,0 0 0,1 0 0,0 0 0,0 0 0,0 0 0,0 0 1,2-6-1,-1 7 19,0 1 0,0-1 0,1 1 1,-1-1-1,1 1 0,-1-1 0,1 1 1,0 0-1,0 0 0,0 0 0,0 0 1,0 0-1,1 1 0,-1-1 0,5-2 1,15-9-3,28-11-1,-41 20-33,-1 1 0,1 0 0,0 1 0,0 0 0,0 0 0,18 0 0,-26 2 49,-1 0 0,0 0 0,0 0 0,1 0 1,-1 0-1,0 0 0,0 1 0,0-1 1,1 0-1,-1 0 0,0 0 0,0 0 1,0 0-1,0 1 0,1-1 0,-1 0 1,0 0-1,0 0 0,0 1 0,0-1 1,0 0-1,0 0 0,0 0 0,1 1 1,-1-1-1,0 0 0,0 0 0,0 1 0,0-1 1,0 0-1,0 0 0,0 1 0,0-1 1,0 0-1,0 0 0,0 0 0,0 1 1,-1-1-1,1 0 0,0 0 0,0 1 1,0 3-59,-2 29 86,-1 0-1,-2-1 1,-1 0-1,-15 47 1,17-65 5,2-1-1,0 1 1,1 0-1,0 0 1,1 14 0,0-12-66,1-13 43,-1 0-1,1 0 0,-1 0 0,1 0 0,0 0 0,0 0 1,0 0-1,1 0 0,-1 0 0,1 0 0,-1-1 1,1 1-1,0-1 0,0 1 0,3 2 0,5 5 71,2 0 0,12 9-1,-4-4 90,14 12 179,-1 2 0,-1 1 0,32 40 1,-55-59-244,-1 1 0,0 0 0,0 1 1,-1-1-1,-1 2 0,0-1 1,-1 1-1,0-1 0,-1 2 1,-1-1-1,0 0 0,-1 0 0,0 24 1,-1-30-40,-1 1 1,-1 0 0,0 0-1,0-1 1,0 1 0,-5 11-1,5-17-28,-1 1 0,1-1-1,-1 0 1,0 0-1,0-1 1,0 1-1,-1 0 1,1-1 0,-1 1-1,1-1 1,-1 0-1,0 1 1,0-1-1,0-1 1,0 1 0,0 0-1,0-1 1,-7 3-1,-5-1 130,0 0-1,-1-1 0,1 0 1,-1-2-1,1 1 1,-1-2-1,-24-4 0,37 5-113,-1-1-1,1 1 0,0-1 0,-1 0 0,1 0 1,0-1-1,0 1 0,0-1 0,0 1 1,0-1-1,1 0 0,-1 0 0,0 0 0,1-1 1,0 1-1,-1-1 0,1 1 0,0-1 0,0 0 1,-2-3-1,3 3-40,0 0 0,0 0 0,1 0 0,-1 0 1,0 0-1,1-1 0,0 1 0,0 0 0,0 0 0,0 0 0,0-1 1,1 1-1,-1 0 0,1 0 0,0 0 0,0 0 0,0 0 1,1 0-1,-1 0 0,1 0 0,2-4 0,14-17-339,0 1 0,33-32-1,-25 29-3138,26-37 1,-22 20-1901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22.2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2305,'0'0'5347,"2"7"-5225,0 11 245,0 34 0,-2-12 182,1-15-310,3 66 685,17 94 0,49 313 1010,-51-326-1637,32 428 849,-19 33-188,-16-383-755,-8 36 405,-4-69-266,3 182 242,1 7-5,-1-190-101,40 560 1712,-39-715-2131,8 116 309,-16-177-78,0-4-372,0-38-2012,-2-97-6404,-8 23 1017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23.0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247 0 384,'0'0'6889,"0"3"-6196,-1 7-487,-1 0-1,0 0 1,0 0-1,-1-1 1,0 1-1,-1-1 1,0 0-1,-7 12 1,-3 7 73,-160 354 2659,148-333-2976,26-84-7707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23.3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5186,'0'0'1110,"18"33"475,57 109 18,-11-26 951,84 117-1,-147-231-2550,0 0 0,0 0 0,1 0 0,-1-1 0,1 1 1,-1 0-1,1 0 0,0-1 0,0 1 0,0-1 0,2 2 1,9-1-5602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27.7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0 166 176,'0'0'12059,"15"0"-11563,73 7 473,1 0-617,236 5 712,398-12-141,-522-16-730,-43 1-66,271-20 170,-332 27-279,121 5 0,-118 4-17,73-1-15,435 9 33,-333-1 83,83 10-68,-1-3 149,66 5 139,72 5 0,55-22 233,-288-5-376,-100 2-10,385-3 219,-1-28-91,198-18 352,-131 13-436,186-7 211,-804 26-203,1 14-721,0 0 0,0 0 0,0 1 0,0-1 0,0 1 0,0 0 0,-7-2 0,3 1-1088,1 1 0,-1 0-1,1 1 1,-9-1 0,-7 1-3433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28.3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 6355,'0'0'5253,"0"-1"-4672,7-3-586,-2 4 53,-1 0 0,1 0-1,0 0 1,-1 0-1,1 1 1,-1-1 0,1 1-1,-1 0 1,1 1 0,-1-1-1,5 3 1,52 27 814,-37-17-658,128 74 806,-121-67-536,0 1 1,45 44-1,-73-62-393,-1 0-1,1 0 1,-1 0-1,0 0 1,0 0-1,0 0 0,0 0 1,-1 1-1,0-1 1,0 1-1,0-1 0,0 1 1,-1 8-1,1-6 46,-1 1-1,0-1 0,-1 1 1,0-1-1,0 0 1,-1 0-1,0 0 0,-4 10 1,-2-1 15,-1 0 0,-1 0-1,-1-1 1,-22 25 0,11-17-9,-49 40 0,57-53 4,0-1 0,-23 12 0,31-18-559,-1 0-1,1 0 1,-1-1-1,0 1 0,0-2 1,0 1-1,-1-1 1,-6 1-1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29.3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53 1024,'0'0'9325,"6"1"-9149,2 0-121,1-1 1,-1 0-1,0 0 1,0-1 0,0 0-1,1-1 1,-1 1-1,0-2 1,0 1-1,8-5 1,1 0-11,0 1-1,1 0 1,0 1 0,0 1 0,0 0-1,0 2 1,0 0 0,20 1 0,29 1 2863,-67 0-2932,2 0 5,0 1 18,1 0-1,-1 1 1,0-1 0,-1 1 0,1 0-1,0-1 1,0 1 0,-1 0 0,1 0-1,-1 0 1,0 0 0,1 1 0,-1-1-1,1 4 1,3 2 89,80 118 1194,29 47 382,-39-29-222,65 175 1,-126-286-1260,-12-28-145,-2-4-22,0 1-1,1 0 0,-1-1 0,1 1 0,0-1 0,-1 1 0,1-1 1,0 1-1,0-1 0,0 1 0,0-1 0,0 0 0,0 1 0,0-1 1,0 0-1,3 1 0,-4-11-170,-9-225-13582,9 175 8655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29.63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677 0 7139,'0'0'3767,"-14"33"-2086,2-2-1273,-14 37 683,-45 80 1,-6-17 555,-5-5 0,-138 165 0,206-274-1537,-6 8 81,-1-1 0,-47 42 0,65-64-140,0 0 0,0 0 1,0 0-1,-1 0 1,1-1-1,0 1 0,-6 1 1,9-3-132,-1 0 1,0 0-1,1 0 1,-1 0-1,0 0 1,1 0-1,-1 0 1,0 0-1,1 0 1,-1 0-1,0 0 1,1 0-1,-1 0 0,0 0 1,1 0-1,-1-1 1,1 1-1,-1 0 1,0-1-1,1 1 1,-1 0-1,1-1 1,-1 1-1,1 0 1,-1-1-1,1 1 1,-1-1-1,1 1 1,0-1-1,-1 0 1,1 1-1,0-1 0,-1 1 1,1-1-1,0 0 1,-1 1-1,1-1 1,0 1-1,0-1 1,0 0-1,0 1 1,0-1-1,0 0 1,0 1-1,0-2 1,-1-36-4857,1-15-1984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6.3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1 111 3506,'0'0'6867,"168"-88"-6611,-136 77-256,-6 2 0,-6 6-416,-5 3-1297,-10 0-432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30.8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5410,'0'0'2610,"12"27"-1858,43 84 51,-44-92-468,0-1 0,1 0-1,1 0 1,1-1 0,0-1 0,18 15 0,20 24 445,-12-14 130,-39-40-1210,1-1 1,-1 0 0,0 0-1,1 1 1,-1-1-1,1 0 1,-1 0-1,0 0 1,1-1 0,-1 1-1,1 0 1,-1 0-1,0-1 1,1 1-1,-1-1 1,0 1-1,0-1 1,1 0 0,-1 0-1,2-1 1,14-20-3452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31.49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261 0 3378,'0'0'5023,"0"20"-3972,-1 68-200,0-72-679,-2-1 0,1 0 0,-2 1-1,0-1 1,-1-1 0,0 1 0,-1-1-1,-1 0 1,0 0 0,-9 13 0,2-2-2,9-17-96,-69 115 601,63-108-638,0-1 1,0 0-1,-2 0 1,0-1-1,-25 19 1,38-31-230,-1-1 1,0 1-1,1-1 1,-1 1-1,0 0 1,1-1 0,-1 1-1,1 0 1,-1-1-1,1 1 1,-1 0-1,1 0 1,-1 0-1,1-1 1,0 1-1,0 0 1,-1 0-1,1 0 1,0 0 0,0 0-1,0 0 1,0-1-1,0 3 1,7 20 1347,-3-13-1303,22 70 2102,29 153 1,-10 88 547,-3-18-494,-34-266-1745,-4-75-608,-3 22-2081,1 0-1,7-28 1,5 0-3351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33.7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119 0 3169,'0'0'4605,"-21"3"-1988,14 6-2459,0 0-1,1 0 0,0 0 0,0 1 0,1 0 1,0 0-1,0 0 0,-2 12 0,-4 13 147,-6 41 0,9-20-24,3-1-1,2 78 1,3-128-279,0 1 27,1 1 0,0-1 0,0 0 0,0 0 0,1 0 0,0 0 0,0 0 0,0 0 0,1 0 0,0 0 0,0-1 0,0 0 0,1 1 0,-1-1 0,1 0 0,1-1 0,-1 1 0,6 4 0,-4-4 18,1 0-1,0-1 1,-1 0-1,1 0 1,1 0-1,-1-1 0,1 0 1,-1 0-1,1-1 1,0 0-1,0-1 1,0 1-1,14-1 1,-6 0 159,-12-1-148,1 1 1,-1-1 0,0 0 0,0 0 0,0 0-1,0 0 1,0-1 0,0 0 0,1 0-1,-1 0 1,-1 0 0,1-1 0,6-2-1,-3-3 41,0 0 0,0 0 0,-1-1 0,0 0 0,0 0 1,-1 0-1,0-1 0,4-10 0,3-7 125,13-47 0,-19 44-28,-1-1 0,-2 0 1,-1 0-1,-2-55 0,-1 32 195,1 46-320,-1 0-1,1 0 1,-1 0 0,-1 1-1,1-1 1,-1 0 0,0 0-1,-1 1 1,0-1 0,0 1-1,0 0 1,-1 0 0,0 0-1,0 1 1,0-1 0,-1 1-1,0 0 1,0 0 0,0 0-1,0 1 1,-1 0 0,0 0-1,0 0 1,0 1 0,-10-5-1,5 5-73,0 1 0,0 0 0,-1 0 0,1 1 0,-23 1 0,3 0-536,10 0-6523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34.6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1569,'0'0'6888,"0"3"-6773,0 291 4263,0-289-4302,0 13 80,0-17-146,0-1-1,0 1 0,0-1 0,1 0 0,-1 1 1,0-1-1,0 1 0,0-1 0,0 1 0,1-1 1,-1 1-1,0-1 0,0 0 0,1 1 0,-1-1 1,0 0-1,1 1 0,-1-1 0,1 0 0,-1 1 1,0-1-1,1 0 0,-1 0 0,1 1 1,-1-1-1,0 0 0,1 0 0,-1 0 0,1 0 1,-1 0-1,1 0 0,0 1 0,5-17-4880,-3-6-1983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35.20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4914,'0'0'3786,"0"12"-3023,23 469 6462,-23-469-7433,1-24-2724,6-17-2682,8-3-1664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36.2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1 464,'0'0'4405,"1"3"-3693,10 57 2593,6 117-1,-15-137-2517,-1-14-1011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37.0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45 6675,'0'0'3770,"2"-1"-3626,1-3-96,0 0 1,1 1-1,0 0 1,-1 0-1,1 0 0,0 0 1,0 0-1,1 1 1,-1-1-1,1 1 0,-1 0 1,1 1-1,-1-1 1,1 1-1,0 0 1,0 0-1,0 0 0,0 1 1,5 0-1,-7-1-31,0 1-1,-1 0 0,1 0 0,0 0 1,-1 0-1,1 1 0,0-1 0,-1 0 1,1 1-1,0 0 0,-1 0 0,1 0 1,-1 0-1,1 0 0,-1 0 0,0 1 1,1-1-1,-1 1 0,0 0 0,0 0 1,0-1-1,0 1 0,-1 0 0,1 1 1,0-1-1,-1 0 0,1 0 0,-1 1 1,0-1-1,0 1 0,1 3 1,4 8 112,-2 1 0,0-1 1,-1 1-1,0 0 0,-1 0 1,-1 0-1,0 0 0,-2 21 1,1-22-110,0-7 27,-1 0 0,0 0-1,-1 0 1,1-1 0,-1 1-1,-1 0 1,1-1 0,-1 0 0,0 0-1,0 1 1,-1-2 0,0 1 0,0 0-1,0-1 1,-1 0 0,0 0 0,0 0-1,0 0 1,-1-1 0,1 0 0,-1 0-1,0-1 1,0 1 0,0-1-1,-1 0 1,-7 2 0,-9 3 152,19-6-156,-1 0 1,1 0-1,-1 0 0,1-1 0,-1 0 0,-8 1 1,12-2-19,1 1 0,0-1 1,0 0-1,0 0 1,0 1-1,0-1 1,0 0-1,0 0 1,0 1-1,0-1 1,0 0-1,0 1 0,0-1 1,0 0-1,0 0 1,1 1-1,-1-1 1,0 0-1,0 0 1,0 1-1,0-1 1,0 0-1,0 0 0,1 1 1,-1-1-1,0 0 1,0 0-1,0 0 1,1 1-1,-1-1 1,0 0-1,0 0 1,1 0-1,-1 0 0,0 0 1,1 1-1,49 16 935,92 27 1421,-36-15-1296,-92-24-963,-11-4-82,1 0-1,-1 0 0,0 0 0,1 0 0,-1-1 0,1 1 0,6-1 0,-10 0 124,0-43-18865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38.0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1 192,'0'0'9228,"0"13"-8694,2 21 580,1 0 1,13 57 0,-2-22-583,-13-53-2237,1 30 0,-2-40 257,0 4-1793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38.8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 3522,'0'0'5549,"6"0"-5320,164-3 1577,-168 3-1794,0-1 0,1 2 0,-1-1 0,1 0 0,-1 0 0,0 1 0,1-1 0,-1 1 0,0-1 0,0 1 0,1 0 0,-1 0 0,0 0 0,0 0 0,0 1 0,0-1 0,0 1 0,-1-1 0,1 1 0,0-1 0,-1 1 0,1 0 0,-1 0 0,1 0 0,-1 0 0,0 0 0,0 0 0,2 4 0,-1 3 90,0 0 1,0 1-1,-1-1 0,0 1 1,-1 17-1,0-17 4,-1-6-74,1 0 1,0 0-1,-1-1 1,0 1 0,0 0-1,0 0 1,0 0-1,0-1 1,-1 1-1,0-1 1,-4 8 0,-1-2 275,0 0 0,-16 14 1,13-13 890,10-9-1240,1 0 0,0 0 0,-1 0-1,1-1 1,0 1 0,0 0-1,0-1 1,-1 1 0,1 0 0,0-1-1,0 1 1,0-1 0,0 0-1,0 1 1,0-1 0,2 1-1,2 1-64,13 6 57,13 6 180,0 2 1,47 32-1,-69-43-91,-2 2 0,1-1 0,-1 1 1,0 0-1,0 0 0,0 1 0,-1 0 0,-1 0 0,1 1 0,-1 0 1,-1 0-1,0 0 0,0 0 0,2 10 0,-4-11 50,0 0 0,-1 0 1,0 0-1,0 0 0,-1 1 0,0-1 0,0 0 1,-1 0-1,0 0 0,-1 0 0,0 0 0,0-1 0,0 1 1,-1 0-1,0-1 0,-1 1 0,0-1 0,0 0 0,0-1 1,-1 1-1,0-1 0,0 1 0,-1-2 0,-8 8 0,2-3 97,0 0-1,0-1 0,-1-1 0,0 0 0,-1-1 0,0-1 0,-16 6 1,-9 0 104,-56 10 1,91-20-286,-9 1-105,14-46-6539,8-10 25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39.6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5394,'0'0'3896,"2"22"-3013,11 129 1270,-7-36 309,-2-104-2069,-2-3-2075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6.7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52 1 1777,'0'0'2500,"11"0"-2258,65 2 113,-76-2-353,1 1-1,-1-1 1,0 0-1,1 0 1,-1 0 0,0 0-1,1 0 1,-1 1-1,0-1 1,1 0-1,-1 0 1,0 1-1,1-1 1,-1 0-1,0 0 1,0 1 0,1-1-1,-1 0 1,0 1-1,0-1 1,0 0-1,1 1 1,-1-1-1,0 0 1,0 1 0,0-1-1,0 0 1,0 1-1,0-1 1,0 1-1,0-1 1,0 0-1,0 1 1,0-1-1,0 1 1,0-1 0,0 0-1,0 1 1,0-1-1,0 1 1,-4 13 4,-2-5-8,0-1 0,-1 1 0,-9 8 0,-10 13-4,17-19 213,0 1-1,1 1 0,0 0 0,0 0 0,2 1 1,0-1-1,0 1 0,1 1 0,1-1 1,0 1-1,1-1 0,-1 28 0,3 177 3764,1-214-3950,0 0-1,1 1 1,0-1 0,0 0-1,0 0 1,0 1-1,1-1 1,3 8-1,-3-12-42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40.3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 0 5234,'0'0'5582,"0"14"-5310,0 0-237,0 30 587,-10 85-1,3-92-123,-1-2 39,2-1 0,1 1 0,2 1 0,1 39-1,13-73-77,38 1 1235,98-6 1,-99-4-1303,0-2 0,93-31 0,-141 40-392,138-50 278,-78 27-148,-59 23-218,0 0 0,-1 0 0,1-1 0,0 1 0,-1 0 0,1 0 0,-1 0 0,1-1 0,-1 1 0,1 0 0,0-1 0,-1 1 0,1 0 0,-1-1 0,0 1 0,1-1 0,-1 1 0,1-1 0,-1 1-1,0-1 1,1 1 0,-1-1 0,0 0 0,1 1 0,-1-1 0,0 1 0,0-1 0,0 0 0,1 1 0,-1-1 0,0 1 0,0-1 0,0 0 0,0 1 0,0-1 0,0 0 0,0 1 0,-1-1 0,1 0 0,0 1 0,0-1 0,0 1 0,-1-1 0,1 1-1,0-1 1,-1 0 0,1 1 0,0-1 0,-1 1 0,1-1 0,-1 1 0,0-1 0,-1-2-888,-1 0-1,0 1 1,0-1-1,0 1 1,0 0-1,0 0 1,-4-2 0,-24-11-5814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40.6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0 8884,'0'0'1913,"0"34"-624,-2 7-842,1 14 416,8 96 1,27 459 6075,-34-526-6003,0-84-861,1-15-2871,5-17-1424,4-17-1738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43.0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1201,'4'0'10381,"16"3"-10075,174-3 2037,-221-2-629,16 1-1699,1 0-1,-1 1 1,0 0 0,1 1-1,-1 0 1,0 1-1,1 0 1,-14 4 0,19-4-141,0 0 0,0 0 0,-1 0-1,1-1 1,0 0 0,0 0 0,-12 0 0,14-6-1981,3 4 1873,0 1-1,0-1 1,0 1 0,-1-1 0,1 0 0,0 1-1,0-1 1,0 0 0,0 1 0,0-1 0,0 0 0,0 1-1,1-1 1,-1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44.0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0 2817,'-5'2'8307,"5"-1"-8229,0-1 0,-1 0 0,1 0 0,0 0 0,0 1 0,0-1-1,0 0 1,0 0 0,0 0 0,0 1 0,0-1 0,0 12-165,0 43 467,9 73-1,38 171 2841,-45-291-3320,1-13-1906,0-19-2867,-2 17 4334,10-37-7206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45.5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30 960,'2'1'10680,"14"1"-10765,-11-2 92,9 0 152,0 0-1,19-4 0,-28 3-80,1 0 0,-1-1 0,1 0 0,-1 0 0,0 0 0,0-1 0,0 0 0,8-6 0,-8 5 324,-10 4 253,-3 1-869,3-1 126,0 0 72,1-1-1,-1 2 1,1-1 0,0 0 0,-1 1-1,1 0 1,0 0 0,0 0 0,-7 3-1,14-2 45,0-1 0,0 1 0,0-1 0,1 0 0,-1 0-1,7 0 1,-8 0-59,25 3-65,37 0-1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46.4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3698,'0'0'3769,"7"0"-3462,153 1 1945,-155-1-2216,0 1 1,0 0-1,-1 0 1,1 0-1,0 0 0,-1 1 1,0 0-1,1 0 1,-1 0-1,0 1 1,5 3-1,-6-4-9,-1 0 1,1 0-1,-1 0 0,0 1 0,0-1 1,0 1-1,0-1 0,0 1 1,0 0-1,-1 0 0,1 0 1,-1 0-1,0 0 0,0 0 0,0 0 1,0 0-1,0 5 0,0 7 26,-1-1 0,0 0-1,-1 1 1,-1-1-1,0 0 1,-1 0 0,0 0-1,-1 0 1,-1-1-1,0 1 1,-1-1-1,0 0 1,-13 17 0,2-1 6,3-4 44,-1-1-1,-1-1 1,-29 33 1773,50-56-1902,43 0 589,1-1 0,69-13-1,135-29 1712,-253 43-2270,0 0 0,1 0 0,-1 0 0,0 0 0,1 0 0,-1 0 0,0-1 0,1 1 0,-1 0 0,0 0 1,0 0-1,1-1 0,-1 1 0,0 0 0,0 0 0,0-1 0,1 1 0,-1 0 0,0 0 0,0-1 0,0 1 1,0 0-1,1-1 0,-1 1 0,0 0 0,0-1 0,0-10-3693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0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102 53 352,'0'0'2487,"14"-14"613,-13 12-3100,0 0 0,0-1 0,0 1 0,0 0 0,0 0 0,0 0 1,1 0-1,-1 0 0,1 0 0,0 0 0,-1 1 0,1-1 0,0 0 0,0 1 1,0-1-1,0 1 0,0 0 0,0 0 0,1 0 0,-1 0 0,5-1 515,-7 4-296,-1 9 14,0 0-1,0-1 1,-1 1-1,-1-1 1,1 1-1,-6 10 1,-30 63 578,16-38-409,20-41-387,-22 41 415,23-43-444,-1 0-1,0 0 1,-1-1 0,1 1-1,0 0 1,-1-1-1,1 0 1,-1 1 0,0-1-1,0 0 1,-6 3-1,-8-4-3453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0.3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1345,'0'0'4279,"11"16"-3308,88 116 1556,-73-97-1605,-9-11 100,30 30 0,-47-54-867,9-1-1932,0-13-1795,-1-14-1897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1.4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285 0 2097,'0'0'4231,"-15"4"-557,-34 49-3149,-64 87 1,112-137-570,-1 0-1,-1 0 1,1 0-1,0-1 1,-1 1-1,1-1 1,-1 0 0,0 1-1,0-1 1,0 0-1,0-1 1,0 1-1,0-1 1,0 1 0,-1-1-1,1 0 1,-1 0-1,1 0 1,-1-1-1,1 1 1,-1-1 0,1 0-1,-1 0 1,1 0-1,-7-1 1,-2-3-2301,1-9-1078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1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2481,'0'0'3703,"23"26"-2526,75 83 58,-69-77-118,34 28 0,-41-41-590,-20-17-407,0 0 0,0 0 0,1 0-1,-1 0 1,1-1 0,-1 1 0,1-1 0,0 1-1,0-1 1,4 1 0,10 0-3884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7.0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72 4114,'0'0'3639,"26"-7"-2820,15-7-661,106-28 9,-134 39-165,1 1 0,-1 0 0,0 1 0,1 0 0,-1 1 0,26 4 0,-37-4 1,0 1 0,0 0 0,0 0 0,0 0 0,-1 0 0,1 0 0,0 0 1,-1 1-1,1-1 0,0 0 0,-1 1 0,0 0 0,1-1 0,-1 1 0,0 0 0,0-1 0,0 1 1,0 0-1,0 0 0,0 3 0,14 46 162,-11-33 5,9 43 853,-2 1 0,-3 1 0,0 115 0,-8-177-1369,-9-1-2127,7 0 2317,1-1 1,-1 1 0,1 0 0,-1-1 0,1 1 0,0-1 0,-1 0-1,1 1 1,0-1 0,-1 0 0,1 0 0,0 0 0,0 1 0,0-1-1,0-1 1,0 1 0,0 0 0,0 0 0,-1-2 0,-17-30-1589,11 18 855,-17-28-1014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2.7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235 1 2881,'0'0'9079,"-2"8"-8748,-12 17-270,0 0 1,-2-1-1,-1 0 0,-33 35 1,46-55-62,1-1 0,-1 1 0,0 0 0,0-1 0,0 0 0,-1 0 0,1 0 0,-1-1 0,0 1 0,0-1 0,-7 2 0,4-2-1132,0 0-1,1-1 1,-1-1 0,-9 1 0,2-1-3292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3.1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6451,'0'0'1934,"24"20"-1149,77 66 34,-7 6 1002,-43-41-838,-35-35-694,-11-10-152,1 0 1,0 0-1,1-1 0,-1 0 0,12 7 0,-16-12-922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4.0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160 0 1649,'0'0'5146,"0"8"-4033,0-5-957,1 9 214,-1 1 0,0-1 0,-1 0 1,0 0-1,-1 0 0,-1 0 0,0 0 0,0-1 0,-8 18 0,3-13-331,-1-1 0,-1-1 0,0 0 0,0 0 0,-1-1-1,-1 0 1,-1-1 0,-15 13 0,26-24-458,1 0 0,-1-1 0,0 1 0,1 0 1,-1-1-1,0 1 0,0-1 0,1 1 0,-1-1 0,0 0 0,0 0 1,-3 0-1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4.4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1 480,'0'0'7182,"19"26"-6331,60 82-146,-20-23 762,1-3 931,-56-76-2042,1 0-2577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5.5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299 2 304,'-1'-1'9852,"1"1"-9837,0 0-1,0 0 1,-1 0-1,1 0 1,0 0-1,0 0 1,-1 0-1,1 0 0,0 0 1,0 0-1,-1 0 1,1 0-1,0 0 1,0 0-1,-1 0 1,1 0-1,0 0 1,0 0-1,-1 0 1,1 0-1,0 1 0,0-1 1,-1 0-1,1 0 1,0 0-1,0 0 1,0 1-1,-1-1 1,1 0-1,0 0 1,0 0-1,0 1 1,0-1-1,-1 0 0,1 1 1,-16 22 476,3-4-261,0-1 0,-1-1 0,-28 28 0,26-31-215,0-1 0,-22 14 0,32-23-407,0-1-1,0 0 0,-1 0 1,1-1-1,-1 0 0,0 0 1,0 0-1,1-1 1,-1 0-1,-11 0 0,-3-1-2533,4 0-1338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5.8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3249,'0'0'3954,"21"20"-2999,69 64-170,-50-46-247,-10-8 575,61 45 0,-87-73-1180,-1 0 1,1 0-1,0 0 1,0 0-1,0-1 1,6 2-1,1 0-3208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6.7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255 1 1457,'0'0'5143,"0"6"-4489,0 1-523,0-1 0,0 0 0,-1 0 0,0 0 0,-1 1 0,1-1 0,-1 0 0,0-1 0,-6 12 0,-5 4 165,-1-1 0,0 0 0,-2-1 0,0-1 1,-1 0-1,-35 28 0,48-43-310,0-1 1,0 0-1,-1 0 0,1 0 1,0 0-1,-1-1 1,1 1-1,-9 0 0,-21 1-3521,19-3 142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7.0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4834,'0'0'1508,"30"18"-473,95 55-115,-108-63-525,0 0 0,-1 2-1,24 20 1,-22-16 110,32 34-881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8.1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357 6 2449,'0'0'6256,"0"0"-6063,-1-1 0,1 1 0,-1-1 0,1 1 0,-1-1 0,0 1 1,1 0-1,-1-1 0,0 1 0,1 0 0,-1 0 0,0-1 0,0 1 0,1 0 0,-1 0 0,-1 0 0,0 0-185,0 1 1,-1-1 0,1 1-1,0 0 1,0-1 0,0 1-1,0 0 1,0 0 0,1 1-1,-1-1 1,0 0 0,0 1-1,1-1 1,-2 3 0,-27 29 44,16-17-17,-28 32 5,-33 33 297,67-74-522,0 0-1,-1 0 1,0 0-1,-1-1 1,1-1-1,-1 0 1,-16 7-1,21-11-538,0 0 0,0 0 0,0 0 1,0-1-1,-9 0 0,9 0-57,-15 0-4236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8.4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6627,'0'0'2465,"140"154"-1472,-97-116-81,-2-6-208,-6-6-351,-9-6 95,-6-2-176,-8-7-160,-4-2 0,-5-9-32,0 3 48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7.39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40 2017,'0'0'4986,"-2"-6"-4834,1 5-150,0-1-1,1 1 1,-1-1 0,0 1-1,1-1 1,-1 1-1,1-1 1,0 0 0,0 1-1,0-1 1,0-2-1,0 3 1,0 0 0,1 0 0,0 0-1,-1 1 1,1-1 0,-1 0 0,1 1-1,0-1 1,-1 0 0,1 1 0,0-1 0,0 1-1,0-1 1,-1 1 0,1 0 0,0-1-1,0 1 1,0 0 0,0-1 0,0 1-1,0 0 1,0 0 0,0 0 0,0 0-1,0 0 1,-1 0 0,1 0 0,0 0 0,2 1-1,8-1-14,-5-1 27,-1 1 0,1 0-1,0 1 1,-1-1 0,1 1-1,7 2 1,-12-2-6,1-1 0,-1 1 0,1 0 0,-1 0 0,1 0 1,-1 0-1,0 0 0,1 0 0,-1 0 0,0 1 0,0-1 0,0 0 0,0 1 0,0-1 1,0 1-1,0-1 0,0 1 0,-1-1 0,1 1 0,0 0 0,-1-1 0,0 1 0,1 0 1,-1-1-1,0 4 0,1 0 4,0 1 0,0 0-1,-1-1 1,0 1 0,0-1 0,-1 1 0,0 0 0,1-1 0,-2 1-1,1-1 1,-1 0 0,0 1 0,0-1 0,0 0 0,-1 0 0,0 0 0,0 0-1,0-1 1,-6 8 0,-9 5 19,14-14 14,0 1 0,0-1 0,1 1 0,-6 8 0,9-12-26,-1 0 0,1 1-1,0-1 1,-1 1 0,1-1 0,0 0-1,0 1 1,0-1 0,0 1-1,-1-1 1,1 1 0,0-1 0,0 1-1,0-1 1,0 0 0,0 1-1,0-1 1,0 1 0,0-1-1,0 1 1,0-1 0,0 1 0,1-1-1,-1 1 1,0-1 0,0 0-1,0 1 1,1-1 0,-1 1 0,0-1-1,0 0 1,1 1 0,-1-1-1,0 1 1,1-1 0,-1 0 0,0 0-1,1 1 1,-1-1 0,1 0-1,-1 0 1,0 1 0,1-1-1,-1 0 1,1 0 0,-1 0 0,1 0-1,-1 0 1,1 0 0,-1 1-1,0-1 1,1 0 0,-1 0 0,1-1-1,33 2 338,-25-1-316,25 1 110,-22 0-266,1-1-1,-1 0 0,1 0 1,-1-1-1,23-5 0,-30 5-788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9.2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276 1 2881,'0'0'3218,"0"11"-2511,-1 40 80,0-45-594,0 0 1,0 0 0,-1 1-1,0-1 1,-1 0 0,1 0-1,-1-1 1,0 1 0,-1-1-1,1 1 1,-1-1 0,0 0-1,-1 0 1,-7 7 0,5-5 65,-9 10 277,0-1 1,-1 0-1,-25 17 0,32-27-697,1-1 0,-1 0-1,-16 6 1,19-8-645,-1-1-1,1 0 0,-1-1 0,1 1 0,-16-1 1,12-1-3233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1:59.5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5939,'0'0'2644,"27"28"-1804,89 90 323,30 32 1919,-144-149-3507,4 5 1314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09.1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9 156 3282,'0'0'6712,"-1"-6"-5840,-7-20 3325,12 15-4306,5 5 109,0 1 1,1 1-1,18-7 1,0 1 37,20-12-4,-13 6 1,58-18 0,-89 33-63,0 0 0,0 0 0,1 1 1,-1-1-1,0 1 0,0 0 1,0 0-1,8 1 0,-10 0 8,0-1 0,0 1 0,0 0 1,1 0-1,-1 0 0,0 0 0,-1 0 0,1 0 0,0 0 0,0 0 0,0 1 0,-1-1 0,1 1 0,-1 0 0,1-1 0,-1 1 0,2 2 0,2 5-29,1 1 0,-2 0 0,1 0 0,-1 0 0,-1 1 0,0-1 0,-1 1 0,0 0-1,2 18 1,-5-28 26,1-1 0,-1 1-1,1-1 1,-1 1 0,1-1 0,-1 1-1,1-1 1,-1 1 0,1-1-1,-1 1 1,1-1 0,-1 0-1,0 1 1,1-1 0,-1 0-1,0 1 1,1-1 0,-1 0 0,0 0-1,-1 0 1,-20 6-101,16-5 49,-19 5-29,18-5 97,-1 1-1,0-1 1,1 1-1,0 1 1,0-1 0,-1 2-1,2-1 1,-1 1 0,0-1-1,1 2 1,-1-1-1,-7 9 1,5-5-29,1 1 0,1 0 0,-1 0 0,2 1 0,-1 0 0,1 1 0,1-1 0,0 1 0,0 0 0,1 0 0,1 0 0,0 1 0,0 0 0,1-1 0,-1 21 0,6-31 27,1 0 0,-1 0 0,1-1 0,-1 1 1,1-1-1,-1 0 0,1 0 0,-1 0 0,5-1 0,-2 1 10,17-1 22,0-2 1,-1-1 0,1 0-1,23-9 1,-17 5-38,53-8 0,32 13-93,-95 3 92,-17 0 14,0 0 0,0 0 0,0 0 0,0 0 0,0 1 0,0-1 0,0 1 0,1-1 0,-1 1 0,0 0 0,-1 0 0,1 0 0,0 0 0,0 0 0,0 0 0,-1 0 0,1 1 0,0-1 0,-1 1 0,1-1 0,-1 1 0,0 0 0,1-1 0,-1 1 0,1 3 0,0-2 16,-1 1-1,0 0 1,0 1 0,0-1 0,0 0 0,-1 0 0,0 0 0,1 0 0,-2 1 0,1-1 0,0 0 0,-2 6 0,1-8-11,0 1 1,0-1 0,-1 0 0,1 1-1,-1-1 1,1 0 0,-1 0-1,1 0 1,-1 0 0,0-1 0,0 1-1,0 0 1,0-1 0,-1 1-1,1-1 1,0 0 0,0 0 0,-1 0-1,-3 1 1,-3 2-47,0-1 1,-1 0-1,-16 2 1,11-3-499,0-1 0,0 0 0,0-1 1,0 0-1,-20-4 0,33 3 485,0 1-1,1-1 1,-1 0 0,1 0 0,-1 0-1,1 1 1,-1-2 0,1 1-1,-1 0 1,1 0 0,0 0 0,0 0-1,-3-3 1,-3-5 266,7 11-8,1 7-119,0 0 0,0 0 1,1 1-1,1-1 0,5 14 1,2 8 455,1 13 436,-2 0 1,5 90 0,-10 95 1027,-4-158-1424,0 191 1352,0-260-1778,0-6-188,1-27-1842,2 1 1,2-1-1,1 1 1,14-45-1,3 0-2507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09.8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 1 4770,'0'0'5488,"-3"9"-5309,-32 39-97,23-32-30,-19 31 0,28-41-170,0 0 0,0 0-1,1 0 1,0 1 0,0-1 0,0 1 0,1-1 0,0 1 0,0 10 0,2 2 117,2 0 0,0 0 1,1 0-1,1 0 0,1-1 1,0 0-1,12 22 0,14 42 964,-22-46-465,-2 1-1,-1 0 0,3 49 0,-7 115 1129,-16-201-1103,9 0-518,1-1 0,-1 0 0,0 0 0,0-1 0,1 1-1,-1-1 1,1 1 0,-1-1 0,1 0 0,0-1 0,0 1 0,0 0-1,0-1 1,0 0 0,0 0 0,1 0 0,-1 0 0,1 0 0,0 0-1,-3-7 1,-2-1-52,1-1-1,1 0 0,0 0 1,1 0-1,-4-14 0,8 25 45,-8-53-164,7 51 156,1 0 0,0 0 0,0 0 0,0 0 0,0 0 0,1 0 0,-1 0 0,1 0 0,0 0 0,0 0 0,0 1 0,0-1 0,0 0 0,1 1 0,-1-1 0,1 1 0,2-3 0,7-4 7,1 1 0,0 1 0,0 0 0,0 1 0,26-9 0,-3 0 108,-27 12-85,152-75 316,-138 65-350,-1 0 1,0-1-1,-1-1 1,-1-1-1,18-19 1,-34 33-367,-1 0 1,-1 0-1,1 0 1,0 0-1,0-1 0,-1 1 1,1 0-1,-1-1 1,0 1-1,0-1 1,0 1-1,0-1 1,0 0-1,-1 1 0,1-1 1,0-4-1,-1-13-2855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0.23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6707,'0'0'606,"1"36"407,0-4-655,-2 0 74,2 0 1,2-1 0,0 1-1,3-1 1,17 60 0,0-23 637,3-1-1,47 86 1,-57-126-905,1 0 0,0-2 1,2 0-1,1-1 0,1-1 0,1-1 0,1-1 0,28 21 0,-31-27-407,20 14 860,-37-27-1111,1 0 1,-1-1-1,0 1 1,1-1-1,-1 1 1,1-1-1,-1 0 1,1 0-1,0-1 1,3 1-1,-6-1 371,-1 0 0,1 0-1,-1 0 1,0 0 0,1 0 0,-1 0-1,1 0 1,-1 0 0,0 0 0,1-1-1,-1 1 1,0 0 0,1 0 0,-1 0-1,0-1 1,1 1 0,-1 0 0,0 0-1,1-1-243,-1 1 243,0-1 1,1 1 0,-1 0 0,0-1 0,0 1-1,0 0 1,1-1 0,0-15-1493,0 11 889,-1-38-3751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0.6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314 476 1713,'0'0'10709,"-99"52"-10437,76-14-64,-6 0 16,0-12-96,3-3-16,0-11-112,-3-12-1184,3 0-2274,-1-21-2097</inkml:trace>
  <inkml:trace contextRef="#ctx0" brushRef="#br0" timeOffset="1">166 0 7700,'0'0'1920,"136"61"-1920,-101-61-432,3 0-2529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0.9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244 0 4066,'0'0'5811,"0"151"-5155,-20-110-400,-6-1-176,-6 1 32,-6-1-96,3-8-16,3-11-656,6-10-465,3-11 49,11 0-513</inkml:trace>
  <inkml:trace contextRef="#ctx0" brushRef="#br0" timeOffset="1">15 354 464,'0'0'5947,"21"28"-4736,67 90 16,-82-109-1037,-1-1-1,1 1 1,-1 1-1,-1-1 1,0 1-1,0-1 1,4 18-1,-3-7 131,-2-10-164,0 1-44,1 0 1,-2 1-1,0-1 0,0 0 0,0 17 1,-2-90-7005,0 14 3518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1.3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61 2353,'0'0'6723,"116"154"-6131,-107-131-207,0-6-257,-4-8-96,-5-6-16,3-3-16,0 0-1249,3-12-560,3-28-1744</inkml:trace>
  <inkml:trace contextRef="#ctx0" brushRef="#br0" timeOffset="1">238 0 2673,'0'0'5795,"29"139"-5651,-26-127-144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1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102 4 3986,'0'0'4276,"15"-1"-3905,-4 0-284,-6 0-61,1 1 0,-1-1 1,0 1-1,1 0 0,-1 1 0,0-1 0,1 1 0,-1 0 0,0 0 1,0 0-1,0 1 0,0 0 0,0 0 0,0 0 0,0 1 1,-1-1-1,8 7 0,-1 3 139,0 0 0,-1 0 0,0 2 0,-1-1 0,-1 1 0,0 0 0,-1 1 0,0 0 0,6 23 0,3 18 1027,11 72-1,-26-123-1108,12 70 1457,-3 1-1,-4 0 1,-5 125-1,-2-196-1477,0 0 0,1 0-1,-1 0 1,-1 0 0,1 0 0,-1-1 0,0 1-1,0 0 1,0-1 0,-1 0 0,0 1 0,1-1 0,-1 0-1,-1 0 1,1-1 0,-1 1 0,1-1 0,-1 1 0,0-1-1,0 0 1,-1-1 0,1 1 0,0-1 0,-1 1-1,0-2 1,1 1 0,-10 2 0,-4 0-39,0 0 0,0-2 0,0 0 0,-1-1 0,1-1 0,-27-3-1,39 2-240,0 1 0,1-2-1,-1 1 1,1-1 0,-1 1-1,1-1 1,0-1 0,0 1-1,0-1 1,0 0-1,0 0 1,-5-5 0,3 2-830,1-1 0,0 1 1,0-1-1,0-1 0,1 1 0,-8-16 1,-12-31-8216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2.6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145 0 3778,'0'0'5477,"0"3"-5482,0 5 52,-1 0 0,1 0 1,-2 0-1,1 0 1,-1 0-1,0 0 1,-1 0-1,0-1 1,0 0-1,0 1 1,-1-1-1,0 0 0,-10 11 1,0 0-311,-1-1 0,-1-1 0,0-1 0,-25 18 0,92-29-7773,-42-5 8438,0 1 0,0 1 0,0 0 1,0 0-1,0 1 0,9 2 0,-16-3-339,0 0 0,0 0 0,0 0 0,0 0 0,0 1 0,0-1 0,0 0 0,0 1 0,0-1 0,-1 1 0,1 0 0,-1 0 0,1 0 0,-1-1 0,0 1 0,0 0 0,0 1 0,0-1 0,0 0 0,0 0 0,0 0 0,-1 0 0,1 1 0,-1-1 0,0 0 0,1 1 0,-1-1 0,0 4 0,-1 0-50,1 1 0,-1-1 1,0 1-1,0-1 0,0 1 0,-1-1 0,0 1 0,-1-1 1,1 0-1,-1 0 0,0 0 0,0-1 0,-1 1 0,-7 8 0,6-7-45,1 0 0,0 0-1,0 0 1,1 0 0,0 1-1,0-1 1,1 1 0,-3 12-1,2 1 454,2 0 0,0 23 0,1-9 451,9 197 3954,-9-231-4880,0-1-1,0 0 0,0 0 1,0 1-1,0-1 0,0 0 1,0 1-1,0-1 0,0 0 1,0 0-1,1 1 0,-1-1 1,0 0-1,0 0 0,0 1 1,0-1-1,0 0 0,1 0 1,-1 1-1,0-1 0,0 0 1,0 0-1,0 0 1,1 0-1,-1 1 0,0-1 1,0 0-1,1 0 0,-1 0 1,0 0-1,0 0 0,1 0 1,-1 1-1,1-1 0,-1-12-2965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7.7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68 0 1297,'0'0'5343,"-4"27"-4126,-1 9-751,-2 7 401,0 70 1,-20 577 8363,24-639-8911,-4-121-10365,0 33 5411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3.0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4466,'0'0'3202,"35"157"-3058,-35-148-64,3-6-80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3.6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0 198 2065,'20'-32'733,"-12"17"282,2 1 0,11-15 0,-15 22-753,1 0 0,0 0 0,0 1 0,1 0 0,0 1 0,16-9 0,53-22-167,-65 32-94,-1 0 1,1 1-1,15-3 1,-22 5 11,1 1 0,0-1 1,0 1-1,0 0 0,0 0 0,0 1 1,0-1-1,9 4 0,-14-3 2,1 0 0,0 0 1,-1 0-1,1 0 0,-1 0 0,1 1 1,-1-1-1,0 0 0,0 1 0,0-1 0,1 1 1,-1-1-1,-1 1 0,1 0 0,0 0 1,0-1-1,-1 1 0,1 0 0,0 2 1,5 36 365,-5 83 889,-1-116-1232,0 0 1,-1 1-1,0-1 1,0 0 0,-1 0-1,0 0 1,0 0 0,0-1-1,-1 1 1,0-1 0,0 1-1,-1-1 1,0 0 0,-6 8-1,6-10-75,-1 0-1,1 0 0,0 0 0,-1 0 1,0-1-1,0 0 0,0 0 1,0 0-1,-1-1 0,1 1 1,0-1-1,-1-1 0,0 1 1,0-1-1,1 0 0,-1 0 0,-11 0 1,12-1-63,1 0 0,-1 0 1,1-1-1,0 1 0,-1-1 0,1 0 1,0 0-1,0 0 0,-1-1 1,-6-3-1,9 3 87,0 1 0,0-1 0,0 0 0,0 0 0,1 0 0,-1 0 0,0 0 0,1 0 1,-1 0-1,1-1 0,0 1 0,0 0 0,0-1 0,0 1 0,0-1 0,1 0 0,-1 1 0,1-1 0,-1-4 1,1 3-12,-1 0 1,1 0-1,0 0 1,0 0 0,1 0-1,0-6 1,-1 9 18,1 0-1,-1-1 1,1 1-1,-1 0 1,1 0-1,0 0 1,-1 0 0,1 0-1,0 0 1,0 0-1,0 0 1,0 0 0,0 1-1,0-1 1,0 0-1,0 1 1,0-1 0,0 0-1,0 1 1,0-1-1,0 1 1,1 0-1,1-1 1,14-2 23,0 1-1,0 0 1,28 2 0,-27 0-12,-17 1-7,-1 0 0,1 1-1,0-1 1,-1 0 0,1 0 0,-1 1-1,0-1 1,1 0 0,-1 1-1,0-1 1,0 0 0,0 1-1,0-1 1,0 1 0,0-1-1,0 0 1,-1 2 0,1 2-8,0 0 6,0 0 0,-1 1 0,1-1-1,-1 1 1,0-1 0,-1 0 0,1 0 0,-4 8-1,-1-2 3,-1-1 0,-12 18 0,16-24 14,0 1-1,0 1 1,0-1-1,1 0 1,0 1-1,0 0 1,0-1-1,1 1 1,0 0-1,-1 8 0,1 7 308,2 34-1,0-33-9,2 9 243,1-1 1,2 1-1,1-2 0,14 36 1,-8-24 385,10 55 0,-22-88-839,4 16 153,-2-1 0,-1 1 0,-1 45 1,-2-68-254,1 1 1,0-1 0,-1 0 0,1 0 0,-1 0-1,1 0 1,-1 0 0,0 0 0,1-1 0,-1 1 0,0 0-1,0 0 1,0 0 0,1 0 0,-1-1 0,0 1 0,0-1-1,0 1 1,0 0 0,0-1 0,0 0 0,0 1-1,0-1 1,-1 1 0,1-1 0,0 0 0,-2 0 0,-38 3-344,31-2 148,5-1 72,-8 0-345,0 0 0,-22-2 0,30 1 403,1 0-1,0 0 0,0 0 1,-1-1-1,1 0 1,0 1-1,0-1 1,0-1-1,0 1 1,1-1-1,-6-4 1,-1-2-100,1 0 0,1-1 0,0 0 0,0 0 1,-10-18-1,15 23 123,0-1 1,1 1-1,0-1 1,0 1-1,0-1 1,0 0-1,1 0 1,0 0-1,1 0 1,-1 0-1,1 0 1,0 0-1,0 0 1,2-10-1,1 11 33,-1-1 0,1 1 0,0 0 0,1 0 0,-1 0 0,1 0 0,0 0 0,0 1 0,0 0 0,1 0 0,0 0 0,-1 0 0,9-4 0,7-7 2,44-35-647,-30 24-871,0-1 0,49-53 0,-50 37-2466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4.2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45 4082,'0'0'4442,"22"-6"-4301,68-20-119,-79 22-17,0 2 1,-1 0 0,1 0-1,0 0 1,1 2 0,17 0 0,-4 1-52,-25-1 39,1 0-1,-1 0 0,1 0 0,-1 0 0,1 0 1,-1 0-1,1 0 0,-1 0 0,1 0 1,-1 1-1,1-1 0,-1 0 0,1 0 0,-1 1 1,1-1-1,-1 0 0,1 1 0,-1-1 1,1 0-1,-1 1 0,0-1 0,1 0 1,-1 1-1,0-1 0,0 1 0,1-1 0,-1 1 1,0-1-1,0 1 0,1-1 0,-1 2 1,0 0-17,0 0 1,1 0 0,-1 0 0,0 0 0,0 1 0,-1-1-1,1 0 1,-1 4 0,-1 0-2,0 0 0,0 0 0,0 0 0,-1-1 0,0 1 0,-3 5 0,-72 79-11,-10 12 160,79-90 22,0 1-1,1 0 0,1 0 0,0 1 0,1 0 0,-7 23 1,11-31-3,1 1 0,0-1 1,1 1-1,0 10 1,0-10-82,0-6-53,0 0 1,0-1 0,1 1-1,-1 0 1,0-1 0,1 1 0,-1-1-1,1 1 1,-1 0 0,1-1-1,-1 1 1,1-1 0,-1 1-1,1-1 1,0 1 0,-1-1 0,1 0-1,0 1 1,-1-1 0,1 0-1,0 0 1,-1 1 0,1-1 0,0 0-1,0 0 1,-1 0 0,1 0-1,0 0 1,-1 0 0,2 0 0,30 1 197,-24-2-147,-8 1-59,7 1 18,-1-1-1,1 0 1,-1 0-1,1-1 1,-1 0 0,1 0-1,-1 0 1,0-1-1,0 0 1,0 0-1,0-1 1,7-3 0,7-8-66,-16 11-59,0-1 0,0 1 0,0 0-1,1 0 1,-1 1 0,1 0-1,-1-1 1,1 2 0,0-1 0,0 0-1,0 1 1,0 0 0,7-1 0,-11 3 108,0-1 1,-1 0 0,1 0-1,0 0 1,0 1 0,0-1-1,0 0 1,0 1 0,0-1-1,0 1 1,-1-1 0,1 1-1,0-1 1,0 1 0,-1-1-1,1 1 1,0 0 0,-1 0-1,1-1 1,-1 1 0,2 1 0,10 24 514,-11-22-405,0-1 0,0 0 0,0 0-1,1 0 1,-1 0 0,1 0 0,0-1 0,0 1-1,0 0 1,0-1 0,3 3 0,-4-4-102,-1-1 0,1 1 0,0-1 0,-1 0 0,1 0 0,0 1 0,-1-1 0,1 0 0,0 0 0,-1 0 0,1 1 0,0-1 0,-1 0 0,1 0 0,0 0 0,-1 0 1,1-1-1,0 1 0,-1 0 0,1 0 0,0 0 0,-1 0 0,1-1 0,0 1 0,-1 0 0,1-1 0,0 1 0,-1 0 0,1-1 0,-1 1 0,1-1 0,-1 1 0,1-1 0,-1 1 0,1-1 0,-1 1 0,1-2 0,11-26-411,-9 20 242,8-29-1473,10-48 0,-10 37-160,-10 43 1639,-1 2 126,1 0-1,-1 0 1,1 0 0,0 0 0,0 0 0,1 0 0,-1 0 0,1 0 0,1-2 0,-2 5 90,-1 0 0,0 1 0,1-1 0,-1 0 0,1 1 0,-1-1 0,0 0 0,1 1 0,-1-1 0,0 0 0,1 1 0,-1-1 0,0 1 0,0-1 0,1 1 0,-1-1 0,0 1 0,0-1 0,0 1 0,0-1 0,1 1 0,-1-1 0,0 1 0,0-1 0,0 1 0,0-1 0,0 1 0,0 0 134,3 14 538,-2-7-454,1-1 0,0 1 1,0-1-1,0 1 0,5 8 1,-7-16-275,0 1 0,0-1 0,1 0 0,-1 0 0,0 1 0,0-1 0,0 0 1,0 0-1,0 0 0,1 1 0,-1-1 0,0 0 0,0 0 0,0 0 0,1 1 1,-1-1-1,0 0 0,0 0 0,1 0 0,-1 0 0,0 0 0,0 0 0,1 0 1,-1 1-1,0-1 0,0 0 0,1 0 0,-1 0 0,0 0 0,0 0 0,1 0 1,5-11-311,39-188-5190,-36 130 2232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4.6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352 0 1281,'0'0'2209,"2"26"-259,-1-5-1504,5 164 3315,-4 91 654,-2 194 478,0-455-4780,-1 0-1,0 0 0,-1 0 1,0-1-1,-9 26 0,10-36-86,-1 0-1,0 0 0,0 0 0,0 0 0,-1 0 1,1 0-1,-1 0 0,0-1 0,0 0 1,0 1-1,-1-1 0,1 0 0,-1-1 0,1 1 1,-1 0-1,0-1 0,0 0 0,0 0 0,-1 0 1,1-1-1,0 1 0,-8 1 0,5-2-63,0 1 0,0-1 0,0-1 0,1 1 0,-1-1-1,0 0 1,0-1 0,0 1 0,0-1 0,1-1 0,-1 1-1,0-1 1,1-1 0,-1 1 0,1-1 0,0 0 0,0 0 0,0-1-1,-8-6 1,-4-7-1512,1 0-1,1-1 0,-16-25 0,-9-19-4345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5.4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6435,'0'0'2174,"11"5"-1774,-2 0-295,44 22 365,-48-23-438,0-1 0,-1 0 0,1 1 0,-1 0 1,0 0-1,0 0 0,0 1 0,-1 0 0,0-1 1,4 8-1,-3-1 50,0 0-1,0 0 1,-2 1 0,1 0 0,-1-1 0,0 19-1,-1-9 37,-2 0 0,-5 40 0,3-48-78,0-1 0,-1 0 0,-1 0 0,0 0 0,0-1 0,-1 1 0,-13 18 0,0-6 354,0 0 0,-25 23 0,44-47-374,0 0 1,0 0 0,-1 0 0,1 1 0,0-1 0,0 0-1,0 0 1,0 1 0,0-1 0,0 0 0,-1 0-1,1 1 1,0-1 0,0 0 0,0 0 0,0 0-1,0 1 1,0-1 0,0 0 0,0 1 0,0-1-1,0 0 1,0 0 0,1 0 0,-1 1 0,0-1 0,0 0-1,0 0 1,0 1 0,0-1 0,0 0 0,0 0-1,1 0 1,-1 1 0,0-1 0,0 0 0,0 0-1,0 0 1,1 1 0,-1-1 0,0 0 0,0 0-1,1 0 1,-1 0 0,0 0 0,0 0 0,0 0 0,1 0-1,-1 1 1,0-1 0,0 0 0,1 0 0,-1 0-1,0 0 1,0 0 0,1 0 0,-1 0 0,0 0-1,1-1 1,31 7 91,0-2-1,0-1 1,0-1 0,46-4-1,-11 0-445,-62 3-71,0-1 0,0-1-1,-1 1 1,1-1 0,0 0 0,0 0-1,-1 0 1,1 0 0,0-1-1,-1 0 1,8-4 0,18-16-3592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5.8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5651,'0'0'4418,"58"188"-3522,-46-141-544,-3-10 0,2-5-304,-5-9 64,0-5-112,0-10-32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6.1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97 20 5795,'0'0'4236,"19"-3"-4044,63-11-85,-76 13-85,1 0 0,-1 1-1,0 0 1,0 0 0,1 0 0,-1 0-1,0 1 1,0 0 0,1 1 0,-1-1-1,0 1 1,0 0 0,-1 1 0,1-1 0,0 1-1,-1 0 1,0 1 0,0-1 0,0 1-1,8 7 1,-8-4 43,0-1 0,0 1 0,-1 0 0,0 0 0,0 1 0,-1-1 0,0 1-1,0 0 1,-1 0 0,0 0 0,0 0 0,-1 0 0,1 15 0,0 5 351,-2 0 0,-4 36-1,3-53-280,-1 1 0,-1-1 0,0 0-1,0 0 1,-1 0 0,-1-1-1,0 0 1,-7 13 0,-1-4 11,0-2 0,-1 1 0,-1-2 0,-33 30 0,40-39-134,-1 0 0,0-1 0,0 0 0,-1 0 0,0-1 1,0 0-1,0-1 0,-1 0 0,1-1 0,-1 0 0,-19 3 0,27-6-10,-3 1-245,0-1 0,0 0 0,0 0 0,0 0 0,0-1-1,-7-1 1,11 2 7,0-1-1,0 0 1,0 0-1,0 0 0,1 0 1,-1 0-1,0-1 1,1 1-1,-1 0 1,1-1-1,0 1 0,-1-1 1,1 1-1,0-1 1,0 0-1,0 0 0,0 1 1,0-1-1,0 0 1,1 0-1,-2-4 0,-8-41-6672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6.5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7764,'0'0'2689,"70"157"-2689,-53-157-1041,-2 0-1632,-4 0-1601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6.8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0 140 3682,'66'-85'1691,"-48"56"233,-18 28-1900,0 1-1,0 0 1,0-1 0,0 1-1,0 0 1,1 0-1,-1-1 1,0 1-1,0 0 1,0 0-1,0-1 1,1 1 0,-1 0-1,0 0 1,0-1-1,1 1 1,-1 0-1,0 0 1,0 0 0,1 0-1,-1 0 1,0-1-1,1 1 1,-1 0-1,0 0 1,0 0-1,1 0 1,-1 0 0,0 0-1,1 0 1,-1 0-1,1 0 1,9-2 217,53-6 460,0 2 0,0 2 0,97 8 0,-158-4-703,0 0 1,0 0 0,0 1-1,-1-1 1,1 0-1,0 1 1,-1-1 0,1 1-1,0-1 1,-1 1-1,1 0 1,-1-1 0,1 1-1,-1 0 1,1 0-1,-1 0 1,1 1-1,-1-1 1,0 0 0,0 0-1,0 1 1,0-1-1,0 1 1,0-1 0,0 1-1,1 1 1,0 3-3,-1-1 0,0 1 0,0 0 1,-1-1-1,1 1 0,-2 8 0,1-8 7,0-2 3,0 0-1,-1 0 0,1 0 0,-1 0 1,-1 0-1,1 0 0,0 0 1,-1 0-1,0 0 0,0-1 0,0 1 1,0 0-1,0-1 0,-5 4 0,-3 4-5,-1 0-1,-19 14 0,18-15-1,-15 12-212,-2-1-1,-52 30 1,68-44 202,-1 0 1,0-2-1,0 0 1,0 0-1,-1-1 1,0-1 0,0 0-1,1-1 1,-18 0-1,41-4 404,-1 0 0,1 0 0,-1-1 0,0 0 1,0 0-1,0-1 0,8-5 0,5-2-403,-2-1 1,19-15 0,-37 26-4,7-5-423,-1-1 0,1 1-1,5-9 1,-11 13-287,0-1 0,0-1-1,0 1 1,0 0 0,-1 0 0,3-7-1,0-18-5923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7.2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0 2961,'0'0'4186,"-1"31"-3119,-4 332 4347,-14 28-254,-26 0-3349,11-176-1718,2-222-13198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7:58.4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7555,'0'0'6438,"2"4"-5611,28 32 1468,-13-18-1695,-12-11-365,0 1 1,0 0-1,-1 1 1,0-1-1,-1 1 1,1 0-1,-2 0 1,1 0 0,-1 0-1,1 17 1,3 8 313,-4-23-406,-1 1 1,0 0-1,-1 13 1,0-10-102,-1-14-133,1 1 0,0-1 0,0 1 0,-1-1 0,1 1 0,-1-1 0,0 0-1,1 1 1,-1-1 0,0 1 0,1-1 0,-1 0 0,0 0 0,0 0 0,0 1 0,0-1 0,-1 0-1,1 0 1,0 0 0,0-1 0,-1 1 0,1 0 0,0 0 0,-1-1 0,1 1 0,-3 0 0,-3 1-1856,1 0 1,-1 0-1,0-1 0,-12 1 1,-1-1-5172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8.4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349 0 1056,'0'0'4853,"-2"0"-4188,0 0-484,1 0 1,-1 1 0,1-1-1,0 0 1,-1 1 0,1-1-1,0 1 1,0-1 0,-1 1-1,1 0 1,0 0 0,0-1-1,0 1 1,0 0-1,0 0 1,0 0 0,0 0-1,0 0 1,0 0 0,0 1-1,1-1 1,-1 0 0,-1 2-1,-1 2-472,-101 127 891,88-114-1107,-1-1 0,-1 0 1,0-2-1,-39 26 0,51-37-105,-1 0-1,1-1 1,-1 0-1,1 0 1,-1 0 0,0-1-1,0 0 1,0-1-1,0 0 1,-11 1 0,18 26 934,0-27-275,0 47 2442,8 73-1,3-36-599,-1 136 0,-10-220-1879,0-5-388,0-206-1487,0 204 1856,1 1 0,0 0 0,0 0 0,0 0 0,1 0 0,-1 0 0,1 0 0,1 0 0,-1 0 0,1 0 0,-1 1 0,1 0 0,0-1 0,1 1 0,-1 0 0,1 1 0,8-8 0,-6 7 5,0-1 0,0 1 0,0 0 0,1 0 0,0 1 0,-1 0 0,1 0 0,0 1 0,0 0 0,1 0 0,-1 0 0,11 0 0,0 1 27,-4 0 17,0 1 0,18 1 0,-29-1-18,0 0 0,1 1 0,-1 0-1,0-1 1,0 1 0,0 0 0,0 1 0,0-1 0,0 0 0,0 1 0,-1 0 0,1-1 0,0 1 0,-1 0 0,4 4 0,-2 0 36,0 0 1,0 0-1,-1 1 0,1-1 1,-2 1-1,1 0 0,-1 0 1,0 0-1,0 0 1,-1 0-1,1 11 0,0 9 267,-4 46-1,2-73-323,0 2 10,-1 0 0,1 0 1,0-1-1,-1 1 0,1 0 1,-1 0-1,0 0 0,0 0 0,0-1 1,0 1-1,0 0 0,0-1 1,0 1-1,0-1 0,0 1 1,-1-1-1,1 0 0,-2 2 0,-1-1 16,1 0-1,0 0 0,-1 0 1,0-1-1,1 1 0,-1-1 1,0 0-1,-7 2 0,7-2-16,0-1-1,0 1 0,0-1 1,0 0-1,-1 0 1,1 0-1,0 0 0,0-1 1,0 0-1,0 0 0,0 0 1,0 0-1,0-1 1,1 1-1,-1-1 0,0 0 1,1 0-1,-6-5 0,5 3-31,1 0-1,-1-1 0,1 1 0,1-1 0,-1 0 0,1 0 0,0 0 0,0 0 0,0-1 0,1 1 0,-2-6 0,1-7-214,0 1 0,1-23-1,2 32 172,0 1 0,0 0-1,0 0 1,1 0-1,0 0 1,1 0 0,-1 1-1,1-1 1,1 1-1,-1-1 1,1 1 0,0 0-1,1 1 1,-1-1-1,7-6 1,12-10 57,0 2-1,33-24 1,-31 26-24,-13 9 31,22-17 71,57-33 0,-88 57-65,-1 1-1,1-1 1,0 1-1,-1 0 1,1 0-1,0 0 1,0 1-1,0-1 1,0 1-1,0-1 0,0 1 1,0 0-1,-1 0 1,1 0-1,0 1 1,0-1-1,0 1 1,0-1-1,0 1 1,0 0-1,-1 0 1,1 0-1,0 1 1,-1-1-1,1 1 1,-1-1-1,1 1 1,-1 0-1,0 0 1,0 0-1,3 2 1,3 7 112,0 0 1,0 1-1,-1-1 1,0 1-1,6 17 1,-9-21-42,20 47 562,-2 1 0,-2 1 0,-3 1 1,-2 0-1,8 73 0,-21-108-473,0-1-1,-3 38 1,1-59-150,0 0 1,-1 0-1,1 0 1,0 0-1,-1 0 0,1 0 1,-1 0-1,1-1 1,-1 1-1,1 0 0,-1 0 1,0-1-1,1 1 1,-1 0-1,0 0 0,0-1 1,1 1-1,-1-1 1,0 1-1,0-1 0,0 1 1,0-1-1,0 0 1,0 1-1,0-1 0,0 0 1,0 0-1,1 0 1,-1 1-1,-1-1 0,-35 0 307,29-1-261,2 0-41,-1 0 0,1-1 0,-1 0 0,1 0-1,0-1 1,0 1 0,0-1 0,0-1 0,0 1 0,1-1 0,-1 0 0,1 0 0,0-1 0,1 1 0,-9-11-1,7 9-25,1-1 0,0 0 0,0 0-1,1-1 1,0 0 0,0 1 0,0-1-1,1 0 1,1-1 0,-1 1 0,1 0-1,-1-10 1,3 10-120,-1 0 0,1 1 1,1-1-1,0 0 0,1-8 0,-1 12-64,1 0 0,-1 1 0,1-1 0,-1 1 0,1-1 0,0 1 0,0 0 0,1 0 0,-1 0 0,0 0 0,1 0 0,4-3 0,64-46-5404,-33 28 1132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8.7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10293,'0'0'1841,"165"26"-1729,-127-26 16,-6 0-128,-3 0-945,-3 0-1808,-11-15-1729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9.4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 60 9620,'0'0'1630,"12"-1"-1504,-3 1-79,0 0 1,0-1-1,0 0 0,-1-1 1,1 0-1,-1 0 0,1-1 1,-1 0-1,0-1 0,0 0 1,9-5-1,-9 3-52,16-11 281,-23 17-314,0-1 0,0 1-1,0-1 1,0 1-1,0-1 1,1 1 0,-1-1-1,0 1 1,0 0 0,0 0-1,0 0 1,1 0-1,-1 0 1,0 0 0,0 0-1,0 0 1,0 0 0,1 0-1,0 1 1,-1 2-143,0-1 0,0 0 0,-1 1 0,1-1 0,-1 0 0,1 1 0,-1-1 0,0 1 0,0-1 0,0 1 0,0-1 0,-1 3 0,0 2-99,1-1 206,0-1 1,-1 0 0,0 0 0,0 0-1,0 0 1,-1 0 0,1 0 0,-1-1-1,0 1 1,-1 0 0,-2 4 0,-5 5 7,0-1 1,-14 14 0,15-18 130,1 0 1,0 1-1,1 0 0,0 0 0,-9 17 1,15-26-56,1 1 0,-1-1-1,1 0 1,-1 0 0,1 0 0,-1 1 0,1-1 0,0 0 0,0 0 0,0 1 0,-1-1-1,1 0 1,0 1 0,1-1 0,-1 0 0,0 1 0,0-1 0,1 0 0,-1 0 0,0 1-1,1-1 1,-1 0 0,1 0 0,0 0 0,-1 0 0,1 0 0,0 0 0,0 0 0,0 0-1,-1 0 1,1 0 0,0 0 0,0 0 0,0 0 0,1-1 0,-1 1 0,0 0 0,0-1 0,0 1-1,0-1 1,2 1 0,7 2 35,-1-1 0,1 0 0,-1-1 0,17 1 0,-5 0 75,-19-2-119,0 0 1,1 1-1,-1-1 0,0 1 0,0-1 1,1 1-1,-1 0 0,0 0 0,0 0 1,3 2-1,-4-2-2,0 0 1,0 0-1,-1 0 1,1 0-1,0 0 0,0 1 1,-1-1-1,1 0 1,-1 0-1,1 1 0,-1-1 1,0 0-1,0 1 1,1-1-1,-1 0 1,0 1-1,0-1 0,0 3 1,-5 105 908,1 20 706,4-106-1244,2 0 0,0 0 0,8 32 0,-1-22-13,-2 0 0,-1 0 0,-2 1 0,-1 0 0,-3 56 0,-1-88-341,1 1 0,0 0 1,-1-1-1,0 1 0,1-1 1,-1 1-1,0 0 0,0-1 0,0 0 1,-1 1-1,1-1 0,-1 0 1,1 0-1,-1 1 0,0-1 0,1-1 1,-1 1-1,0 0 0,-3 1 1,2-1 2,-1 0 0,1 0 0,-1-1 0,1 1 0,-1-1 0,0 0 0,0 0 1,0-1-1,1 1 0,-1-1 0,0 0 0,-4 0 0,0 0-19,1-1-1,-1 0 0,1-1 1,-1 0-1,1 0 0,0 0 1,0-1-1,0 0 1,0 0-1,1-1 0,-1 1 1,1-2-1,-7-4 0,5 1-12,1 0 0,0 0 0,0-1 0,1 0 0,0-1-1,1 1 1,-7-14 0,10 16 21,-1 0 1,1 0-1,0 0 0,0-1 1,1 1-1,0-1 0,0 1 1,1-1-1,0 1 0,0-1 1,3-13-1,-2 17-14,1 1 0,-1-1 0,1 0 0,1 1 0,-1-1 0,0 1 0,1 0 0,-1-1 0,1 1 0,0 0 0,0 1 0,0-1 0,1 1 0,-1-1 0,5-1 0,10-7 42,32-13 0,-43 21-12,20-8 139,1 2 1,47-10-1,18-5-2664,-73 15-1096,-5-5-1000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19.8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0 105 11477,'0'0'1361,"76"-38"-1361,-39 17-16,-5 4-320,-3 5-993,-3 4-560,-8 2-384,-7 3-704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21.1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30 236 4498,'0'0'2471,"-2"14"-2047,0 1-252,0-1 144,0 0-1,-1 0 1,-10 25 0,13-38-287,0 0 1,-1 0-1,1 0 0,0 0 1,0 0-1,0 0 0,0-1 1,0 1-1,0 0 0,0 0 0,0 0 1,0 0-1,0 0 0,0 0 1,1 0-1,-1 0 0,0 0 1,0-1-1,1 1 0,-1 0 1,1 0-1,-1 0 0,1-1 0,-1 1 1,1 0-1,0 0 0,-1-1 1,1 1-1,0-1 0,-1 1 1,1 0-1,0-1 0,1 1 1,3 1-14,0 1 0,0-2 1,1 1-1,9 1 0,5 2 101,-15-3-110,0 0-1,0 0 0,0 1 1,0-1-1,0 1 1,-1 0-1,1 0 0,-1 1 1,0-1-1,0 1 0,0 0 1,0 0-1,-1 1 1,1-1-1,-1 1 0,0-1 1,-1 1-1,1 0 1,-1 0-1,0 0 0,0 1 1,0-1-1,-1 0 0,0 1 1,0-1-1,0 1 1,-1 7-1,2 7 218,-1 1 1,-1 0-1,-5 39 0,4-55-195,0 0 0,0 0 0,0 0 0,-1 0 0,1 0-1,-1 0 1,-1 0 0,1-1 0,0 1 0,-1-1-1,0 1 1,0-1 0,-1 0 0,1 0 0,-1-1-1,0 1 1,0-1 0,0 1 0,0-1 0,0 0 0,-7 2-1,9-3-16,-1-1 0,1 0 0,-1 0-1,0 0 1,1-1 0,-1 1 0,0 0-1,0-1 1,1 0 0,-1 0 0,0 0-1,0 0 1,0 0 0,0 0 0,1-1-1,-1 0 1,-4-1 0,5 1-35,-1 0-1,1-1 1,0 1 0,0-1 0,1 1-1,-1-1 1,0 0 0,1 0-1,-1 0 1,1 0 0,-1 0 0,1 0-1,0-1 1,0 1 0,-2-5 0,0-6-138,0-1-1,0 0 1,2 0 0,0 0 0,1-20 0,0 30 149,0 0-14,1 0-1,0 0 0,0-1 1,0 1-1,0 0 0,1 0 1,0 0-1,0 0 0,0 0 1,0 1-1,0-1 0,1 1 1,0-1-1,0 1 0,0 0 1,0 0-1,0 0 0,0 0 1,1 1-1,0-1 1,-1 1-1,6-2 0,0-1 31,0 1-1,0 0 0,0 0 1,0 1-1,1 1 1,-1-1-1,1 2 0,-1-1 1,12 1-1,-9 0 70,22 4 355,-32-3-392,0 1 1,-1 0 0,1-1-1,0 1 1,-1 0-1,1 0 1,-1 0 0,1 0-1,-1 0 1,1 1 0,-1-1-1,0 0 1,1 1 0,-1-1-1,0 0 1,1 3-1,-2-4-30,0 1 0,0-1 0,0 0 0,0 0-1,0 0 1,0 0 0,0 0 0,0 0 0,1 0-1,-1 0 1,0 0 0,0 0 0,0 0-1,0 0 1,0 0 0,0 0 0,0 0 0,0 0-1,0 0 1,0 0 0,0 0 0,0 0 0,0 0-1,0 1 1,0-1 0,1 0 0,-1 0-1,0 0 1,0 0 0,0 0 0,0 0 0,0 0-1,0 0 1,0-1 0,0 1 0,0 0 0,0 0-1,0 0 1,0 0 0,0 0 0,1 0-1,-1 0 1,0 0 0,0 0 0,0 0 0,0 0-1,0 0 1,0 0 0,0 0 0,0 0 0,0 0-1,0 0 1,0 0 0,0 0 0,0 0-1,0 0 1,0-1 0,0 1 0,0 0 0,0 0-1,0 0 1,0 0 0,0 0 0,0 0 0,3-10-43,2-20-663,-3 17 316,12-60-1101,4 1 0,39-102 0,-53 164 1529,23-53-112,-24 57 239,0 0 0,1 1-1,-1 0 1,1 0 0,0 0-1,0 0 1,1 0 0,6-5-1,-10 9-108,1 1-1,-1-1 0,0 0 1,0 0-1,1 1 0,-1-1 1,0 1-1,1-1 1,-1 1-1,1-1 0,-1 1 1,0 0-1,1 0 0,-1 0 1,1 0-1,-1 0 0,1 0 1,-1 0-1,1 0 0,-1 0 1,0 1-1,1-1 0,-1 1 1,1-1-1,-1 1 0,2 1 1,0-1-14,-1 1-1,1 0 1,-1 1 0,0-1 0,1 0 0,-1 1-1,0-1 1,0 1 0,-1-1 0,3 5 0,10 24 438,-1 0 1,-2 0-1,-1 1 1,-1 0-1,-2 1 1,4 51 0,-2 206 2666,-9-218-2562,0-13-109,-2 88 642,0-117-712,-1 0-1,-14 55 1,17-83-388,-1 0 1,1-1-1,-1 1 0,0 0 0,1-1 1,-1 1-1,0-1 0,0 1 0,0-1 1,0 1-1,0-1 0,0 0 0,-1 1 1,1-1-1,0 0 0,-1 0 0,1 0 1,-1 0-1,1 0 0,-1 0 0,1 0 1,-1-1-1,-1 1 0,-3 1 45,0-2 0,1 1 0,-1-1-1,1 0 1,-11-1 0,-6 0-45,15 1-58,-1 0 0,1-1 0,-1 0 0,1 0 0,0-1-1,-1 0 1,1-1 0,0 1 0,0-1 0,0 0 0,1-1 0,-8-4 0,6 2-435,1-1 1,-1 0-1,1 0 0,0 0 1,1-1-1,-1 0 1,2 0-1,-10-16 0,9 12-761,1 0-1,0 0 1,-3-14-1,-5-38-4724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21.7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1 166 9508,'0'0'4610,"151"-55"-4289,-99 34-257,0 1 32,-6 0-16,-5-1-80,-12 7-545,-9 2-1664,-8 9-1072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22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 1 544,'0'0'9733,"-32"180"-9045,32-148-432,0-9-96,0-9-112,0-5-48,24-35-10517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22.4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79 480,'92'-71'4416,"-78"64"-3572,-8 10-546,-7 14-181,1-13 115,1 64 2058,1-29-1833,-2 0 0,-5 42-1,3-73-434,0 0 1,-1 0-1,1 0 0,-1 0 0,-1-1 1,0 0-1,0 1 0,0-1 0,-1-1 0,0 1 1,0-1-1,-11 11 0,7-8-20,-1-1 0,1-1 0,-1 0 0,-1 0 0,1-1 0,-1 0-1,-27 12 2339,53-19-1844,30-4-296,-18-3 133,39-16-1,-45 15-752,1 1 1,-1 1-1,40-7 0,-53 14-1354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22.7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18 0 5619,'0'0'4802,"-18"148"-4194,18-125-288,0-5-192,0-9-128,0-7-80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23.3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1 441 16,'75'-89'3354,"-73"86"-3235,0 1 0,1-1 0,0 1 0,-1 0 0,1-1 0,6-2 0,4 4 388,-5 1 25,117 0 4439,-121 0-4932,-1 1 1,1-1 0,-1 1 0,1 0-1,-1 0 1,0 1 0,0-1-1,1 0 1,-1 1 0,0 0-1,0 0 1,-1 0 0,1 0 0,0 0-1,-1 1 1,1-1 0,-1 1-1,0 0 1,1-1 0,-1 1 0,-1 0-1,1 0 1,0 0 0,1 7-1,2 1 151,-1 0 0,0 1 0,-1 0-1,0-1 1,-1 1 0,0 13 0,-1 118 1912,-1-136-2033,0 0 0,-1 0 0,0 0 0,0 0 0,-1 0 0,0 0 0,0 0 0,-1 0 0,-4 9 0,5-13-49,0 0 0,0 0 0,0 0 0,0-1-1,0 1 1,-1 0 0,1-1 0,-1 0 0,1 1-1,-1-1 1,0 0 0,0-1 0,0 1 0,0 0-1,0-1 1,-1 0 0,1 1 0,0-1-1,-1 0 1,1-1 0,-5 1 0,4 0-43,1-1 1,-1 1-1,1-1 1,-1 0-1,1-1 0,-1 1 1,1-1-1,0 1 1,-1-1-1,1 0 0,0 0 1,0 0-1,-1-1 1,1 1-1,0-1 0,0 0 1,0 0-1,1 0 1,-1 0-1,0 0 1,1-1-1,-1 1 0,1-1 1,0 1-1,0-1 1,0 0-1,0 0 0,1 0 1,-3-6-1,0-2-223,0 0-1,2 0 1,-1 0-1,1 0 1,1-1 0,0 1-1,0 0 1,2-17-1,0 10-61,-1 7 156,1 0 1,1 0 0,0 1 0,0-1-1,1 1 1,1-1 0,-1 1 0,2 0-1,-1 1 1,9-13 0,6-7-306,43-50 1,193-184-478,-245 253 957,-1 2 30,0-1 0,1 1 0,0 1 0,0 0 0,12-7 563,-22 31-410,-3 38 280,0 26-352,4-72-109,-1 1 0,1-1-1,0 0 1,1 1-1,6 17 1,17 32 793,15 41 421,-35-86-1066,-1 1 0,-1 0 1,-1 0-1,0 0 1,0 17-1,-1-13-34,-1 21 17,0-38-149,0 0 0,0 0 0,-1 0 0,1-1 0,-1 1 0,1 0 0,-1 0-1,0-1 1,0 1 0,0 0 0,0-1 0,0 1 0,0 0 0,0-1 0,0 0 0,0 1-1,-2 0 1,-3 2-41,1-2-1,-1 1 0,1-1 1,-1 0-1,0 0 0,0 0 1,0-1-1,0 0 0,0 0 1,0 0-1,0-1 0,-6 0 1,6 0-113,1-1 0,-1 1 1,0-1-1,1 0 1,0 0-1,-1 0 1,1-1-1,0 0 1,0 0-1,0-1 0,0 1 1,0-1-1,-5-4 1,4 1 56,0 0 1,1 0 0,0 0-1,0-1 1,0 0-1,-3-8 1,6 12 106,1 1 0,0-1 1,1 1-1,-1-1 0,0 1 0,1-1 0,-1 1 1,1-1-1,0 0 0,0-3 0,0 4 9,0 1 0,1 0 0,-1-1-1,0 1 1,1 0 0,-1 0 0,1 0 0,0 0 0,-1-1-1,1 1 1,0 0 0,0 0 0,-1 0 0,1 0 0,0 1-1,0-1 1,0 0 0,0 0 0,0 0 0,1 1 0,-1-1-1,2 0 1,4-2 119,1 1 0,1 0 0,-1 0 0,0 1 0,0 0 0,1 1 0,-1 0 0,13 1 0,4 0 314,-13 0-155,1 0 0,0 1 1,-1 1-1,1 0 1,-1 1-1,0 0 0,0 0 1,-1 2-1,1-1 1,-1 2-1,12 8 0,16 13 703,54 51-1,-90-76-1002,1 0-4,-4-3-3,1 1 0,0 0 0,0 0 0,-1-1-1,1 1 1,0 0 0,0-1 0,0 1 0,0-1 0,-1 1 0,1-1 0,0 0-1,0 1 1,0-1 0,0 0 0,0 0 0,2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8:06.6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1 816,'0'0'8490,"0"21"-6223,-1-1-1018,0 23 967,1-41-2109,0 1 1,1-1-1,-1 1 0,0-1 0,1 0 0,0 0 0,0 1 0,-1-1 1,1 0-1,1 0 0,-1 0 0,0 0 0,3 3 0,-2-4-315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23.6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0 288,'0'0'10288,"5"28"-9029,17 89-288,-21-111-857,0 1 1,0-1-1,0 1 1,1-1 0,0 0-1,0 0 1,1 0-1,0 0 1,6 10-1,-7-15-57,0 0-1,0 1 0,0-1 1,1 0-1,-1 0 0,0 0 1,1 0-1,-1-1 0,1 1 1,-1-1-1,1 0 1,-1 1-1,1-1 0,-1 0 1,1 0-1,4-1 0,0 1 39,-2-1-12,0 1-1,0-1 1,0 0 0,0 0-1,-1 0 1,1-1-1,0 1 1,-1-1 0,0 0-1,1-1 1,7-4-1,2-4 8,25-25 0,-4 4-1045,-31 29-163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23.9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1 6435,'0'0'6163,"-6"119"-6019,6-116-64,0 0-80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24.3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13 4082,'-2'0'2048,"8"-1"-381,82-10 1557,-78 11-3220,-4 0-3,0 0 0,0 0 0,0 0 0,0 1 0,0 0 0,11 3 0,-15-3 3,0 0 0,0 0 0,0 1 0,0-1 0,-1 0 0,1 1 0,0-1 0,-1 1 0,1-1 0,-1 1-1,0 0 1,0 0 0,1 0 0,-1 0 0,0 0 0,0 0 0,-1 0 0,1 0 0,0 0 0,-1 0 0,1 0 0,-1 5-1,1-2 20,0 0 0,-1 0 0,1 0 0,-1 0 0,0 0 0,-1 1 0,1-1-1,-1 0 1,0 0 0,-1 0 0,1 0 0,-1 0 0,0-1 0,0 1 0,-5 8-1,1-5-6,-1 0 0,0 0 0,0-1 0,-1 0 0,0 0 0,-16 10 0,12-9 57,-5 4-221,-25 13 0,36-23 255,0 1 1,-1 0-1,1-1 1,0-1-1,-1 1 1,1-1-1,-1 0 1,-10 0 1829,36-10-1838,22-13-208,-21 10-382,1 2 0,0 0 0,24-7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24.6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66 28 1105,'0'0'7771,"-11"27"-6330,-33 81-161,34-73-294,10-34-947,0 0-1,0 0 1,0 0-1,0 0 0,0 0 1,0 0-1,0 0 1,0 0-1,0 0 1,1 0-1,-1 0 0,0 0 1,1 0-1,-1 0 1,1 1-1,0-1-12,1 0 0,-1-1-1,0 1 1,0 0 0,0-1 0,0 1 0,1-1-1,-1 0 1,0 1 0,1-1 0,-1 0 0,0 0-1,0 0 1,1 0 0,-1 0 0,0 0 0,1 0-1,-1 0 1,2-1 0,8 1 45,-5 0-30,3 0 19,-1 0 0,1 0 1,0-1-1,0 0 0,0 0 0,0-1 0,-1 0 1,1-1-1,9-3 0,24-19 50,-34 19-117,-1 1 0,1 0 1,0 1-1,1 0 0,-1 0 1,1 1-1,-1 0 0,1 0 0,0 1 1,0 0-1,14-1 0,42 7 14,-51-1 116,0-2 0,0 0 0,0-1 0,1 0-1,-1-1 1,0-1 0,0 0 0,19-6 0,77-41 348,3-2-238,-95 45-152,-1 0 0,1 1 0,0 1 1,29-3-1,-31 6 106,0 0 1,0 1-1,0 0 0,25 5 1,-37-4-107,1 0 1,0 0-1,-1 1 1,1 0-1,-1 0 1,0 0-1,0 0 1,0 1-1,0-1 1,0 1-1,0 0 0,-1 0 1,1 1-1,-1-1 1,0 1-1,0-1 1,0 1-1,-1 0 1,4 7-1,-2-2 65,0 1-1,0 0 0,-1 0 1,-1 0-1,0 0 1,0 1-1,-1-1 0,0 1 1,-1-1-1,0 1 1,-2 16-1,1-24-165,0-1-1,1 0 1,-1 1 0,-1-1-1,1 1 1,0-1 0,0 0-1,-1 0 1,0 0 0,1 0 0,-1 0-1,0 0 1,0 0 0,0 0-1,0-1 1,0 1 0,0-1-1,0 0 1,-1 1 0,1-1-1,0 0 1,-6 1 0,-1 1-943,-1 0 0,0-1 0,0 0 0,-19 1 0,-29-2-5462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44.2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 4402,'0'0'1329,"41"-9"-3346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49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1 176,'0'0'5840,"13"0"-5920,122 0-4639,-106 0 3790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0.1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99 400,'0'0'2481,"139"0"-2369,-118 0 0,5 0-112,0 0-720,3-6-1313</inkml:trace>
  <inkml:trace contextRef="#ctx0" brushRef="#br0" timeOffset="1">537 0 592,'0'0'561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0.5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0,'0'0'2465,"87"46"-2465,-63-46-1104</inkml:trace>
  <inkml:trace contextRef="#ctx0" brushRef="#br0" timeOffset="1">450 1 688,'0'0'1425,"108"8"-1425,-77-8-512,4 0-497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0.8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0 816,'0'0'2097,"102"18"-2017,-82-18 48,6 0-128,3 0-560,3 0-1889</inkml:trace>
  <inkml:trace contextRef="#ctx0" brushRef="#br0" timeOffset="1">569 0 64,'0'0'1713,"110"0"-1185,-101 0-208,5 0-224,4 0 0,8 0-32,3 0-64,3 0-592,0 0-785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1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0 272,'0'0'2401,"151"3"-2225,-140-3-128,4 0 32,2 0-80,4 0-64,2 0-784,3 0-913</inkml:trace>
  <inkml:trace contextRef="#ctx0" brushRef="#br0" timeOffset="1">526 0 320,'0'0'1505,"171"23"-1505,-142-23-224,6 0-1377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4:38:07.2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0 864,'0'0'8852,"0"10"-7184,-1 7-1059,2 0 0,0 0-1,1 0 1,0 0 0,1 0 0,1 0 0,1-1 0,7 18 0,-10-34-228,0-5-303,0-8-591,-2 11 284,9-29-7134,-4 19 3459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1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0 192,'0'0'2625,"78"21"-2561,-61-18-64,12-3-160,6 0-1264,6 0 175</inkml:trace>
  <inkml:trace contextRef="#ctx0" brushRef="#br0" timeOffset="1">604 41 48,'0'0'3615,"21"3"-3225,9 3-288,-4-1 15,45 4 0,-16-8-1091,0-2 0,1-2 0,71-14 1,-89 11 479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1.8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1 143 448,'0'0'1121</inkml:trace>
  <inkml:trace contextRef="#ctx0" brushRef="#br0" timeOffset="1">697 1 1201,'0'0'2048,"70"11"-2015,-53-11-33,6 0-81,1 0-1727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2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0 160,'0'0'736,"110"44"-624,-84-44-112,3 0-400</inkml:trace>
  <inkml:trace contextRef="#ctx0" brushRef="#br0" timeOffset="1">610 35 1745,'0'0'16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6.8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2769,'0'0'3090,"17"0"-3122,-14 9-320,-3 3 175,0 8-1455,0 6-978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7.2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96,'0'0'4610,"0"160"-4610,-6-125 0,3 5-320,0 1-1057,3 2-608</inkml:trace>
  <inkml:trace contextRef="#ctx0" brushRef="#br0" timeOffset="1">9 708 416,'0'0'4066,"0"171"-3746,0-136-320,0 9-16,0 2-80,-6 3-1232,3 6-609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7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1 864,'0'0'2642,"6"127"-2642,-6-103-96,0-1-209,0 6-1039</inkml:trace>
  <inkml:trace contextRef="#ctx0" brushRef="#br0" timeOffset="1">41 505 16,'0'0'560,"0"148"-720,0-119-160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7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0 608,'0'0'3010,"5"163"-3010,-5-128-224,3 0-1201</inkml:trace>
  <inkml:trace contextRef="#ctx0" brushRef="#br0" timeOffset="1">41 604 496,'0'0'3010,"0"171"-2802,0-148-208,0 6 16,0 3-32,0 9-304,0 2-1089,0 7-96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8.2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1 496,'0'0'2417,"0"157"-2257,0-128-160,0 0 0,3-3-16,-3 0-16,3 0-128,0 3-544,0 0-433</inkml:trace>
  <inkml:trace contextRef="#ctx0" brushRef="#br0" timeOffset="1">61 712 368,'0'0'2994,"9"133"-2962,-9-110-32,0 9-385,0 3-959,3 3-321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2:58.6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0 400,'0'0'1889,"6"151"-1665,-6-110-128,0 2-96,0 4-112,0 2-1024,0 3-225</inkml:trace>
  <inkml:trace contextRef="#ctx0" brushRef="#br0" timeOffset="1">38 1106 160,'0'0'1489,"0"142"-1953,0-119-721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0T15:33:02.6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1 168 5186,'0'0'3151,"5"0"-2769,22 0 146,-13 0-310,0-2 1,0 0 0,0 0-1,0-2 1,-1 1-1,1-2 1,-1 0-1,25-13 1,-28 13-554,0-1 0,-1 0 0,1-1 0,-1 0 1,0 0-1,-1-1 0,0-1 0,0 1 0,-1-1 0,0 0 0,9-17 0,-8 6-3835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3881-C666-6318-9DBC-65F55A27A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5327D-5598-CA3C-6604-F173A967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B09FA-3F7C-9159-90A9-219ECB60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D0A-5342-4A28-9112-F6CC886F360F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C31CA9-390B-EE70-4B67-C840736C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358B2-2E02-7BC1-55A6-B126113F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5377-85CC-41A2-9AA5-B3776DBC9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7769A-B584-DD5E-1967-1EF78DC4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3E560D-8C0C-DA45-E774-13793CFE4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01513-C603-93AE-AE92-BF26E10A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D0A-5342-4A28-9112-F6CC886F360F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C1470-B681-DE22-7EFF-74E8CFD3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A165B-C55F-40C8-28EB-DB04D36B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5377-85CC-41A2-9AA5-B3776DBC9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86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5EBDE-F0BC-FE5D-4948-836343A83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F34017-55CD-E0EF-2154-4898E7B79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92581-CE7A-22B1-A8FE-2E314E39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D0A-5342-4A28-9112-F6CC886F360F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64447-8B85-6EBF-A9A8-C038EF94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2BA8A5-1280-3C9B-51D1-7A17DC3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5377-85CC-41A2-9AA5-B3776DBC9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01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E6130-8056-0E0A-29A4-668A633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F07E2-58A2-2D90-D144-454C8761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17BED-4671-BBB4-CE5F-D1CADD43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D0A-5342-4A28-9112-F6CC886F360F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675F9-8BD1-1AC8-AA78-EFB1780B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B56D2-1EC7-34E9-DE8E-AE43C0F8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5377-85CC-41A2-9AA5-B3776DBC9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2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E42C5-320E-2881-025F-1BCB5220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548B91-6232-2AD3-CCBB-FD8422CF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C27D3-C79C-23EF-36F3-F8ED6C5D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D0A-5342-4A28-9112-F6CC886F360F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EBF08-869C-0CE4-652B-B48D8958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17A41-3E09-DD45-9E81-985BC1E2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5377-85CC-41A2-9AA5-B3776DBC9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1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F4E74-7124-EBEF-D54F-69F10239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B5D55-44B9-0622-6805-EB246784F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BFFB7C-5CFD-8E8D-3299-F7E122D8E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1C44A6-BDE1-9ABF-B66B-1AA756E4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D0A-5342-4A28-9112-F6CC886F360F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C88FE-F433-FE90-938E-744B6E08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AB327-29C9-6447-360A-8DC484BA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5377-85CC-41A2-9AA5-B3776DBC9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4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BCF3C-5249-F248-5EBB-E91BDEB2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A248D-750A-A636-3A69-05798AC43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6EFF2-8694-D388-6324-73DECB0F8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BE584A-D649-58C0-2D28-12E18EB64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87C3BA-085A-DA41-D279-091EFC454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09A8D8-AB45-C549-F019-F375EF93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D0A-5342-4A28-9112-F6CC886F360F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53A534-65C0-B4E8-12B8-BCA56FDA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4E75D5-FCE1-1E01-E1BF-4BE43812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5377-85CC-41A2-9AA5-B3776DBC9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3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DC894-FDB4-E16C-5B85-0A55BD0F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66E3A4-425E-BC1E-C77A-BA47DF4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D0A-5342-4A28-9112-F6CC886F360F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5E08C3-675D-BC5A-933F-A2FEE751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3BEFCB-670C-D0C6-23C7-59B06C8B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5377-85CC-41A2-9AA5-B3776DBC9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3E7C18-8992-808D-341B-C673F69C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D0A-5342-4A28-9112-F6CC886F360F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D5899E-4A2A-57A1-8A54-458DDC7D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881B5-44EA-A980-9B70-006BE719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5377-85CC-41A2-9AA5-B3776DBC9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3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BBBC8-7F48-A9A5-CFEB-6C4869D5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69BFF-0574-C500-1F23-FCFA88B69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3DC7D8-051F-4856-196E-BC438F820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568C0-3CCC-59F5-EE37-FE8F1BDF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D0A-5342-4A28-9112-F6CC886F360F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A9727-C3C6-4E74-6B1B-AB656516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3B779-28B1-481E-07EB-5FC4C1D0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5377-85CC-41A2-9AA5-B3776DBC9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4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DBC44-3BE6-001D-DCE7-5F50BD29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C1F6C6-0472-F4E6-42A3-9716EE8B2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8F813E-CD46-A22B-0154-90DCDF9AC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A4D89-C8CF-641F-11C9-25F0AA2A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D0A-5342-4A28-9112-F6CC886F360F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5EE8C-9A6D-B433-1E38-415F555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B75C7-01A0-DE07-2BCF-D7F4C8BA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5377-85CC-41A2-9AA5-B3776DBC9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0888A1-E281-2A4B-B885-DBA69A99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E361A-5D4A-42C5-296A-7B1F9E76A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48D83-4FCA-90A7-F68F-6A461B216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DD0A-5342-4A28-9112-F6CC886F360F}" type="datetimeFigureOut">
              <a:rPr lang="zh-CN" altLang="en-US" smtClean="0"/>
              <a:t>2022/7/10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4E006-0D36-E07D-4BEA-9C4CAF98B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A5372-C7BF-6F7E-F34A-43C6F90F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45377-85CC-41A2-9AA5-B3776DBC9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01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522" Type="http://schemas.openxmlformats.org/officeDocument/2006/relationships/customXml" Target="../ink/ink770.xml"/><Relationship Id="rId21" Type="http://schemas.openxmlformats.org/officeDocument/2006/relationships/image" Target="../media/image10.png"/><Relationship Id="rId170" Type="http://schemas.openxmlformats.org/officeDocument/2006/relationships/image" Target="../media/image84.png"/><Relationship Id="rId268" Type="http://schemas.openxmlformats.org/officeDocument/2006/relationships/customXml" Target="../ink/ink135.xml"/><Relationship Id="rId475" Type="http://schemas.openxmlformats.org/officeDocument/2006/relationships/customXml" Target="../ink/ink240.xml"/><Relationship Id="rId682" Type="http://schemas.openxmlformats.org/officeDocument/2006/relationships/customXml" Target="../ink/ink345.xml"/><Relationship Id="rId128" Type="http://schemas.openxmlformats.org/officeDocument/2006/relationships/customXml" Target="../ink/ink64.xml"/><Relationship Id="rId335" Type="http://schemas.openxmlformats.org/officeDocument/2006/relationships/customXml" Target="../ink/ink169.xml"/><Relationship Id="rId542" Type="http://schemas.openxmlformats.org/officeDocument/2006/relationships/image" Target="../media/image268.png"/><Relationship Id="rId987" Type="http://schemas.openxmlformats.org/officeDocument/2006/relationships/customXml" Target="../ink/ink498.xml"/><Relationship Id="rId1172" Type="http://schemas.openxmlformats.org/officeDocument/2006/relationships/image" Target="../media/image577.png"/><Relationship Id="rId402" Type="http://schemas.openxmlformats.org/officeDocument/2006/relationships/image" Target="../media/image199.png"/><Relationship Id="rId847" Type="http://schemas.openxmlformats.org/officeDocument/2006/relationships/customXml" Target="../ink/ink428.xml"/><Relationship Id="rId1032" Type="http://schemas.openxmlformats.org/officeDocument/2006/relationships/customXml" Target="../ink/ink523.xml"/><Relationship Id="rId1477" Type="http://schemas.openxmlformats.org/officeDocument/2006/relationships/image" Target="../media/image729.png"/><Relationship Id="rId707" Type="http://schemas.openxmlformats.org/officeDocument/2006/relationships/image" Target="../media/image349.png"/><Relationship Id="rId914" Type="http://schemas.openxmlformats.org/officeDocument/2006/relationships/image" Target="../media/image452.png"/><Relationship Id="rId1337" Type="http://schemas.openxmlformats.org/officeDocument/2006/relationships/customXml" Target="../ink/ink677.xml"/><Relationship Id="rId1544" Type="http://schemas.openxmlformats.org/officeDocument/2006/relationships/customXml" Target="../ink/ink781.xml"/><Relationship Id="rId43" Type="http://schemas.openxmlformats.org/officeDocument/2006/relationships/image" Target="../media/image21.png"/><Relationship Id="rId1404" Type="http://schemas.openxmlformats.org/officeDocument/2006/relationships/image" Target="../media/image693.png"/><Relationship Id="rId192" Type="http://schemas.openxmlformats.org/officeDocument/2006/relationships/image" Target="../media/image95.png"/><Relationship Id="rId497" Type="http://schemas.openxmlformats.org/officeDocument/2006/relationships/customXml" Target="../ink/ink251.xml"/><Relationship Id="rId357" Type="http://schemas.openxmlformats.org/officeDocument/2006/relationships/customXml" Target="../ink/ink180.xml"/><Relationship Id="rId1194" Type="http://schemas.openxmlformats.org/officeDocument/2006/relationships/image" Target="../media/image588.png"/><Relationship Id="rId217" Type="http://schemas.openxmlformats.org/officeDocument/2006/relationships/image" Target="../media/image107.png"/><Relationship Id="rId564" Type="http://schemas.openxmlformats.org/officeDocument/2006/relationships/image" Target="../media/image279.png"/><Relationship Id="rId771" Type="http://schemas.openxmlformats.org/officeDocument/2006/relationships/image" Target="../media/image381.png"/><Relationship Id="rId869" Type="http://schemas.openxmlformats.org/officeDocument/2006/relationships/customXml" Target="../ink/ink439.xml"/><Relationship Id="rId1499" Type="http://schemas.openxmlformats.org/officeDocument/2006/relationships/image" Target="../media/image740.png"/><Relationship Id="rId424" Type="http://schemas.openxmlformats.org/officeDocument/2006/relationships/customXml" Target="../ink/ink214.xml"/><Relationship Id="rId631" Type="http://schemas.openxmlformats.org/officeDocument/2006/relationships/image" Target="../media/image312.png"/><Relationship Id="rId729" Type="http://schemas.openxmlformats.org/officeDocument/2006/relationships/image" Target="../media/image360.png"/><Relationship Id="rId1054" Type="http://schemas.openxmlformats.org/officeDocument/2006/relationships/customXml" Target="../ink/ink534.xml"/><Relationship Id="rId1261" Type="http://schemas.openxmlformats.org/officeDocument/2006/relationships/customXml" Target="../ink/ink639.xml"/><Relationship Id="rId1359" Type="http://schemas.openxmlformats.org/officeDocument/2006/relationships/customXml" Target="../ink/ink688.xml"/><Relationship Id="rId936" Type="http://schemas.openxmlformats.org/officeDocument/2006/relationships/image" Target="../media/image463.png"/><Relationship Id="rId1121" Type="http://schemas.openxmlformats.org/officeDocument/2006/relationships/customXml" Target="../ink/ink568.xml"/><Relationship Id="rId1219" Type="http://schemas.openxmlformats.org/officeDocument/2006/relationships/customXml" Target="../ink/ink618.xml"/><Relationship Id="rId65" Type="http://schemas.openxmlformats.org/officeDocument/2006/relationships/image" Target="../media/image32.png"/><Relationship Id="rId1426" Type="http://schemas.openxmlformats.org/officeDocument/2006/relationships/image" Target="../media/image704.png"/><Relationship Id="rId281" Type="http://schemas.openxmlformats.org/officeDocument/2006/relationships/image" Target="../media/image139.png"/><Relationship Id="rId141" Type="http://schemas.openxmlformats.org/officeDocument/2006/relationships/image" Target="../media/image70.png"/><Relationship Id="rId379" Type="http://schemas.openxmlformats.org/officeDocument/2006/relationships/customXml" Target="../ink/ink191.xml"/><Relationship Id="rId586" Type="http://schemas.openxmlformats.org/officeDocument/2006/relationships/customXml" Target="../ink/ink296.xml"/><Relationship Id="rId793" Type="http://schemas.openxmlformats.org/officeDocument/2006/relationships/image" Target="../media/image392.png"/><Relationship Id="rId7" Type="http://schemas.openxmlformats.org/officeDocument/2006/relationships/image" Target="../media/image3.png"/><Relationship Id="rId239" Type="http://schemas.openxmlformats.org/officeDocument/2006/relationships/image" Target="../media/image118.png"/><Relationship Id="rId446" Type="http://schemas.openxmlformats.org/officeDocument/2006/relationships/customXml" Target="../ink/ink225.xml"/><Relationship Id="rId653" Type="http://schemas.openxmlformats.org/officeDocument/2006/relationships/image" Target="../media/image322.png"/><Relationship Id="rId1076" Type="http://schemas.openxmlformats.org/officeDocument/2006/relationships/customXml" Target="../ink/ink545.xml"/><Relationship Id="rId1283" Type="http://schemas.openxmlformats.org/officeDocument/2006/relationships/customXml" Target="../ink/ink650.xml"/><Relationship Id="rId1490" Type="http://schemas.openxmlformats.org/officeDocument/2006/relationships/customXml" Target="../ink/ink754.xml"/><Relationship Id="rId306" Type="http://schemas.openxmlformats.org/officeDocument/2006/relationships/customXml" Target="../ink/ink154.xml"/><Relationship Id="rId860" Type="http://schemas.openxmlformats.org/officeDocument/2006/relationships/image" Target="../media/image425.png"/><Relationship Id="rId958" Type="http://schemas.openxmlformats.org/officeDocument/2006/relationships/image" Target="../media/image474.png"/><Relationship Id="rId1143" Type="http://schemas.openxmlformats.org/officeDocument/2006/relationships/customXml" Target="../ink/ink579.xml"/><Relationship Id="rId87" Type="http://schemas.openxmlformats.org/officeDocument/2006/relationships/image" Target="../media/image43.png"/><Relationship Id="rId513" Type="http://schemas.openxmlformats.org/officeDocument/2006/relationships/customXml" Target="../ink/ink259.xml"/><Relationship Id="rId720" Type="http://schemas.openxmlformats.org/officeDocument/2006/relationships/customXml" Target="../ink/ink364.xml"/><Relationship Id="rId818" Type="http://schemas.openxmlformats.org/officeDocument/2006/relationships/image" Target="../media/image404.png"/><Relationship Id="rId1350" Type="http://schemas.openxmlformats.org/officeDocument/2006/relationships/image" Target="../media/image666.png"/><Relationship Id="rId1448" Type="http://schemas.openxmlformats.org/officeDocument/2006/relationships/image" Target="../media/image715.png"/><Relationship Id="rId1003" Type="http://schemas.openxmlformats.org/officeDocument/2006/relationships/image" Target="../media/image495.png"/><Relationship Id="rId1210" Type="http://schemas.openxmlformats.org/officeDocument/2006/relationships/image" Target="../media/image596.png"/><Relationship Id="rId1308" Type="http://schemas.openxmlformats.org/officeDocument/2006/relationships/image" Target="../media/image645.png"/><Relationship Id="rId1515" Type="http://schemas.openxmlformats.org/officeDocument/2006/relationships/image" Target="../media/image748.png"/><Relationship Id="rId14" Type="http://schemas.openxmlformats.org/officeDocument/2006/relationships/customXml" Target="../ink/ink7.xml"/><Relationship Id="rId163" Type="http://schemas.openxmlformats.org/officeDocument/2006/relationships/customXml" Target="../ink/ink82.xml"/><Relationship Id="rId370" Type="http://schemas.openxmlformats.org/officeDocument/2006/relationships/image" Target="../media/image183.png"/><Relationship Id="rId230" Type="http://schemas.openxmlformats.org/officeDocument/2006/relationships/customXml" Target="../ink/ink116.xml"/><Relationship Id="rId468" Type="http://schemas.openxmlformats.org/officeDocument/2006/relationships/customXml" Target="../ink/ink236.xml"/><Relationship Id="rId675" Type="http://schemas.openxmlformats.org/officeDocument/2006/relationships/image" Target="../media/image333.png"/><Relationship Id="rId882" Type="http://schemas.openxmlformats.org/officeDocument/2006/relationships/image" Target="../media/image436.png"/><Relationship Id="rId1098" Type="http://schemas.openxmlformats.org/officeDocument/2006/relationships/image" Target="../media/image541.png"/><Relationship Id="rId328" Type="http://schemas.openxmlformats.org/officeDocument/2006/relationships/image" Target="../media/image162.png"/><Relationship Id="rId535" Type="http://schemas.openxmlformats.org/officeDocument/2006/relationships/customXml" Target="../ink/ink270.xml"/><Relationship Id="rId742" Type="http://schemas.openxmlformats.org/officeDocument/2006/relationships/customXml" Target="../ink/ink375.xml"/><Relationship Id="rId1165" Type="http://schemas.openxmlformats.org/officeDocument/2006/relationships/image" Target="../media/image574.png"/><Relationship Id="rId1372" Type="http://schemas.openxmlformats.org/officeDocument/2006/relationships/image" Target="../media/image677.png"/><Relationship Id="rId602" Type="http://schemas.openxmlformats.org/officeDocument/2006/relationships/customXml" Target="../ink/ink304.xml"/><Relationship Id="rId1025" Type="http://schemas.openxmlformats.org/officeDocument/2006/relationships/image" Target="../media/image505.png"/><Relationship Id="rId1232" Type="http://schemas.openxmlformats.org/officeDocument/2006/relationships/image" Target="../media/image607.png"/><Relationship Id="rId907" Type="http://schemas.openxmlformats.org/officeDocument/2006/relationships/customXml" Target="../ink/ink458.xml"/><Relationship Id="rId1537" Type="http://schemas.openxmlformats.org/officeDocument/2006/relationships/image" Target="../media/image759.png"/><Relationship Id="rId36" Type="http://schemas.openxmlformats.org/officeDocument/2006/relationships/customXml" Target="../ink/ink18.xml"/><Relationship Id="rId185" Type="http://schemas.openxmlformats.org/officeDocument/2006/relationships/customXml" Target="../ink/ink93.xml"/><Relationship Id="rId392" Type="http://schemas.openxmlformats.org/officeDocument/2006/relationships/image" Target="../media/image194.png"/><Relationship Id="rId697" Type="http://schemas.openxmlformats.org/officeDocument/2006/relationships/image" Target="../media/image344.png"/><Relationship Id="rId252" Type="http://schemas.openxmlformats.org/officeDocument/2006/relationships/customXml" Target="../ink/ink127.xml"/><Relationship Id="rId1187" Type="http://schemas.openxmlformats.org/officeDocument/2006/relationships/customXml" Target="../ink/ink602.xml"/><Relationship Id="rId112" Type="http://schemas.openxmlformats.org/officeDocument/2006/relationships/customXml" Target="../ink/ink56.xml"/><Relationship Id="rId557" Type="http://schemas.openxmlformats.org/officeDocument/2006/relationships/customXml" Target="../ink/ink281.xml"/><Relationship Id="rId764" Type="http://schemas.openxmlformats.org/officeDocument/2006/relationships/customXml" Target="../ink/ink386.xml"/><Relationship Id="rId971" Type="http://schemas.openxmlformats.org/officeDocument/2006/relationships/customXml" Target="../ink/ink490.xml"/><Relationship Id="rId1394" Type="http://schemas.openxmlformats.org/officeDocument/2006/relationships/image" Target="../media/image688.png"/><Relationship Id="rId417" Type="http://schemas.openxmlformats.org/officeDocument/2006/relationships/image" Target="../media/image206.png"/><Relationship Id="rId624" Type="http://schemas.openxmlformats.org/officeDocument/2006/relationships/customXml" Target="../ink/ink315.xml"/><Relationship Id="rId831" Type="http://schemas.openxmlformats.org/officeDocument/2006/relationships/customXml" Target="../ink/ink420.xml"/><Relationship Id="rId1047" Type="http://schemas.openxmlformats.org/officeDocument/2006/relationships/image" Target="../media/image516.png"/><Relationship Id="rId1254" Type="http://schemas.openxmlformats.org/officeDocument/2006/relationships/image" Target="../media/image618.png"/><Relationship Id="rId1461" Type="http://schemas.openxmlformats.org/officeDocument/2006/relationships/image" Target="../media/image721.png"/><Relationship Id="rId929" Type="http://schemas.openxmlformats.org/officeDocument/2006/relationships/customXml" Target="../ink/ink469.xml"/><Relationship Id="rId1114" Type="http://schemas.openxmlformats.org/officeDocument/2006/relationships/image" Target="../media/image549.png"/><Relationship Id="rId1321" Type="http://schemas.openxmlformats.org/officeDocument/2006/relationships/customXml" Target="../ink/ink669.xml"/><Relationship Id="rId58" Type="http://schemas.openxmlformats.org/officeDocument/2006/relationships/customXml" Target="../ink/ink29.xml"/><Relationship Id="rId1419" Type="http://schemas.openxmlformats.org/officeDocument/2006/relationships/customXml" Target="../ink/ink718.xml"/><Relationship Id="rId274" Type="http://schemas.openxmlformats.org/officeDocument/2006/relationships/customXml" Target="../ink/ink138.xml"/><Relationship Id="rId481" Type="http://schemas.openxmlformats.org/officeDocument/2006/relationships/customXml" Target="../ink/ink243.xml"/><Relationship Id="rId134" Type="http://schemas.openxmlformats.org/officeDocument/2006/relationships/customXml" Target="../ink/ink67.xml"/><Relationship Id="rId579" Type="http://schemas.openxmlformats.org/officeDocument/2006/relationships/customXml" Target="../ink/ink292.xml"/><Relationship Id="rId786" Type="http://schemas.openxmlformats.org/officeDocument/2006/relationships/customXml" Target="../ink/ink397.xml"/><Relationship Id="rId993" Type="http://schemas.openxmlformats.org/officeDocument/2006/relationships/image" Target="../media/image491.png"/><Relationship Id="rId341" Type="http://schemas.openxmlformats.org/officeDocument/2006/relationships/customXml" Target="../ink/ink172.xml"/><Relationship Id="rId439" Type="http://schemas.openxmlformats.org/officeDocument/2006/relationships/image" Target="../media/image217.png"/><Relationship Id="rId646" Type="http://schemas.openxmlformats.org/officeDocument/2006/relationships/customXml" Target="../ink/ink327.xml"/><Relationship Id="rId1069" Type="http://schemas.openxmlformats.org/officeDocument/2006/relationships/image" Target="../media/image527.png"/><Relationship Id="rId1276" Type="http://schemas.openxmlformats.org/officeDocument/2006/relationships/image" Target="../media/image629.png"/><Relationship Id="rId1483" Type="http://schemas.openxmlformats.org/officeDocument/2006/relationships/image" Target="../media/image732.png"/><Relationship Id="rId201" Type="http://schemas.openxmlformats.org/officeDocument/2006/relationships/image" Target="../media/image99.png"/><Relationship Id="rId506" Type="http://schemas.openxmlformats.org/officeDocument/2006/relationships/image" Target="../media/image250.png"/><Relationship Id="rId853" Type="http://schemas.openxmlformats.org/officeDocument/2006/relationships/customXml" Target="../ink/ink431.xml"/><Relationship Id="rId1136" Type="http://schemas.openxmlformats.org/officeDocument/2006/relationships/image" Target="../media/image560.png"/><Relationship Id="rId713" Type="http://schemas.openxmlformats.org/officeDocument/2006/relationships/image" Target="../media/image352.png"/><Relationship Id="rId920" Type="http://schemas.openxmlformats.org/officeDocument/2006/relationships/image" Target="../media/image455.png"/><Relationship Id="rId1343" Type="http://schemas.openxmlformats.org/officeDocument/2006/relationships/customXml" Target="../ink/ink680.xml"/><Relationship Id="rId1550" Type="http://schemas.openxmlformats.org/officeDocument/2006/relationships/customXml" Target="../ink/ink784.xml"/><Relationship Id="rId1203" Type="http://schemas.openxmlformats.org/officeDocument/2006/relationships/customXml" Target="../ink/ink610.xml"/><Relationship Id="rId1410" Type="http://schemas.openxmlformats.org/officeDocument/2006/relationships/image" Target="../media/image696.png"/><Relationship Id="rId1508" Type="http://schemas.openxmlformats.org/officeDocument/2006/relationships/customXml" Target="../ink/ink763.xml"/><Relationship Id="rId296" Type="http://schemas.openxmlformats.org/officeDocument/2006/relationships/customXml" Target="../ink/ink149.xml"/><Relationship Id="rId156" Type="http://schemas.openxmlformats.org/officeDocument/2006/relationships/image" Target="../media/image77.png"/><Relationship Id="rId363" Type="http://schemas.openxmlformats.org/officeDocument/2006/relationships/customXml" Target="../ink/ink183.xml"/><Relationship Id="rId570" Type="http://schemas.openxmlformats.org/officeDocument/2006/relationships/image" Target="../media/image282.png"/><Relationship Id="rId223" Type="http://schemas.openxmlformats.org/officeDocument/2006/relationships/image" Target="../media/image110.png"/><Relationship Id="rId430" Type="http://schemas.openxmlformats.org/officeDocument/2006/relationships/customXml" Target="../ink/ink217.xml"/><Relationship Id="rId668" Type="http://schemas.openxmlformats.org/officeDocument/2006/relationships/customXml" Target="../ink/ink338.xml"/><Relationship Id="rId875" Type="http://schemas.openxmlformats.org/officeDocument/2006/relationships/customXml" Target="../ink/ink442.xml"/><Relationship Id="rId1060" Type="http://schemas.openxmlformats.org/officeDocument/2006/relationships/customXml" Target="../ink/ink537.xml"/><Relationship Id="rId1298" Type="http://schemas.openxmlformats.org/officeDocument/2006/relationships/image" Target="../media/image640.png"/><Relationship Id="rId528" Type="http://schemas.openxmlformats.org/officeDocument/2006/relationships/image" Target="../media/image261.png"/><Relationship Id="rId735" Type="http://schemas.openxmlformats.org/officeDocument/2006/relationships/image" Target="../media/image363.png"/><Relationship Id="rId942" Type="http://schemas.openxmlformats.org/officeDocument/2006/relationships/image" Target="../media/image466.png"/><Relationship Id="rId1158" Type="http://schemas.openxmlformats.org/officeDocument/2006/relationships/image" Target="../media/image571.png"/><Relationship Id="rId1365" Type="http://schemas.openxmlformats.org/officeDocument/2006/relationships/customXml" Target="../ink/ink691.xml"/><Relationship Id="rId1018" Type="http://schemas.openxmlformats.org/officeDocument/2006/relationships/customXml" Target="../ink/ink516.xml"/><Relationship Id="rId1225" Type="http://schemas.openxmlformats.org/officeDocument/2006/relationships/customXml" Target="../ink/ink621.xml"/><Relationship Id="rId1432" Type="http://schemas.openxmlformats.org/officeDocument/2006/relationships/image" Target="../media/image707.png"/><Relationship Id="rId71" Type="http://schemas.openxmlformats.org/officeDocument/2006/relationships/image" Target="../media/image35.png"/><Relationship Id="rId802" Type="http://schemas.openxmlformats.org/officeDocument/2006/relationships/customXml" Target="../ink/ink405.xml"/><Relationship Id="rId29" Type="http://schemas.openxmlformats.org/officeDocument/2006/relationships/image" Target="../media/image14.png"/><Relationship Id="rId178" Type="http://schemas.openxmlformats.org/officeDocument/2006/relationships/image" Target="../media/image88.png"/><Relationship Id="rId385" Type="http://schemas.openxmlformats.org/officeDocument/2006/relationships/customXml" Target="../ink/ink194.xml"/><Relationship Id="rId592" Type="http://schemas.openxmlformats.org/officeDocument/2006/relationships/customXml" Target="../ink/ink299.xml"/><Relationship Id="rId245" Type="http://schemas.openxmlformats.org/officeDocument/2006/relationships/image" Target="../media/image121.png"/><Relationship Id="rId452" Type="http://schemas.openxmlformats.org/officeDocument/2006/relationships/customXml" Target="../ink/ink228.xml"/><Relationship Id="rId897" Type="http://schemas.openxmlformats.org/officeDocument/2006/relationships/customXml" Target="../ink/ink453.xml"/><Relationship Id="rId1082" Type="http://schemas.openxmlformats.org/officeDocument/2006/relationships/customXml" Target="../ink/ink548.xml"/><Relationship Id="rId105" Type="http://schemas.openxmlformats.org/officeDocument/2006/relationships/image" Target="../media/image52.png"/><Relationship Id="rId312" Type="http://schemas.openxmlformats.org/officeDocument/2006/relationships/customXml" Target="../ink/ink157.xml"/><Relationship Id="rId757" Type="http://schemas.openxmlformats.org/officeDocument/2006/relationships/image" Target="../media/image374.png"/><Relationship Id="rId964" Type="http://schemas.openxmlformats.org/officeDocument/2006/relationships/image" Target="../media/image477.png"/><Relationship Id="rId1387" Type="http://schemas.openxmlformats.org/officeDocument/2006/relationships/customXml" Target="../ink/ink702.xml"/><Relationship Id="rId93" Type="http://schemas.openxmlformats.org/officeDocument/2006/relationships/image" Target="../media/image46.png"/><Relationship Id="rId617" Type="http://schemas.openxmlformats.org/officeDocument/2006/relationships/image" Target="../media/image305.png"/><Relationship Id="rId824" Type="http://schemas.openxmlformats.org/officeDocument/2006/relationships/image" Target="../media/image407.png"/><Relationship Id="rId1247" Type="http://schemas.openxmlformats.org/officeDocument/2006/relationships/customXml" Target="../ink/ink632.xml"/><Relationship Id="rId1454" Type="http://schemas.openxmlformats.org/officeDocument/2006/relationships/customXml" Target="../ink/ink736.xml"/><Relationship Id="rId1107" Type="http://schemas.openxmlformats.org/officeDocument/2006/relationships/customXml" Target="../ink/ink561.xml"/><Relationship Id="rId1314" Type="http://schemas.openxmlformats.org/officeDocument/2006/relationships/image" Target="../media/image648.png"/><Relationship Id="rId1521" Type="http://schemas.openxmlformats.org/officeDocument/2006/relationships/image" Target="../media/image751.png"/><Relationship Id="rId20" Type="http://schemas.openxmlformats.org/officeDocument/2006/relationships/customXml" Target="../ink/ink10.xml"/><Relationship Id="rId267" Type="http://schemas.openxmlformats.org/officeDocument/2006/relationships/image" Target="../media/image132.png"/><Relationship Id="rId474" Type="http://schemas.openxmlformats.org/officeDocument/2006/relationships/customXml" Target="../ink/ink239.xml"/><Relationship Id="rId127" Type="http://schemas.openxmlformats.org/officeDocument/2006/relationships/image" Target="../media/image63.png"/><Relationship Id="rId681" Type="http://schemas.openxmlformats.org/officeDocument/2006/relationships/image" Target="../media/image336.png"/><Relationship Id="rId779" Type="http://schemas.openxmlformats.org/officeDocument/2006/relationships/image" Target="../media/image385.png"/><Relationship Id="rId986" Type="http://schemas.openxmlformats.org/officeDocument/2006/relationships/image" Target="../media/image488.png"/><Relationship Id="rId334" Type="http://schemas.openxmlformats.org/officeDocument/2006/relationships/image" Target="../media/image165.png"/><Relationship Id="rId541" Type="http://schemas.openxmlformats.org/officeDocument/2006/relationships/customXml" Target="../ink/ink273.xml"/><Relationship Id="rId639" Type="http://schemas.openxmlformats.org/officeDocument/2006/relationships/image" Target="../media/image315.png"/><Relationship Id="rId1171" Type="http://schemas.openxmlformats.org/officeDocument/2006/relationships/customXml" Target="../ink/ink594.xml"/><Relationship Id="rId1269" Type="http://schemas.openxmlformats.org/officeDocument/2006/relationships/customXml" Target="../ink/ink643.xml"/><Relationship Id="rId1476" Type="http://schemas.openxmlformats.org/officeDocument/2006/relationships/customXml" Target="../ink/ink747.xml"/><Relationship Id="rId401" Type="http://schemas.openxmlformats.org/officeDocument/2006/relationships/customXml" Target="../ink/ink202.xml"/><Relationship Id="rId846" Type="http://schemas.openxmlformats.org/officeDocument/2006/relationships/image" Target="../media/image418.png"/><Relationship Id="rId1031" Type="http://schemas.openxmlformats.org/officeDocument/2006/relationships/image" Target="../media/image508.png"/><Relationship Id="rId1129" Type="http://schemas.openxmlformats.org/officeDocument/2006/relationships/customXml" Target="../ink/ink572.xml"/><Relationship Id="rId706" Type="http://schemas.openxmlformats.org/officeDocument/2006/relationships/customXml" Target="../ink/ink357.xml"/><Relationship Id="rId913" Type="http://schemas.openxmlformats.org/officeDocument/2006/relationships/customXml" Target="../ink/ink461.xml"/><Relationship Id="rId1336" Type="http://schemas.openxmlformats.org/officeDocument/2006/relationships/image" Target="../media/image659.png"/><Relationship Id="rId1543" Type="http://schemas.openxmlformats.org/officeDocument/2006/relationships/image" Target="../media/image762.png"/><Relationship Id="rId42" Type="http://schemas.openxmlformats.org/officeDocument/2006/relationships/customXml" Target="../ink/ink21.xml"/><Relationship Id="rId1403" Type="http://schemas.openxmlformats.org/officeDocument/2006/relationships/customXml" Target="../ink/ink710.xml"/><Relationship Id="rId191" Type="http://schemas.openxmlformats.org/officeDocument/2006/relationships/customXml" Target="../ink/ink96.xml"/><Relationship Id="rId289" Type="http://schemas.openxmlformats.org/officeDocument/2006/relationships/image" Target="../media/image143.png"/><Relationship Id="rId496" Type="http://schemas.openxmlformats.org/officeDocument/2006/relationships/image" Target="../media/image245.png"/><Relationship Id="rId149" Type="http://schemas.openxmlformats.org/officeDocument/2006/relationships/customXml" Target="../ink/ink75.xml"/><Relationship Id="rId356" Type="http://schemas.openxmlformats.org/officeDocument/2006/relationships/image" Target="../media/image176.png"/><Relationship Id="rId563" Type="http://schemas.openxmlformats.org/officeDocument/2006/relationships/customXml" Target="../ink/ink284.xml"/><Relationship Id="rId770" Type="http://schemas.openxmlformats.org/officeDocument/2006/relationships/customXml" Target="../ink/ink389.xml"/><Relationship Id="rId1193" Type="http://schemas.openxmlformats.org/officeDocument/2006/relationships/customXml" Target="../ink/ink605.xml"/><Relationship Id="rId216" Type="http://schemas.openxmlformats.org/officeDocument/2006/relationships/customXml" Target="../ink/ink109.xml"/><Relationship Id="rId423" Type="http://schemas.openxmlformats.org/officeDocument/2006/relationships/image" Target="../media/image209.png"/><Relationship Id="rId868" Type="http://schemas.openxmlformats.org/officeDocument/2006/relationships/image" Target="../media/image429.png"/><Relationship Id="rId1053" Type="http://schemas.openxmlformats.org/officeDocument/2006/relationships/image" Target="../media/image519.png"/><Relationship Id="rId1260" Type="http://schemas.openxmlformats.org/officeDocument/2006/relationships/image" Target="../media/image621.png"/><Relationship Id="rId1498" Type="http://schemas.openxmlformats.org/officeDocument/2006/relationships/customXml" Target="../ink/ink758.xml"/><Relationship Id="rId630" Type="http://schemas.openxmlformats.org/officeDocument/2006/relationships/customXml" Target="../ink/ink318.xml"/><Relationship Id="rId728" Type="http://schemas.openxmlformats.org/officeDocument/2006/relationships/customXml" Target="../ink/ink368.xml"/><Relationship Id="rId935" Type="http://schemas.openxmlformats.org/officeDocument/2006/relationships/customXml" Target="../ink/ink472.xml"/><Relationship Id="rId1358" Type="http://schemas.openxmlformats.org/officeDocument/2006/relationships/image" Target="../media/image670.png"/><Relationship Id="rId64" Type="http://schemas.openxmlformats.org/officeDocument/2006/relationships/customXml" Target="../ink/ink32.xml"/><Relationship Id="rId1120" Type="http://schemas.openxmlformats.org/officeDocument/2006/relationships/image" Target="../media/image552.png"/><Relationship Id="rId1218" Type="http://schemas.openxmlformats.org/officeDocument/2006/relationships/image" Target="../media/image600.png"/><Relationship Id="rId1425" Type="http://schemas.openxmlformats.org/officeDocument/2006/relationships/customXml" Target="../ink/ink721.xml"/><Relationship Id="rId280" Type="http://schemas.openxmlformats.org/officeDocument/2006/relationships/customXml" Target="../ink/ink141.xml"/><Relationship Id="rId140" Type="http://schemas.openxmlformats.org/officeDocument/2006/relationships/customXml" Target="../ink/ink70.xml"/><Relationship Id="rId378" Type="http://schemas.openxmlformats.org/officeDocument/2006/relationships/image" Target="../media/image187.png"/><Relationship Id="rId585" Type="http://schemas.openxmlformats.org/officeDocument/2006/relationships/image" Target="../media/image289.png"/><Relationship Id="rId792" Type="http://schemas.openxmlformats.org/officeDocument/2006/relationships/customXml" Target="../ink/ink400.xml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445" Type="http://schemas.openxmlformats.org/officeDocument/2006/relationships/image" Target="../media/image220.png"/><Relationship Id="rId652" Type="http://schemas.openxmlformats.org/officeDocument/2006/relationships/customXml" Target="../ink/ink330.xml"/><Relationship Id="rId1075" Type="http://schemas.openxmlformats.org/officeDocument/2006/relationships/image" Target="../media/image530.png"/><Relationship Id="rId1282" Type="http://schemas.openxmlformats.org/officeDocument/2006/relationships/image" Target="../media/image632.png"/><Relationship Id="rId305" Type="http://schemas.openxmlformats.org/officeDocument/2006/relationships/image" Target="../media/image151.png"/><Relationship Id="rId512" Type="http://schemas.openxmlformats.org/officeDocument/2006/relationships/image" Target="../media/image253.png"/><Relationship Id="rId957" Type="http://schemas.openxmlformats.org/officeDocument/2006/relationships/customXml" Target="../ink/ink483.xml"/><Relationship Id="rId1142" Type="http://schemas.openxmlformats.org/officeDocument/2006/relationships/image" Target="../media/image563.png"/><Relationship Id="rId86" Type="http://schemas.openxmlformats.org/officeDocument/2006/relationships/customXml" Target="../ink/ink43.xml"/><Relationship Id="rId817" Type="http://schemas.openxmlformats.org/officeDocument/2006/relationships/customXml" Target="../ink/ink413.xml"/><Relationship Id="rId1002" Type="http://schemas.openxmlformats.org/officeDocument/2006/relationships/customXml" Target="../ink/ink507.xml"/><Relationship Id="rId1447" Type="http://schemas.openxmlformats.org/officeDocument/2006/relationships/customXml" Target="../ink/ink732.xml"/><Relationship Id="rId1307" Type="http://schemas.openxmlformats.org/officeDocument/2006/relationships/customXml" Target="../ink/ink662.xml"/><Relationship Id="rId1514" Type="http://schemas.openxmlformats.org/officeDocument/2006/relationships/customXml" Target="../ink/ink766.xml"/><Relationship Id="rId13" Type="http://schemas.openxmlformats.org/officeDocument/2006/relationships/image" Target="../media/image6.png"/><Relationship Id="rId162" Type="http://schemas.openxmlformats.org/officeDocument/2006/relationships/image" Target="../media/image80.png"/><Relationship Id="rId467" Type="http://schemas.openxmlformats.org/officeDocument/2006/relationships/image" Target="../media/image231.png"/><Relationship Id="rId1097" Type="http://schemas.openxmlformats.org/officeDocument/2006/relationships/customXml" Target="../ink/ink556.xml"/><Relationship Id="rId674" Type="http://schemas.openxmlformats.org/officeDocument/2006/relationships/customXml" Target="../ink/ink341.xml"/><Relationship Id="rId881" Type="http://schemas.openxmlformats.org/officeDocument/2006/relationships/customXml" Target="../ink/ink445.xml"/><Relationship Id="rId979" Type="http://schemas.openxmlformats.org/officeDocument/2006/relationships/customXml" Target="../ink/ink494.xml"/><Relationship Id="rId327" Type="http://schemas.openxmlformats.org/officeDocument/2006/relationships/customXml" Target="../ink/ink165.xml"/><Relationship Id="rId534" Type="http://schemas.openxmlformats.org/officeDocument/2006/relationships/image" Target="../media/image264.png"/><Relationship Id="rId741" Type="http://schemas.openxmlformats.org/officeDocument/2006/relationships/image" Target="../media/image366.png"/><Relationship Id="rId839" Type="http://schemas.openxmlformats.org/officeDocument/2006/relationships/customXml" Target="../ink/ink424.xml"/><Relationship Id="rId1164" Type="http://schemas.openxmlformats.org/officeDocument/2006/relationships/customXml" Target="../ink/ink590.xml"/><Relationship Id="rId1371" Type="http://schemas.openxmlformats.org/officeDocument/2006/relationships/customXml" Target="../ink/ink694.xml"/><Relationship Id="rId1469" Type="http://schemas.openxmlformats.org/officeDocument/2006/relationships/image" Target="../media/image725.png"/><Relationship Id="rId601" Type="http://schemas.openxmlformats.org/officeDocument/2006/relationships/image" Target="../media/image297.png"/><Relationship Id="rId1024" Type="http://schemas.openxmlformats.org/officeDocument/2006/relationships/customXml" Target="../ink/ink519.xml"/><Relationship Id="rId1231" Type="http://schemas.openxmlformats.org/officeDocument/2006/relationships/customXml" Target="../ink/ink624.xml"/><Relationship Id="rId906" Type="http://schemas.openxmlformats.org/officeDocument/2006/relationships/image" Target="../media/image448.png"/><Relationship Id="rId1329" Type="http://schemas.openxmlformats.org/officeDocument/2006/relationships/customXml" Target="../ink/ink673.xml"/><Relationship Id="rId1536" Type="http://schemas.openxmlformats.org/officeDocument/2006/relationships/customXml" Target="../ink/ink777.xml"/><Relationship Id="rId35" Type="http://schemas.openxmlformats.org/officeDocument/2006/relationships/image" Target="../media/image17.png"/><Relationship Id="rId184" Type="http://schemas.openxmlformats.org/officeDocument/2006/relationships/image" Target="../media/image91.png"/><Relationship Id="rId391" Type="http://schemas.openxmlformats.org/officeDocument/2006/relationships/customXml" Target="../ink/ink197.xml"/><Relationship Id="rId251" Type="http://schemas.openxmlformats.org/officeDocument/2006/relationships/image" Target="../media/image124.png"/><Relationship Id="rId489" Type="http://schemas.openxmlformats.org/officeDocument/2006/relationships/customXml" Target="../ink/ink247.xml"/><Relationship Id="rId696" Type="http://schemas.openxmlformats.org/officeDocument/2006/relationships/customXml" Target="../ink/ink352.xml"/><Relationship Id="rId349" Type="http://schemas.openxmlformats.org/officeDocument/2006/relationships/customXml" Target="../ink/ink176.xml"/><Relationship Id="rId556" Type="http://schemas.openxmlformats.org/officeDocument/2006/relationships/image" Target="../media/image275.png"/><Relationship Id="rId763" Type="http://schemas.openxmlformats.org/officeDocument/2006/relationships/image" Target="../media/image377.png"/><Relationship Id="rId1186" Type="http://schemas.openxmlformats.org/officeDocument/2006/relationships/image" Target="../media/image584.png"/><Relationship Id="rId1393" Type="http://schemas.openxmlformats.org/officeDocument/2006/relationships/customXml" Target="../ink/ink705.xml"/><Relationship Id="rId111" Type="http://schemas.openxmlformats.org/officeDocument/2006/relationships/image" Target="../media/image55.png"/><Relationship Id="rId209" Type="http://schemas.openxmlformats.org/officeDocument/2006/relationships/image" Target="../media/image103.png"/><Relationship Id="rId416" Type="http://schemas.openxmlformats.org/officeDocument/2006/relationships/customXml" Target="../ink/ink210.xml"/><Relationship Id="rId970" Type="http://schemas.openxmlformats.org/officeDocument/2006/relationships/image" Target="../media/image480.png"/><Relationship Id="rId1046" Type="http://schemas.openxmlformats.org/officeDocument/2006/relationships/customXml" Target="../ink/ink530.xml"/><Relationship Id="rId1253" Type="http://schemas.openxmlformats.org/officeDocument/2006/relationships/customXml" Target="../ink/ink635.xml"/><Relationship Id="rId623" Type="http://schemas.openxmlformats.org/officeDocument/2006/relationships/image" Target="../media/image308.png"/><Relationship Id="rId830" Type="http://schemas.openxmlformats.org/officeDocument/2006/relationships/image" Target="../media/image410.png"/><Relationship Id="rId928" Type="http://schemas.openxmlformats.org/officeDocument/2006/relationships/image" Target="../media/image459.png"/><Relationship Id="rId1460" Type="http://schemas.openxmlformats.org/officeDocument/2006/relationships/customXml" Target="../ink/ink739.xml"/><Relationship Id="rId57" Type="http://schemas.openxmlformats.org/officeDocument/2006/relationships/image" Target="../media/image28.png"/><Relationship Id="rId1113" Type="http://schemas.openxmlformats.org/officeDocument/2006/relationships/customXml" Target="../ink/ink564.xml"/><Relationship Id="rId1320" Type="http://schemas.openxmlformats.org/officeDocument/2006/relationships/image" Target="../media/image651.png"/><Relationship Id="rId1418" Type="http://schemas.openxmlformats.org/officeDocument/2006/relationships/image" Target="../media/image700.png"/><Relationship Id="rId273" Type="http://schemas.openxmlformats.org/officeDocument/2006/relationships/image" Target="../media/image135.png"/><Relationship Id="rId480" Type="http://schemas.openxmlformats.org/officeDocument/2006/relationships/image" Target="../media/image237.png"/><Relationship Id="rId133" Type="http://schemas.openxmlformats.org/officeDocument/2006/relationships/image" Target="../media/image66.png"/><Relationship Id="rId340" Type="http://schemas.openxmlformats.org/officeDocument/2006/relationships/image" Target="../media/image168.png"/><Relationship Id="rId578" Type="http://schemas.openxmlformats.org/officeDocument/2006/relationships/image" Target="../media/image286.png"/><Relationship Id="rId785" Type="http://schemas.openxmlformats.org/officeDocument/2006/relationships/image" Target="../media/image388.png"/><Relationship Id="rId992" Type="http://schemas.openxmlformats.org/officeDocument/2006/relationships/customXml" Target="../ink/ink501.xml"/><Relationship Id="rId200" Type="http://schemas.openxmlformats.org/officeDocument/2006/relationships/customXml" Target="../ink/ink101.xml"/><Relationship Id="rId438" Type="http://schemas.openxmlformats.org/officeDocument/2006/relationships/customXml" Target="../ink/ink221.xml"/><Relationship Id="rId645" Type="http://schemas.openxmlformats.org/officeDocument/2006/relationships/image" Target="../media/image318.png"/><Relationship Id="rId852" Type="http://schemas.openxmlformats.org/officeDocument/2006/relationships/image" Target="../media/image421.png"/><Relationship Id="rId1068" Type="http://schemas.openxmlformats.org/officeDocument/2006/relationships/customXml" Target="../ink/ink541.xml"/><Relationship Id="rId1275" Type="http://schemas.openxmlformats.org/officeDocument/2006/relationships/customXml" Target="../ink/ink646.xml"/><Relationship Id="rId1482" Type="http://schemas.openxmlformats.org/officeDocument/2006/relationships/customXml" Target="../ink/ink750.xml"/><Relationship Id="rId505" Type="http://schemas.openxmlformats.org/officeDocument/2006/relationships/customXml" Target="../ink/ink255.xml"/><Relationship Id="rId712" Type="http://schemas.openxmlformats.org/officeDocument/2006/relationships/customXml" Target="../ink/ink360.xml"/><Relationship Id="rId1135" Type="http://schemas.openxmlformats.org/officeDocument/2006/relationships/customXml" Target="../ink/ink575.xml"/><Relationship Id="rId1342" Type="http://schemas.openxmlformats.org/officeDocument/2006/relationships/image" Target="../media/image662.png"/><Relationship Id="rId79" Type="http://schemas.openxmlformats.org/officeDocument/2006/relationships/image" Target="../media/image39.png"/><Relationship Id="rId1202" Type="http://schemas.openxmlformats.org/officeDocument/2006/relationships/image" Target="../media/image592.png"/><Relationship Id="rId1507" Type="http://schemas.openxmlformats.org/officeDocument/2006/relationships/image" Target="../media/image744.png"/><Relationship Id="rId295" Type="http://schemas.openxmlformats.org/officeDocument/2006/relationships/image" Target="../media/image146.png"/><Relationship Id="rId155" Type="http://schemas.openxmlformats.org/officeDocument/2006/relationships/customXml" Target="../ink/ink78.xml"/><Relationship Id="rId362" Type="http://schemas.openxmlformats.org/officeDocument/2006/relationships/image" Target="../media/image179.png"/><Relationship Id="rId1297" Type="http://schemas.openxmlformats.org/officeDocument/2006/relationships/customXml" Target="../ink/ink657.xml"/><Relationship Id="rId222" Type="http://schemas.openxmlformats.org/officeDocument/2006/relationships/customXml" Target="../ink/ink112.xml"/><Relationship Id="rId667" Type="http://schemas.openxmlformats.org/officeDocument/2006/relationships/image" Target="../media/image329.png"/><Relationship Id="rId874" Type="http://schemas.openxmlformats.org/officeDocument/2006/relationships/image" Target="../media/image432.png"/><Relationship Id="rId527" Type="http://schemas.openxmlformats.org/officeDocument/2006/relationships/customXml" Target="../ink/ink266.xml"/><Relationship Id="rId734" Type="http://schemas.openxmlformats.org/officeDocument/2006/relationships/customXml" Target="../ink/ink371.xml"/><Relationship Id="rId941" Type="http://schemas.openxmlformats.org/officeDocument/2006/relationships/customXml" Target="../ink/ink475.xml"/><Relationship Id="rId1157" Type="http://schemas.openxmlformats.org/officeDocument/2006/relationships/customXml" Target="../ink/ink586.xml"/><Relationship Id="rId1364" Type="http://schemas.openxmlformats.org/officeDocument/2006/relationships/image" Target="../media/image673.png"/><Relationship Id="rId70" Type="http://schemas.openxmlformats.org/officeDocument/2006/relationships/customXml" Target="../ink/ink35.xml"/><Relationship Id="rId801" Type="http://schemas.openxmlformats.org/officeDocument/2006/relationships/image" Target="../media/image396.png"/><Relationship Id="rId1017" Type="http://schemas.openxmlformats.org/officeDocument/2006/relationships/image" Target="../media/image501.png"/><Relationship Id="rId1224" Type="http://schemas.openxmlformats.org/officeDocument/2006/relationships/image" Target="../media/image603.png"/><Relationship Id="rId1431" Type="http://schemas.openxmlformats.org/officeDocument/2006/relationships/customXml" Target="../ink/ink724.xml"/><Relationship Id="rId1529" Type="http://schemas.openxmlformats.org/officeDocument/2006/relationships/image" Target="../media/image755.png"/><Relationship Id="rId28" Type="http://schemas.openxmlformats.org/officeDocument/2006/relationships/customXml" Target="../ink/ink14.xml"/><Relationship Id="rId177" Type="http://schemas.openxmlformats.org/officeDocument/2006/relationships/customXml" Target="../ink/ink89.xml"/><Relationship Id="rId384" Type="http://schemas.openxmlformats.org/officeDocument/2006/relationships/image" Target="../media/image190.png"/><Relationship Id="rId591" Type="http://schemas.openxmlformats.org/officeDocument/2006/relationships/image" Target="../media/image292.png"/><Relationship Id="rId244" Type="http://schemas.openxmlformats.org/officeDocument/2006/relationships/customXml" Target="../ink/ink123.xml"/><Relationship Id="rId689" Type="http://schemas.openxmlformats.org/officeDocument/2006/relationships/image" Target="../media/image340.png"/><Relationship Id="rId896" Type="http://schemas.openxmlformats.org/officeDocument/2006/relationships/image" Target="../media/image443.png"/><Relationship Id="rId1081" Type="http://schemas.openxmlformats.org/officeDocument/2006/relationships/image" Target="../media/image533.png"/><Relationship Id="rId451" Type="http://schemas.openxmlformats.org/officeDocument/2006/relationships/image" Target="../media/image223.png"/><Relationship Id="rId549" Type="http://schemas.openxmlformats.org/officeDocument/2006/relationships/customXml" Target="../ink/ink277.xml"/><Relationship Id="rId756" Type="http://schemas.openxmlformats.org/officeDocument/2006/relationships/customXml" Target="../ink/ink382.xml"/><Relationship Id="rId1179" Type="http://schemas.openxmlformats.org/officeDocument/2006/relationships/customXml" Target="../ink/ink598.xml"/><Relationship Id="rId1386" Type="http://schemas.openxmlformats.org/officeDocument/2006/relationships/image" Target="../media/image684.png"/><Relationship Id="rId104" Type="http://schemas.openxmlformats.org/officeDocument/2006/relationships/customXml" Target="../ink/ink52.xml"/><Relationship Id="rId311" Type="http://schemas.openxmlformats.org/officeDocument/2006/relationships/image" Target="../media/image154.png"/><Relationship Id="rId409" Type="http://schemas.openxmlformats.org/officeDocument/2006/relationships/customXml" Target="../ink/ink206.xml"/><Relationship Id="rId963" Type="http://schemas.openxmlformats.org/officeDocument/2006/relationships/customXml" Target="../ink/ink486.xml"/><Relationship Id="rId1039" Type="http://schemas.openxmlformats.org/officeDocument/2006/relationships/image" Target="../media/image512.png"/><Relationship Id="rId1246" Type="http://schemas.openxmlformats.org/officeDocument/2006/relationships/image" Target="../media/image614.png"/><Relationship Id="rId92" Type="http://schemas.openxmlformats.org/officeDocument/2006/relationships/customXml" Target="../ink/ink46.xml"/><Relationship Id="rId616" Type="http://schemas.openxmlformats.org/officeDocument/2006/relationships/customXml" Target="../ink/ink311.xml"/><Relationship Id="rId823" Type="http://schemas.openxmlformats.org/officeDocument/2006/relationships/customXml" Target="../ink/ink416.xml"/><Relationship Id="rId1453" Type="http://schemas.openxmlformats.org/officeDocument/2006/relationships/image" Target="../media/image717.png"/><Relationship Id="rId1106" Type="http://schemas.openxmlformats.org/officeDocument/2006/relationships/image" Target="../media/image545.png"/><Relationship Id="rId1313" Type="http://schemas.openxmlformats.org/officeDocument/2006/relationships/customXml" Target="../ink/ink665.xml"/><Relationship Id="rId1520" Type="http://schemas.openxmlformats.org/officeDocument/2006/relationships/customXml" Target="../ink/ink769.xml"/><Relationship Id="rId199" Type="http://schemas.openxmlformats.org/officeDocument/2006/relationships/customXml" Target="../ink/ink100.xml"/><Relationship Id="rId266" Type="http://schemas.openxmlformats.org/officeDocument/2006/relationships/customXml" Target="../ink/ink134.xml"/><Relationship Id="rId473" Type="http://schemas.openxmlformats.org/officeDocument/2006/relationships/image" Target="../media/image234.png"/><Relationship Id="rId680" Type="http://schemas.openxmlformats.org/officeDocument/2006/relationships/customXml" Target="../ink/ink344.xml"/><Relationship Id="rId126" Type="http://schemas.openxmlformats.org/officeDocument/2006/relationships/customXml" Target="../ink/ink63.xml"/><Relationship Id="rId333" Type="http://schemas.openxmlformats.org/officeDocument/2006/relationships/customXml" Target="../ink/ink168.xml"/><Relationship Id="rId540" Type="http://schemas.openxmlformats.org/officeDocument/2006/relationships/image" Target="../media/image267.png"/><Relationship Id="rId778" Type="http://schemas.openxmlformats.org/officeDocument/2006/relationships/customXml" Target="../ink/ink393.xml"/><Relationship Id="rId985" Type="http://schemas.openxmlformats.org/officeDocument/2006/relationships/customXml" Target="../ink/ink497.xml"/><Relationship Id="rId1170" Type="http://schemas.openxmlformats.org/officeDocument/2006/relationships/image" Target="../media/image576.png"/><Relationship Id="rId638" Type="http://schemas.openxmlformats.org/officeDocument/2006/relationships/customXml" Target="../ink/ink323.xml"/><Relationship Id="rId845" Type="http://schemas.openxmlformats.org/officeDocument/2006/relationships/customXml" Target="../ink/ink427.xml"/><Relationship Id="rId1030" Type="http://schemas.openxmlformats.org/officeDocument/2006/relationships/customXml" Target="../ink/ink522.xml"/><Relationship Id="rId1268" Type="http://schemas.openxmlformats.org/officeDocument/2006/relationships/image" Target="../media/image625.png"/><Relationship Id="rId1475" Type="http://schemas.openxmlformats.org/officeDocument/2006/relationships/image" Target="../media/image728.png"/><Relationship Id="rId400" Type="http://schemas.openxmlformats.org/officeDocument/2006/relationships/image" Target="../media/image198.png"/><Relationship Id="rId705" Type="http://schemas.openxmlformats.org/officeDocument/2006/relationships/image" Target="../media/image348.png"/><Relationship Id="rId1128" Type="http://schemas.openxmlformats.org/officeDocument/2006/relationships/image" Target="../media/image556.png"/><Relationship Id="rId1335" Type="http://schemas.openxmlformats.org/officeDocument/2006/relationships/customXml" Target="../ink/ink676.xml"/><Relationship Id="rId1542" Type="http://schemas.openxmlformats.org/officeDocument/2006/relationships/customXml" Target="../ink/ink780.xml"/><Relationship Id="rId912" Type="http://schemas.openxmlformats.org/officeDocument/2006/relationships/image" Target="../media/image451.png"/><Relationship Id="rId41" Type="http://schemas.openxmlformats.org/officeDocument/2006/relationships/image" Target="../media/image20.png"/><Relationship Id="rId1402" Type="http://schemas.openxmlformats.org/officeDocument/2006/relationships/image" Target="../media/image692.png"/><Relationship Id="rId190" Type="http://schemas.openxmlformats.org/officeDocument/2006/relationships/image" Target="../media/image94.png"/><Relationship Id="rId288" Type="http://schemas.openxmlformats.org/officeDocument/2006/relationships/customXml" Target="../ink/ink145.xml"/><Relationship Id="rId495" Type="http://schemas.openxmlformats.org/officeDocument/2006/relationships/customXml" Target="../ink/ink250.xml"/><Relationship Id="rId148" Type="http://schemas.openxmlformats.org/officeDocument/2006/relationships/customXml" Target="../ink/ink74.xml"/><Relationship Id="rId355" Type="http://schemas.openxmlformats.org/officeDocument/2006/relationships/customXml" Target="../ink/ink179.xml"/><Relationship Id="rId562" Type="http://schemas.openxmlformats.org/officeDocument/2006/relationships/image" Target="../media/image278.png"/><Relationship Id="rId1192" Type="http://schemas.openxmlformats.org/officeDocument/2006/relationships/image" Target="../media/image587.png"/><Relationship Id="rId215" Type="http://schemas.openxmlformats.org/officeDocument/2006/relationships/image" Target="../media/image106.png"/><Relationship Id="rId422" Type="http://schemas.openxmlformats.org/officeDocument/2006/relationships/customXml" Target="../ink/ink213.xml"/><Relationship Id="rId867" Type="http://schemas.openxmlformats.org/officeDocument/2006/relationships/customXml" Target="../ink/ink438.xml"/><Relationship Id="rId1052" Type="http://schemas.openxmlformats.org/officeDocument/2006/relationships/customXml" Target="../ink/ink533.xml"/><Relationship Id="rId1497" Type="http://schemas.openxmlformats.org/officeDocument/2006/relationships/image" Target="../media/image739.png"/><Relationship Id="rId727" Type="http://schemas.openxmlformats.org/officeDocument/2006/relationships/image" Target="../media/image359.png"/><Relationship Id="rId934" Type="http://schemas.openxmlformats.org/officeDocument/2006/relationships/image" Target="../media/image462.png"/><Relationship Id="rId1357" Type="http://schemas.openxmlformats.org/officeDocument/2006/relationships/customXml" Target="../ink/ink687.xml"/><Relationship Id="rId63" Type="http://schemas.openxmlformats.org/officeDocument/2006/relationships/image" Target="../media/image31.png"/><Relationship Id="rId1217" Type="http://schemas.openxmlformats.org/officeDocument/2006/relationships/customXml" Target="../ink/ink617.xml"/><Relationship Id="rId1424" Type="http://schemas.openxmlformats.org/officeDocument/2006/relationships/image" Target="../media/image703.png"/><Relationship Id="rId377" Type="http://schemas.openxmlformats.org/officeDocument/2006/relationships/customXml" Target="../ink/ink190.xml"/><Relationship Id="rId584" Type="http://schemas.openxmlformats.org/officeDocument/2006/relationships/customXml" Target="../ink/ink295.xml"/><Relationship Id="rId5" Type="http://schemas.openxmlformats.org/officeDocument/2006/relationships/image" Target="../media/image2.png"/><Relationship Id="rId237" Type="http://schemas.openxmlformats.org/officeDocument/2006/relationships/image" Target="../media/image117.png"/><Relationship Id="rId791" Type="http://schemas.openxmlformats.org/officeDocument/2006/relationships/image" Target="../media/image391.png"/><Relationship Id="rId889" Type="http://schemas.openxmlformats.org/officeDocument/2006/relationships/customXml" Target="../ink/ink449.xml"/><Relationship Id="rId1074" Type="http://schemas.openxmlformats.org/officeDocument/2006/relationships/customXml" Target="../ink/ink544.xml"/><Relationship Id="rId444" Type="http://schemas.openxmlformats.org/officeDocument/2006/relationships/customXml" Target="../ink/ink224.xml"/><Relationship Id="rId651" Type="http://schemas.openxmlformats.org/officeDocument/2006/relationships/image" Target="../media/image321.png"/><Relationship Id="rId749" Type="http://schemas.openxmlformats.org/officeDocument/2006/relationships/image" Target="../media/image370.png"/><Relationship Id="rId1281" Type="http://schemas.openxmlformats.org/officeDocument/2006/relationships/customXml" Target="../ink/ink649.xml"/><Relationship Id="rId1379" Type="http://schemas.openxmlformats.org/officeDocument/2006/relationships/customXml" Target="../ink/ink698.xml"/><Relationship Id="rId1502" Type="http://schemas.openxmlformats.org/officeDocument/2006/relationships/customXml" Target="../ink/ink760.xml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88" Type="http://schemas.openxmlformats.org/officeDocument/2006/relationships/image" Target="../media/image192.png"/><Relationship Id="rId511" Type="http://schemas.openxmlformats.org/officeDocument/2006/relationships/customXml" Target="../ink/ink258.xml"/><Relationship Id="rId609" Type="http://schemas.openxmlformats.org/officeDocument/2006/relationships/image" Target="../media/image301.png"/><Relationship Id="rId956" Type="http://schemas.openxmlformats.org/officeDocument/2006/relationships/image" Target="../media/image473.png"/><Relationship Id="rId1141" Type="http://schemas.openxmlformats.org/officeDocument/2006/relationships/customXml" Target="../ink/ink578.xml"/><Relationship Id="rId1239" Type="http://schemas.openxmlformats.org/officeDocument/2006/relationships/customXml" Target="../ink/ink628.xml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595" Type="http://schemas.openxmlformats.org/officeDocument/2006/relationships/image" Target="../media/image294.png"/><Relationship Id="rId816" Type="http://schemas.openxmlformats.org/officeDocument/2006/relationships/image" Target="../media/image403.png"/><Relationship Id="rId1001" Type="http://schemas.openxmlformats.org/officeDocument/2006/relationships/customXml" Target="../ink/ink506.xml"/><Relationship Id="rId1446" Type="http://schemas.openxmlformats.org/officeDocument/2006/relationships/image" Target="../media/image714.png"/><Relationship Id="rId248" Type="http://schemas.openxmlformats.org/officeDocument/2006/relationships/customXml" Target="../ink/ink125.xml"/><Relationship Id="rId455" Type="http://schemas.openxmlformats.org/officeDocument/2006/relationships/image" Target="../media/image225.png"/><Relationship Id="rId662" Type="http://schemas.openxmlformats.org/officeDocument/2006/relationships/customXml" Target="../ink/ink335.xml"/><Relationship Id="rId1085" Type="http://schemas.openxmlformats.org/officeDocument/2006/relationships/image" Target="../media/image535.png"/><Relationship Id="rId1292" Type="http://schemas.openxmlformats.org/officeDocument/2006/relationships/image" Target="../media/image637.png"/><Relationship Id="rId1306" Type="http://schemas.openxmlformats.org/officeDocument/2006/relationships/image" Target="../media/image644.png"/><Relationship Id="rId1513" Type="http://schemas.openxmlformats.org/officeDocument/2006/relationships/image" Target="../media/image74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6.png"/><Relationship Id="rId522" Type="http://schemas.openxmlformats.org/officeDocument/2006/relationships/image" Target="../media/image258.png"/><Relationship Id="rId967" Type="http://schemas.openxmlformats.org/officeDocument/2006/relationships/customXml" Target="../ink/ink488.xml"/><Relationship Id="rId1152" Type="http://schemas.openxmlformats.org/officeDocument/2006/relationships/image" Target="../media/image568.png"/><Relationship Id="rId96" Type="http://schemas.openxmlformats.org/officeDocument/2006/relationships/customXml" Target="../ink/ink48.xml"/><Relationship Id="rId161" Type="http://schemas.openxmlformats.org/officeDocument/2006/relationships/customXml" Target="../ink/ink81.xml"/><Relationship Id="rId399" Type="http://schemas.openxmlformats.org/officeDocument/2006/relationships/customXml" Target="../ink/ink201.xml"/><Relationship Id="rId827" Type="http://schemas.openxmlformats.org/officeDocument/2006/relationships/customXml" Target="../ink/ink418.xml"/><Relationship Id="rId1012" Type="http://schemas.openxmlformats.org/officeDocument/2006/relationships/customXml" Target="../ink/ink513.xml"/><Relationship Id="rId1457" Type="http://schemas.openxmlformats.org/officeDocument/2006/relationships/image" Target="../media/image719.png"/><Relationship Id="rId259" Type="http://schemas.openxmlformats.org/officeDocument/2006/relationships/image" Target="../media/image128.png"/><Relationship Id="rId466" Type="http://schemas.openxmlformats.org/officeDocument/2006/relationships/customXml" Target="../ink/ink235.xml"/><Relationship Id="rId673" Type="http://schemas.openxmlformats.org/officeDocument/2006/relationships/image" Target="../media/image332.png"/><Relationship Id="rId880" Type="http://schemas.openxmlformats.org/officeDocument/2006/relationships/image" Target="../media/image435.png"/><Relationship Id="rId1096" Type="http://schemas.openxmlformats.org/officeDocument/2006/relationships/image" Target="../media/image540.png"/><Relationship Id="rId1317" Type="http://schemas.openxmlformats.org/officeDocument/2006/relationships/customXml" Target="../ink/ink667.xml"/><Relationship Id="rId1524" Type="http://schemas.openxmlformats.org/officeDocument/2006/relationships/customXml" Target="../ink/ink771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image" Target="../media/image161.png"/><Relationship Id="rId533" Type="http://schemas.openxmlformats.org/officeDocument/2006/relationships/customXml" Target="../ink/ink269.xml"/><Relationship Id="rId978" Type="http://schemas.openxmlformats.org/officeDocument/2006/relationships/image" Target="../media/image484.png"/><Relationship Id="rId1163" Type="http://schemas.openxmlformats.org/officeDocument/2006/relationships/image" Target="../media/image573.png"/><Relationship Id="rId1370" Type="http://schemas.openxmlformats.org/officeDocument/2006/relationships/image" Target="../media/image676.png"/><Relationship Id="rId740" Type="http://schemas.openxmlformats.org/officeDocument/2006/relationships/customXml" Target="../ink/ink374.xml"/><Relationship Id="rId838" Type="http://schemas.openxmlformats.org/officeDocument/2006/relationships/image" Target="../media/image414.png"/><Relationship Id="rId1023" Type="http://schemas.openxmlformats.org/officeDocument/2006/relationships/image" Target="../media/image504.png"/><Relationship Id="rId1468" Type="http://schemas.openxmlformats.org/officeDocument/2006/relationships/customXml" Target="../ink/ink743.xml"/><Relationship Id="rId172" Type="http://schemas.openxmlformats.org/officeDocument/2006/relationships/image" Target="../media/image85.png"/><Relationship Id="rId477" Type="http://schemas.openxmlformats.org/officeDocument/2006/relationships/customXml" Target="../ink/ink241.xml"/><Relationship Id="rId600" Type="http://schemas.openxmlformats.org/officeDocument/2006/relationships/customXml" Target="../ink/ink303.xml"/><Relationship Id="rId684" Type="http://schemas.openxmlformats.org/officeDocument/2006/relationships/customXml" Target="../ink/ink346.xml"/><Relationship Id="rId1230" Type="http://schemas.openxmlformats.org/officeDocument/2006/relationships/image" Target="../media/image606.png"/><Relationship Id="rId1328" Type="http://schemas.openxmlformats.org/officeDocument/2006/relationships/image" Target="../media/image655.png"/><Relationship Id="rId1535" Type="http://schemas.openxmlformats.org/officeDocument/2006/relationships/image" Target="../media/image758.png"/><Relationship Id="rId337" Type="http://schemas.openxmlformats.org/officeDocument/2006/relationships/customXml" Target="../ink/ink170.xml"/><Relationship Id="rId891" Type="http://schemas.openxmlformats.org/officeDocument/2006/relationships/customXml" Target="../ink/ink450.xml"/><Relationship Id="rId905" Type="http://schemas.openxmlformats.org/officeDocument/2006/relationships/customXml" Target="../ink/ink457.xml"/><Relationship Id="rId989" Type="http://schemas.openxmlformats.org/officeDocument/2006/relationships/customXml" Target="../ink/ink499.xml"/><Relationship Id="rId34" Type="http://schemas.openxmlformats.org/officeDocument/2006/relationships/customXml" Target="../ink/ink17.xml"/><Relationship Id="rId544" Type="http://schemas.openxmlformats.org/officeDocument/2006/relationships/image" Target="../media/image269.png"/><Relationship Id="rId751" Type="http://schemas.openxmlformats.org/officeDocument/2006/relationships/image" Target="../media/image371.png"/><Relationship Id="rId849" Type="http://schemas.openxmlformats.org/officeDocument/2006/relationships/customXml" Target="../ink/ink429.xml"/><Relationship Id="rId1174" Type="http://schemas.openxmlformats.org/officeDocument/2006/relationships/image" Target="../media/image578.png"/><Relationship Id="rId1381" Type="http://schemas.openxmlformats.org/officeDocument/2006/relationships/customXml" Target="../ink/ink699.xml"/><Relationship Id="rId1479" Type="http://schemas.openxmlformats.org/officeDocument/2006/relationships/image" Target="../media/image730.png"/><Relationship Id="rId183" Type="http://schemas.openxmlformats.org/officeDocument/2006/relationships/customXml" Target="../ink/ink92.xml"/><Relationship Id="rId390" Type="http://schemas.openxmlformats.org/officeDocument/2006/relationships/image" Target="../media/image193.png"/><Relationship Id="rId404" Type="http://schemas.openxmlformats.org/officeDocument/2006/relationships/image" Target="../media/image200.png"/><Relationship Id="rId611" Type="http://schemas.openxmlformats.org/officeDocument/2006/relationships/image" Target="../media/image302.png"/><Relationship Id="rId1034" Type="http://schemas.openxmlformats.org/officeDocument/2006/relationships/customXml" Target="../ink/ink524.xml"/><Relationship Id="rId1241" Type="http://schemas.openxmlformats.org/officeDocument/2006/relationships/customXml" Target="../ink/ink629.xml"/><Relationship Id="rId1339" Type="http://schemas.openxmlformats.org/officeDocument/2006/relationships/customXml" Target="../ink/ink678.xml"/><Relationship Id="rId250" Type="http://schemas.openxmlformats.org/officeDocument/2006/relationships/customXml" Target="../ink/ink126.xml"/><Relationship Id="rId488" Type="http://schemas.openxmlformats.org/officeDocument/2006/relationships/image" Target="../media/image241.png"/><Relationship Id="rId695" Type="http://schemas.openxmlformats.org/officeDocument/2006/relationships/image" Target="../media/image343.png"/><Relationship Id="rId709" Type="http://schemas.openxmlformats.org/officeDocument/2006/relationships/image" Target="../media/image350.png"/><Relationship Id="rId916" Type="http://schemas.openxmlformats.org/officeDocument/2006/relationships/image" Target="../media/image453.png"/><Relationship Id="rId1101" Type="http://schemas.openxmlformats.org/officeDocument/2006/relationships/customXml" Target="../ink/ink558.xml"/><Relationship Id="rId1546" Type="http://schemas.openxmlformats.org/officeDocument/2006/relationships/customXml" Target="../ink/ink782.xml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image" Target="../media/image172.png"/><Relationship Id="rId555" Type="http://schemas.openxmlformats.org/officeDocument/2006/relationships/customXml" Target="../ink/ink280.xml"/><Relationship Id="rId762" Type="http://schemas.openxmlformats.org/officeDocument/2006/relationships/customXml" Target="../ink/ink385.xml"/><Relationship Id="rId1185" Type="http://schemas.openxmlformats.org/officeDocument/2006/relationships/customXml" Target="../ink/ink601.xml"/><Relationship Id="rId1392" Type="http://schemas.openxmlformats.org/officeDocument/2006/relationships/image" Target="../media/image687.png"/><Relationship Id="rId1406" Type="http://schemas.openxmlformats.org/officeDocument/2006/relationships/image" Target="../media/image694.png"/><Relationship Id="rId194" Type="http://schemas.openxmlformats.org/officeDocument/2006/relationships/image" Target="../media/image96.png"/><Relationship Id="rId208" Type="http://schemas.openxmlformats.org/officeDocument/2006/relationships/customXml" Target="../ink/ink105.xml"/><Relationship Id="rId415" Type="http://schemas.openxmlformats.org/officeDocument/2006/relationships/image" Target="../media/image205.png"/><Relationship Id="rId622" Type="http://schemas.openxmlformats.org/officeDocument/2006/relationships/customXml" Target="../ink/ink314.xml"/><Relationship Id="rId1045" Type="http://schemas.openxmlformats.org/officeDocument/2006/relationships/image" Target="../media/image515.png"/><Relationship Id="rId1252" Type="http://schemas.openxmlformats.org/officeDocument/2006/relationships/image" Target="../media/image617.png"/><Relationship Id="rId261" Type="http://schemas.openxmlformats.org/officeDocument/2006/relationships/image" Target="../media/image129.png"/><Relationship Id="rId499" Type="http://schemas.openxmlformats.org/officeDocument/2006/relationships/customXml" Target="../ink/ink252.xml"/><Relationship Id="rId927" Type="http://schemas.openxmlformats.org/officeDocument/2006/relationships/customXml" Target="../ink/ink468.xml"/><Relationship Id="rId1112" Type="http://schemas.openxmlformats.org/officeDocument/2006/relationships/image" Target="../media/image548.png"/><Relationship Id="rId1557" Type="http://schemas.openxmlformats.org/officeDocument/2006/relationships/image" Target="../media/image769.png"/><Relationship Id="rId56" Type="http://schemas.openxmlformats.org/officeDocument/2006/relationships/customXml" Target="../ink/ink28.xml"/><Relationship Id="rId359" Type="http://schemas.openxmlformats.org/officeDocument/2006/relationships/customXml" Target="../ink/ink181.xml"/><Relationship Id="rId566" Type="http://schemas.openxmlformats.org/officeDocument/2006/relationships/image" Target="../media/image280.png"/><Relationship Id="rId773" Type="http://schemas.openxmlformats.org/officeDocument/2006/relationships/image" Target="../media/image382.png"/><Relationship Id="rId1196" Type="http://schemas.openxmlformats.org/officeDocument/2006/relationships/image" Target="../media/image589.png"/><Relationship Id="rId1417" Type="http://schemas.openxmlformats.org/officeDocument/2006/relationships/customXml" Target="../ink/ink717.xml"/><Relationship Id="rId121" Type="http://schemas.openxmlformats.org/officeDocument/2006/relationships/image" Target="../media/image60.png"/><Relationship Id="rId219" Type="http://schemas.openxmlformats.org/officeDocument/2006/relationships/image" Target="../media/image108.png"/><Relationship Id="rId426" Type="http://schemas.openxmlformats.org/officeDocument/2006/relationships/customXml" Target="../ink/ink215.xml"/><Relationship Id="rId633" Type="http://schemas.openxmlformats.org/officeDocument/2006/relationships/image" Target="../media/image313.png"/><Relationship Id="rId980" Type="http://schemas.openxmlformats.org/officeDocument/2006/relationships/image" Target="../media/image485.png"/><Relationship Id="rId1056" Type="http://schemas.openxmlformats.org/officeDocument/2006/relationships/customXml" Target="../ink/ink535.xml"/><Relationship Id="rId1263" Type="http://schemas.openxmlformats.org/officeDocument/2006/relationships/customXml" Target="../ink/ink640.xml"/><Relationship Id="rId840" Type="http://schemas.openxmlformats.org/officeDocument/2006/relationships/image" Target="../media/image415.png"/><Relationship Id="rId938" Type="http://schemas.openxmlformats.org/officeDocument/2006/relationships/image" Target="../media/image464.png"/><Relationship Id="rId1470" Type="http://schemas.openxmlformats.org/officeDocument/2006/relationships/customXml" Target="../ink/ink744.xml"/><Relationship Id="rId67" Type="http://schemas.openxmlformats.org/officeDocument/2006/relationships/image" Target="../media/image33.png"/><Relationship Id="rId272" Type="http://schemas.openxmlformats.org/officeDocument/2006/relationships/customXml" Target="../ink/ink137.xml"/><Relationship Id="rId577" Type="http://schemas.openxmlformats.org/officeDocument/2006/relationships/customXml" Target="../ink/ink291.xml"/><Relationship Id="rId700" Type="http://schemas.openxmlformats.org/officeDocument/2006/relationships/customXml" Target="../ink/ink354.xml"/><Relationship Id="rId1123" Type="http://schemas.openxmlformats.org/officeDocument/2006/relationships/customXml" Target="../ink/ink569.xml"/><Relationship Id="rId1330" Type="http://schemas.openxmlformats.org/officeDocument/2006/relationships/image" Target="../media/image656.png"/><Relationship Id="rId1428" Type="http://schemas.openxmlformats.org/officeDocument/2006/relationships/image" Target="../media/image705.png"/><Relationship Id="rId132" Type="http://schemas.openxmlformats.org/officeDocument/2006/relationships/customXml" Target="../ink/ink66.xml"/><Relationship Id="rId784" Type="http://schemas.openxmlformats.org/officeDocument/2006/relationships/customXml" Target="../ink/ink396.xml"/><Relationship Id="rId991" Type="http://schemas.openxmlformats.org/officeDocument/2006/relationships/customXml" Target="../ink/ink500.xml"/><Relationship Id="rId1067" Type="http://schemas.openxmlformats.org/officeDocument/2006/relationships/image" Target="../media/image526.png"/><Relationship Id="rId437" Type="http://schemas.openxmlformats.org/officeDocument/2006/relationships/image" Target="../media/image216.png"/><Relationship Id="rId644" Type="http://schemas.openxmlformats.org/officeDocument/2006/relationships/customXml" Target="../ink/ink326.xml"/><Relationship Id="rId851" Type="http://schemas.openxmlformats.org/officeDocument/2006/relationships/customXml" Target="../ink/ink430.xml"/><Relationship Id="rId1274" Type="http://schemas.openxmlformats.org/officeDocument/2006/relationships/image" Target="../media/image628.png"/><Relationship Id="rId1481" Type="http://schemas.openxmlformats.org/officeDocument/2006/relationships/image" Target="../media/image731.png"/><Relationship Id="rId283" Type="http://schemas.openxmlformats.org/officeDocument/2006/relationships/image" Target="../media/image140.png"/><Relationship Id="rId490" Type="http://schemas.openxmlformats.org/officeDocument/2006/relationships/image" Target="../media/image242.png"/><Relationship Id="rId504" Type="http://schemas.openxmlformats.org/officeDocument/2006/relationships/image" Target="../media/image249.png"/><Relationship Id="rId711" Type="http://schemas.openxmlformats.org/officeDocument/2006/relationships/image" Target="../media/image351.png"/><Relationship Id="rId949" Type="http://schemas.openxmlformats.org/officeDocument/2006/relationships/customXml" Target="../ink/ink479.xml"/><Relationship Id="rId1134" Type="http://schemas.openxmlformats.org/officeDocument/2006/relationships/image" Target="../media/image559.png"/><Relationship Id="rId1341" Type="http://schemas.openxmlformats.org/officeDocument/2006/relationships/customXml" Target="../ink/ink679.xml"/><Relationship Id="rId78" Type="http://schemas.openxmlformats.org/officeDocument/2006/relationships/customXml" Target="../ink/ink39.xml"/><Relationship Id="rId143" Type="http://schemas.openxmlformats.org/officeDocument/2006/relationships/image" Target="../media/image71.png"/><Relationship Id="rId350" Type="http://schemas.openxmlformats.org/officeDocument/2006/relationships/image" Target="../media/image173.png"/><Relationship Id="rId588" Type="http://schemas.openxmlformats.org/officeDocument/2006/relationships/customXml" Target="../ink/ink297.xml"/><Relationship Id="rId795" Type="http://schemas.openxmlformats.org/officeDocument/2006/relationships/image" Target="../media/image393.png"/><Relationship Id="rId809" Type="http://schemas.openxmlformats.org/officeDocument/2006/relationships/customXml" Target="../ink/ink409.xml"/><Relationship Id="rId1201" Type="http://schemas.openxmlformats.org/officeDocument/2006/relationships/customXml" Target="../ink/ink609.xml"/><Relationship Id="rId1439" Type="http://schemas.openxmlformats.org/officeDocument/2006/relationships/customXml" Target="../ink/ink728.xml"/><Relationship Id="rId9" Type="http://schemas.openxmlformats.org/officeDocument/2006/relationships/image" Target="../media/image4.png"/><Relationship Id="rId210" Type="http://schemas.openxmlformats.org/officeDocument/2006/relationships/customXml" Target="../ink/ink106.xml"/><Relationship Id="rId448" Type="http://schemas.openxmlformats.org/officeDocument/2006/relationships/customXml" Target="../ink/ink226.xml"/><Relationship Id="rId655" Type="http://schemas.openxmlformats.org/officeDocument/2006/relationships/image" Target="../media/image323.png"/><Relationship Id="rId862" Type="http://schemas.openxmlformats.org/officeDocument/2006/relationships/image" Target="../media/image426.png"/><Relationship Id="rId1078" Type="http://schemas.openxmlformats.org/officeDocument/2006/relationships/customXml" Target="../ink/ink546.xml"/><Relationship Id="rId1285" Type="http://schemas.openxmlformats.org/officeDocument/2006/relationships/customXml" Target="../ink/ink651.xml"/><Relationship Id="rId1492" Type="http://schemas.openxmlformats.org/officeDocument/2006/relationships/customXml" Target="../ink/ink755.xml"/><Relationship Id="rId1506" Type="http://schemas.openxmlformats.org/officeDocument/2006/relationships/customXml" Target="../ink/ink762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customXml" Target="../ink/ink260.xml"/><Relationship Id="rId722" Type="http://schemas.openxmlformats.org/officeDocument/2006/relationships/customXml" Target="../ink/ink365.xml"/><Relationship Id="rId1145" Type="http://schemas.openxmlformats.org/officeDocument/2006/relationships/customXml" Target="../ink/ink580.xml"/><Relationship Id="rId1352" Type="http://schemas.openxmlformats.org/officeDocument/2006/relationships/image" Target="../media/image667.png"/><Relationship Id="rId89" Type="http://schemas.openxmlformats.org/officeDocument/2006/relationships/image" Target="../media/image44.png"/><Relationship Id="rId154" Type="http://schemas.openxmlformats.org/officeDocument/2006/relationships/image" Target="../media/image76.png"/><Relationship Id="rId361" Type="http://schemas.openxmlformats.org/officeDocument/2006/relationships/customXml" Target="../ink/ink182.xml"/><Relationship Id="rId599" Type="http://schemas.openxmlformats.org/officeDocument/2006/relationships/image" Target="../media/image296.png"/><Relationship Id="rId1005" Type="http://schemas.openxmlformats.org/officeDocument/2006/relationships/image" Target="../media/image496.png"/><Relationship Id="rId1212" Type="http://schemas.openxmlformats.org/officeDocument/2006/relationships/image" Target="../media/image597.png"/><Relationship Id="rId459" Type="http://schemas.openxmlformats.org/officeDocument/2006/relationships/image" Target="../media/image227.png"/><Relationship Id="rId666" Type="http://schemas.openxmlformats.org/officeDocument/2006/relationships/customXml" Target="../ink/ink337.xml"/><Relationship Id="rId873" Type="http://schemas.openxmlformats.org/officeDocument/2006/relationships/customXml" Target="../ink/ink441.xml"/><Relationship Id="rId1089" Type="http://schemas.openxmlformats.org/officeDocument/2006/relationships/image" Target="../media/image537.png"/><Relationship Id="rId1296" Type="http://schemas.openxmlformats.org/officeDocument/2006/relationships/image" Target="../media/image639.png"/><Relationship Id="rId1517" Type="http://schemas.openxmlformats.org/officeDocument/2006/relationships/image" Target="../media/image749.png"/><Relationship Id="rId16" Type="http://schemas.openxmlformats.org/officeDocument/2006/relationships/customXml" Target="../ink/ink8.xml"/><Relationship Id="rId221" Type="http://schemas.openxmlformats.org/officeDocument/2006/relationships/image" Target="../media/image109.png"/><Relationship Id="rId319" Type="http://schemas.openxmlformats.org/officeDocument/2006/relationships/image" Target="../media/image158.png"/><Relationship Id="rId526" Type="http://schemas.openxmlformats.org/officeDocument/2006/relationships/image" Target="../media/image260.png"/><Relationship Id="rId1156" Type="http://schemas.openxmlformats.org/officeDocument/2006/relationships/image" Target="../media/image570.png"/><Relationship Id="rId1363" Type="http://schemas.openxmlformats.org/officeDocument/2006/relationships/customXml" Target="../ink/ink690.xml"/><Relationship Id="rId733" Type="http://schemas.openxmlformats.org/officeDocument/2006/relationships/image" Target="../media/image362.png"/><Relationship Id="rId940" Type="http://schemas.openxmlformats.org/officeDocument/2006/relationships/image" Target="../media/image465.png"/><Relationship Id="rId1016" Type="http://schemas.openxmlformats.org/officeDocument/2006/relationships/customXml" Target="../ink/ink515.xml"/><Relationship Id="rId165" Type="http://schemas.openxmlformats.org/officeDocument/2006/relationships/customXml" Target="../ink/ink83.xml"/><Relationship Id="rId372" Type="http://schemas.openxmlformats.org/officeDocument/2006/relationships/image" Target="../media/image184.png"/><Relationship Id="rId677" Type="http://schemas.openxmlformats.org/officeDocument/2006/relationships/image" Target="../media/image334.png"/><Relationship Id="rId800" Type="http://schemas.openxmlformats.org/officeDocument/2006/relationships/customXml" Target="../ink/ink404.xml"/><Relationship Id="rId1223" Type="http://schemas.openxmlformats.org/officeDocument/2006/relationships/customXml" Target="../ink/ink620.xml"/><Relationship Id="rId1430" Type="http://schemas.openxmlformats.org/officeDocument/2006/relationships/image" Target="../media/image706.png"/><Relationship Id="rId1528" Type="http://schemas.openxmlformats.org/officeDocument/2006/relationships/customXml" Target="../ink/ink773.xml"/><Relationship Id="rId232" Type="http://schemas.openxmlformats.org/officeDocument/2006/relationships/customXml" Target="../ink/ink117.xml"/><Relationship Id="rId884" Type="http://schemas.openxmlformats.org/officeDocument/2006/relationships/image" Target="../media/image437.png"/><Relationship Id="rId27" Type="http://schemas.openxmlformats.org/officeDocument/2006/relationships/image" Target="../media/image13.png"/><Relationship Id="rId537" Type="http://schemas.openxmlformats.org/officeDocument/2006/relationships/customXml" Target="../ink/ink271.xml"/><Relationship Id="rId744" Type="http://schemas.openxmlformats.org/officeDocument/2006/relationships/customXml" Target="../ink/ink376.xml"/><Relationship Id="rId951" Type="http://schemas.openxmlformats.org/officeDocument/2006/relationships/customXml" Target="../ink/ink480.xml"/><Relationship Id="rId1167" Type="http://schemas.openxmlformats.org/officeDocument/2006/relationships/customXml" Target="../ink/ink592.xml"/><Relationship Id="rId1374" Type="http://schemas.openxmlformats.org/officeDocument/2006/relationships/image" Target="../media/image678.png"/><Relationship Id="rId80" Type="http://schemas.openxmlformats.org/officeDocument/2006/relationships/customXml" Target="../ink/ink40.xml"/><Relationship Id="rId176" Type="http://schemas.openxmlformats.org/officeDocument/2006/relationships/image" Target="../media/image87.png"/><Relationship Id="rId383" Type="http://schemas.openxmlformats.org/officeDocument/2006/relationships/customXml" Target="../ink/ink193.xml"/><Relationship Id="rId590" Type="http://schemas.openxmlformats.org/officeDocument/2006/relationships/customXml" Target="../ink/ink298.xml"/><Relationship Id="rId604" Type="http://schemas.openxmlformats.org/officeDocument/2006/relationships/customXml" Target="../ink/ink305.xml"/><Relationship Id="rId811" Type="http://schemas.openxmlformats.org/officeDocument/2006/relationships/customXml" Target="../ink/ink410.xml"/><Relationship Id="rId1027" Type="http://schemas.openxmlformats.org/officeDocument/2006/relationships/image" Target="../media/image506.png"/><Relationship Id="rId1234" Type="http://schemas.openxmlformats.org/officeDocument/2006/relationships/image" Target="../media/image608.png"/><Relationship Id="rId1441" Type="http://schemas.openxmlformats.org/officeDocument/2006/relationships/customXml" Target="../ink/ink729.xml"/><Relationship Id="rId243" Type="http://schemas.openxmlformats.org/officeDocument/2006/relationships/image" Target="../media/image120.png"/><Relationship Id="rId450" Type="http://schemas.openxmlformats.org/officeDocument/2006/relationships/customXml" Target="../ink/ink227.xml"/><Relationship Id="rId688" Type="http://schemas.openxmlformats.org/officeDocument/2006/relationships/customXml" Target="../ink/ink348.xml"/><Relationship Id="rId895" Type="http://schemas.openxmlformats.org/officeDocument/2006/relationships/customXml" Target="../ink/ink452.xml"/><Relationship Id="rId909" Type="http://schemas.openxmlformats.org/officeDocument/2006/relationships/customXml" Target="../ink/ink459.xml"/><Relationship Id="rId1080" Type="http://schemas.openxmlformats.org/officeDocument/2006/relationships/customXml" Target="../ink/ink547.xml"/><Relationship Id="rId1301" Type="http://schemas.openxmlformats.org/officeDocument/2006/relationships/customXml" Target="../ink/ink659.xml"/><Relationship Id="rId1539" Type="http://schemas.openxmlformats.org/officeDocument/2006/relationships/image" Target="../media/image760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6.xml"/><Relationship Id="rId548" Type="http://schemas.openxmlformats.org/officeDocument/2006/relationships/image" Target="../media/image271.png"/><Relationship Id="rId755" Type="http://schemas.openxmlformats.org/officeDocument/2006/relationships/image" Target="../media/image373.png"/><Relationship Id="rId962" Type="http://schemas.openxmlformats.org/officeDocument/2006/relationships/image" Target="../media/image476.png"/><Relationship Id="rId1178" Type="http://schemas.openxmlformats.org/officeDocument/2006/relationships/image" Target="../media/image580.png"/><Relationship Id="rId1385" Type="http://schemas.openxmlformats.org/officeDocument/2006/relationships/customXml" Target="../ink/ink701.xml"/><Relationship Id="rId91" Type="http://schemas.openxmlformats.org/officeDocument/2006/relationships/image" Target="../media/image45.png"/><Relationship Id="rId187" Type="http://schemas.openxmlformats.org/officeDocument/2006/relationships/customXml" Target="../ink/ink94.xml"/><Relationship Id="rId394" Type="http://schemas.openxmlformats.org/officeDocument/2006/relationships/image" Target="../media/image195.png"/><Relationship Id="rId408" Type="http://schemas.openxmlformats.org/officeDocument/2006/relationships/image" Target="../media/image202.png"/><Relationship Id="rId615" Type="http://schemas.openxmlformats.org/officeDocument/2006/relationships/image" Target="../media/image304.png"/><Relationship Id="rId822" Type="http://schemas.openxmlformats.org/officeDocument/2006/relationships/image" Target="../media/image406.png"/><Relationship Id="rId1038" Type="http://schemas.openxmlformats.org/officeDocument/2006/relationships/customXml" Target="../ink/ink526.xml"/><Relationship Id="rId1245" Type="http://schemas.openxmlformats.org/officeDocument/2006/relationships/customXml" Target="../ink/ink631.xml"/><Relationship Id="rId1452" Type="http://schemas.openxmlformats.org/officeDocument/2006/relationships/customXml" Target="../ink/ink735.xml"/><Relationship Id="rId254" Type="http://schemas.openxmlformats.org/officeDocument/2006/relationships/customXml" Target="../ink/ink128.xml"/><Relationship Id="rId699" Type="http://schemas.openxmlformats.org/officeDocument/2006/relationships/image" Target="../media/image345.png"/><Relationship Id="rId1091" Type="http://schemas.openxmlformats.org/officeDocument/2006/relationships/image" Target="../media/image538.png"/><Relationship Id="rId1105" Type="http://schemas.openxmlformats.org/officeDocument/2006/relationships/customXml" Target="../ink/ink560.xml"/><Relationship Id="rId1312" Type="http://schemas.openxmlformats.org/officeDocument/2006/relationships/image" Target="../media/image647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461" Type="http://schemas.openxmlformats.org/officeDocument/2006/relationships/image" Target="../media/image228.png"/><Relationship Id="rId559" Type="http://schemas.openxmlformats.org/officeDocument/2006/relationships/customXml" Target="../ink/ink282.xml"/><Relationship Id="rId766" Type="http://schemas.openxmlformats.org/officeDocument/2006/relationships/customXml" Target="../ink/ink387.xml"/><Relationship Id="rId1189" Type="http://schemas.openxmlformats.org/officeDocument/2006/relationships/customXml" Target="../ink/ink603.xml"/><Relationship Id="rId1396" Type="http://schemas.openxmlformats.org/officeDocument/2006/relationships/image" Target="../media/image689.png"/><Relationship Id="rId198" Type="http://schemas.openxmlformats.org/officeDocument/2006/relationships/image" Target="../media/image98.png"/><Relationship Id="rId321" Type="http://schemas.openxmlformats.org/officeDocument/2006/relationships/image" Target="../media/image159.png"/><Relationship Id="rId419" Type="http://schemas.openxmlformats.org/officeDocument/2006/relationships/image" Target="../media/image207.png"/><Relationship Id="rId626" Type="http://schemas.openxmlformats.org/officeDocument/2006/relationships/customXml" Target="../ink/ink316.xml"/><Relationship Id="rId973" Type="http://schemas.openxmlformats.org/officeDocument/2006/relationships/customXml" Target="../ink/ink491.xml"/><Relationship Id="rId1049" Type="http://schemas.openxmlformats.org/officeDocument/2006/relationships/image" Target="../media/image517.png"/><Relationship Id="rId1256" Type="http://schemas.openxmlformats.org/officeDocument/2006/relationships/image" Target="../media/image619.png"/><Relationship Id="rId833" Type="http://schemas.openxmlformats.org/officeDocument/2006/relationships/customXml" Target="../ink/ink421.xml"/><Relationship Id="rId1116" Type="http://schemas.openxmlformats.org/officeDocument/2006/relationships/image" Target="../media/image550.png"/><Relationship Id="rId1463" Type="http://schemas.openxmlformats.org/officeDocument/2006/relationships/image" Target="../media/image722.png"/><Relationship Id="rId265" Type="http://schemas.openxmlformats.org/officeDocument/2006/relationships/image" Target="../media/image131.png"/><Relationship Id="rId472" Type="http://schemas.openxmlformats.org/officeDocument/2006/relationships/customXml" Target="../ink/ink238.xml"/><Relationship Id="rId900" Type="http://schemas.openxmlformats.org/officeDocument/2006/relationships/image" Target="../media/image445.png"/><Relationship Id="rId1323" Type="http://schemas.openxmlformats.org/officeDocument/2006/relationships/customXml" Target="../ink/ink670.xml"/><Relationship Id="rId1530" Type="http://schemas.openxmlformats.org/officeDocument/2006/relationships/customXml" Target="../ink/ink774.xml"/><Relationship Id="rId125" Type="http://schemas.openxmlformats.org/officeDocument/2006/relationships/image" Target="../media/image62.png"/><Relationship Id="rId332" Type="http://schemas.openxmlformats.org/officeDocument/2006/relationships/image" Target="../media/image164.png"/><Relationship Id="rId777" Type="http://schemas.openxmlformats.org/officeDocument/2006/relationships/image" Target="../media/image384.png"/><Relationship Id="rId984" Type="http://schemas.openxmlformats.org/officeDocument/2006/relationships/image" Target="../media/image487.png"/><Relationship Id="rId637" Type="http://schemas.openxmlformats.org/officeDocument/2006/relationships/customXml" Target="../ink/ink322.xml"/><Relationship Id="rId844" Type="http://schemas.openxmlformats.org/officeDocument/2006/relationships/image" Target="../media/image417.png"/><Relationship Id="rId1267" Type="http://schemas.openxmlformats.org/officeDocument/2006/relationships/customXml" Target="../ink/ink642.xml"/><Relationship Id="rId1474" Type="http://schemas.openxmlformats.org/officeDocument/2006/relationships/customXml" Target="../ink/ink746.xml"/><Relationship Id="rId276" Type="http://schemas.openxmlformats.org/officeDocument/2006/relationships/customXml" Target="../ink/ink139.xml"/><Relationship Id="rId483" Type="http://schemas.openxmlformats.org/officeDocument/2006/relationships/customXml" Target="../ink/ink244.xml"/><Relationship Id="rId690" Type="http://schemas.openxmlformats.org/officeDocument/2006/relationships/customXml" Target="../ink/ink349.xml"/><Relationship Id="rId704" Type="http://schemas.openxmlformats.org/officeDocument/2006/relationships/customXml" Target="../ink/ink356.xml"/><Relationship Id="rId911" Type="http://schemas.openxmlformats.org/officeDocument/2006/relationships/customXml" Target="../ink/ink460.xml"/><Relationship Id="rId1127" Type="http://schemas.openxmlformats.org/officeDocument/2006/relationships/customXml" Target="../ink/ink571.xml"/><Relationship Id="rId1334" Type="http://schemas.openxmlformats.org/officeDocument/2006/relationships/image" Target="../media/image658.png"/><Relationship Id="rId1541" Type="http://schemas.openxmlformats.org/officeDocument/2006/relationships/image" Target="../media/image761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343" Type="http://schemas.openxmlformats.org/officeDocument/2006/relationships/customXml" Target="../ink/ink173.xml"/><Relationship Id="rId550" Type="http://schemas.openxmlformats.org/officeDocument/2006/relationships/image" Target="../media/image272.png"/><Relationship Id="rId788" Type="http://schemas.openxmlformats.org/officeDocument/2006/relationships/customXml" Target="../ink/ink398.xml"/><Relationship Id="rId995" Type="http://schemas.openxmlformats.org/officeDocument/2006/relationships/image" Target="../media/image492.png"/><Relationship Id="rId1180" Type="http://schemas.openxmlformats.org/officeDocument/2006/relationships/image" Target="../media/image581.png"/><Relationship Id="rId1401" Type="http://schemas.openxmlformats.org/officeDocument/2006/relationships/customXml" Target="../ink/ink709.xml"/><Relationship Id="rId203" Type="http://schemas.openxmlformats.org/officeDocument/2006/relationships/image" Target="../media/image100.png"/><Relationship Id="rId648" Type="http://schemas.openxmlformats.org/officeDocument/2006/relationships/customXml" Target="../ink/ink328.xml"/><Relationship Id="rId855" Type="http://schemas.openxmlformats.org/officeDocument/2006/relationships/customXml" Target="../ink/ink432.xml"/><Relationship Id="rId1040" Type="http://schemas.openxmlformats.org/officeDocument/2006/relationships/customXml" Target="../ink/ink527.xml"/><Relationship Id="rId1278" Type="http://schemas.openxmlformats.org/officeDocument/2006/relationships/image" Target="../media/image630.png"/><Relationship Id="rId1485" Type="http://schemas.openxmlformats.org/officeDocument/2006/relationships/image" Target="../media/image733.png"/><Relationship Id="rId287" Type="http://schemas.openxmlformats.org/officeDocument/2006/relationships/image" Target="../media/image142.png"/><Relationship Id="rId410" Type="http://schemas.openxmlformats.org/officeDocument/2006/relationships/image" Target="../media/image203.png"/><Relationship Id="rId494" Type="http://schemas.openxmlformats.org/officeDocument/2006/relationships/image" Target="../media/image244.png"/><Relationship Id="rId508" Type="http://schemas.openxmlformats.org/officeDocument/2006/relationships/image" Target="../media/image251.png"/><Relationship Id="rId715" Type="http://schemas.openxmlformats.org/officeDocument/2006/relationships/image" Target="../media/image353.png"/><Relationship Id="rId922" Type="http://schemas.openxmlformats.org/officeDocument/2006/relationships/image" Target="../media/image456.png"/><Relationship Id="rId1138" Type="http://schemas.openxmlformats.org/officeDocument/2006/relationships/image" Target="../media/image561.png"/><Relationship Id="rId1345" Type="http://schemas.openxmlformats.org/officeDocument/2006/relationships/customXml" Target="../ink/ink681.xml"/><Relationship Id="rId1552" Type="http://schemas.openxmlformats.org/officeDocument/2006/relationships/customXml" Target="../ink/ink785.xml"/><Relationship Id="rId147" Type="http://schemas.openxmlformats.org/officeDocument/2006/relationships/image" Target="../media/image73.png"/><Relationship Id="rId354" Type="http://schemas.openxmlformats.org/officeDocument/2006/relationships/image" Target="../media/image175.png"/><Relationship Id="rId799" Type="http://schemas.openxmlformats.org/officeDocument/2006/relationships/image" Target="../media/image395.png"/><Relationship Id="rId1191" Type="http://schemas.openxmlformats.org/officeDocument/2006/relationships/customXml" Target="../ink/ink604.xml"/><Relationship Id="rId1205" Type="http://schemas.openxmlformats.org/officeDocument/2006/relationships/customXml" Target="../ink/ink611.xml"/><Relationship Id="rId51" Type="http://schemas.openxmlformats.org/officeDocument/2006/relationships/image" Target="../media/image25.png"/><Relationship Id="rId561" Type="http://schemas.openxmlformats.org/officeDocument/2006/relationships/customXml" Target="../ink/ink283.xml"/><Relationship Id="rId659" Type="http://schemas.openxmlformats.org/officeDocument/2006/relationships/image" Target="../media/image325.png"/><Relationship Id="rId866" Type="http://schemas.openxmlformats.org/officeDocument/2006/relationships/image" Target="../media/image428.png"/><Relationship Id="rId1289" Type="http://schemas.openxmlformats.org/officeDocument/2006/relationships/customXml" Target="../ink/ink653.xml"/><Relationship Id="rId1412" Type="http://schemas.openxmlformats.org/officeDocument/2006/relationships/image" Target="../media/image697.png"/><Relationship Id="rId1496" Type="http://schemas.openxmlformats.org/officeDocument/2006/relationships/customXml" Target="../ink/ink757.xml"/><Relationship Id="rId214" Type="http://schemas.openxmlformats.org/officeDocument/2006/relationships/customXml" Target="../ink/ink108.xml"/><Relationship Id="rId298" Type="http://schemas.openxmlformats.org/officeDocument/2006/relationships/customXml" Target="../ink/ink150.xml"/><Relationship Id="rId421" Type="http://schemas.openxmlformats.org/officeDocument/2006/relationships/image" Target="../media/image208.png"/><Relationship Id="rId519" Type="http://schemas.openxmlformats.org/officeDocument/2006/relationships/customXml" Target="../ink/ink262.xml"/><Relationship Id="rId1051" Type="http://schemas.openxmlformats.org/officeDocument/2006/relationships/image" Target="../media/image518.png"/><Relationship Id="rId1149" Type="http://schemas.openxmlformats.org/officeDocument/2006/relationships/customXml" Target="../ink/ink582.xml"/><Relationship Id="rId1356" Type="http://schemas.openxmlformats.org/officeDocument/2006/relationships/image" Target="../media/image669.png"/><Relationship Id="rId158" Type="http://schemas.openxmlformats.org/officeDocument/2006/relationships/image" Target="../media/image78.png"/><Relationship Id="rId726" Type="http://schemas.openxmlformats.org/officeDocument/2006/relationships/customXml" Target="../ink/ink367.xml"/><Relationship Id="rId933" Type="http://schemas.openxmlformats.org/officeDocument/2006/relationships/customXml" Target="../ink/ink471.xml"/><Relationship Id="rId1009" Type="http://schemas.openxmlformats.org/officeDocument/2006/relationships/customXml" Target="../ink/ink511.xml"/><Relationship Id="rId62" Type="http://schemas.openxmlformats.org/officeDocument/2006/relationships/customXml" Target="../ink/ink31.xml"/><Relationship Id="rId365" Type="http://schemas.openxmlformats.org/officeDocument/2006/relationships/customXml" Target="../ink/ink184.xml"/><Relationship Id="rId572" Type="http://schemas.openxmlformats.org/officeDocument/2006/relationships/image" Target="../media/image283.png"/><Relationship Id="rId1216" Type="http://schemas.openxmlformats.org/officeDocument/2006/relationships/image" Target="../media/image599.png"/><Relationship Id="rId1423" Type="http://schemas.openxmlformats.org/officeDocument/2006/relationships/customXml" Target="../ink/ink720.xml"/><Relationship Id="rId225" Type="http://schemas.openxmlformats.org/officeDocument/2006/relationships/image" Target="../media/image111.png"/><Relationship Id="rId432" Type="http://schemas.openxmlformats.org/officeDocument/2006/relationships/customXml" Target="../ink/ink218.xml"/><Relationship Id="rId877" Type="http://schemas.openxmlformats.org/officeDocument/2006/relationships/customXml" Target="../ink/ink443.xml"/><Relationship Id="rId1062" Type="http://schemas.openxmlformats.org/officeDocument/2006/relationships/customXml" Target="../ink/ink538.xml"/><Relationship Id="rId737" Type="http://schemas.openxmlformats.org/officeDocument/2006/relationships/image" Target="../media/image364.png"/><Relationship Id="rId944" Type="http://schemas.openxmlformats.org/officeDocument/2006/relationships/image" Target="../media/image467.png"/><Relationship Id="rId1367" Type="http://schemas.openxmlformats.org/officeDocument/2006/relationships/customXml" Target="../ink/ink692.xml"/><Relationship Id="rId73" Type="http://schemas.openxmlformats.org/officeDocument/2006/relationships/image" Target="../media/image36.png"/><Relationship Id="rId169" Type="http://schemas.openxmlformats.org/officeDocument/2006/relationships/customXml" Target="../ink/ink85.xml"/><Relationship Id="rId376" Type="http://schemas.openxmlformats.org/officeDocument/2006/relationships/image" Target="../media/image186.png"/><Relationship Id="rId583" Type="http://schemas.openxmlformats.org/officeDocument/2006/relationships/customXml" Target="../ink/ink294.xml"/><Relationship Id="rId790" Type="http://schemas.openxmlformats.org/officeDocument/2006/relationships/customXml" Target="../ink/ink399.xml"/><Relationship Id="rId804" Type="http://schemas.openxmlformats.org/officeDocument/2006/relationships/customXml" Target="../ink/ink406.xml"/><Relationship Id="rId1227" Type="http://schemas.openxmlformats.org/officeDocument/2006/relationships/customXml" Target="../ink/ink622.xml"/><Relationship Id="rId1434" Type="http://schemas.openxmlformats.org/officeDocument/2006/relationships/image" Target="../media/image708.png"/><Relationship Id="rId4" Type="http://schemas.openxmlformats.org/officeDocument/2006/relationships/customXml" Target="../ink/ink2.xml"/><Relationship Id="rId236" Type="http://schemas.openxmlformats.org/officeDocument/2006/relationships/customXml" Target="../ink/ink119.xml"/><Relationship Id="rId443" Type="http://schemas.openxmlformats.org/officeDocument/2006/relationships/image" Target="../media/image219.png"/><Relationship Id="rId650" Type="http://schemas.openxmlformats.org/officeDocument/2006/relationships/customXml" Target="../ink/ink329.xml"/><Relationship Id="rId888" Type="http://schemas.openxmlformats.org/officeDocument/2006/relationships/image" Target="../media/image439.png"/><Relationship Id="rId1073" Type="http://schemas.openxmlformats.org/officeDocument/2006/relationships/image" Target="../media/image529.png"/><Relationship Id="rId1280" Type="http://schemas.openxmlformats.org/officeDocument/2006/relationships/image" Target="../media/image631.png"/><Relationship Id="rId1501" Type="http://schemas.openxmlformats.org/officeDocument/2006/relationships/image" Target="../media/image741.png"/><Relationship Id="rId303" Type="http://schemas.openxmlformats.org/officeDocument/2006/relationships/image" Target="../media/image150.png"/><Relationship Id="rId748" Type="http://schemas.openxmlformats.org/officeDocument/2006/relationships/customXml" Target="../ink/ink378.xml"/><Relationship Id="rId955" Type="http://schemas.openxmlformats.org/officeDocument/2006/relationships/customXml" Target="../ink/ink482.xml"/><Relationship Id="rId1140" Type="http://schemas.openxmlformats.org/officeDocument/2006/relationships/image" Target="../media/image562.png"/><Relationship Id="rId1378" Type="http://schemas.openxmlformats.org/officeDocument/2006/relationships/image" Target="../media/image680.png"/><Relationship Id="rId84" Type="http://schemas.openxmlformats.org/officeDocument/2006/relationships/customXml" Target="../ink/ink42.xml"/><Relationship Id="rId387" Type="http://schemas.openxmlformats.org/officeDocument/2006/relationships/customXml" Target="../ink/ink195.xml"/><Relationship Id="rId510" Type="http://schemas.openxmlformats.org/officeDocument/2006/relationships/image" Target="../media/image252.png"/><Relationship Id="rId594" Type="http://schemas.openxmlformats.org/officeDocument/2006/relationships/customXml" Target="../ink/ink300.xml"/><Relationship Id="rId608" Type="http://schemas.openxmlformats.org/officeDocument/2006/relationships/customXml" Target="../ink/ink307.xml"/><Relationship Id="rId815" Type="http://schemas.openxmlformats.org/officeDocument/2006/relationships/customXml" Target="../ink/ink412.xml"/><Relationship Id="rId1238" Type="http://schemas.openxmlformats.org/officeDocument/2006/relationships/image" Target="../media/image610.png"/><Relationship Id="rId1445" Type="http://schemas.openxmlformats.org/officeDocument/2006/relationships/customXml" Target="../ink/ink731.xml"/><Relationship Id="rId247" Type="http://schemas.openxmlformats.org/officeDocument/2006/relationships/image" Target="../media/image122.png"/><Relationship Id="rId899" Type="http://schemas.openxmlformats.org/officeDocument/2006/relationships/customXml" Target="../ink/ink454.xml"/><Relationship Id="rId1000" Type="http://schemas.openxmlformats.org/officeDocument/2006/relationships/image" Target="../media/image494.png"/><Relationship Id="rId1084" Type="http://schemas.openxmlformats.org/officeDocument/2006/relationships/customXml" Target="../ink/ink549.xml"/><Relationship Id="rId1305" Type="http://schemas.openxmlformats.org/officeDocument/2006/relationships/customXml" Target="../ink/ink661.xml"/><Relationship Id="rId107" Type="http://schemas.openxmlformats.org/officeDocument/2006/relationships/image" Target="../media/image53.png"/><Relationship Id="rId454" Type="http://schemas.openxmlformats.org/officeDocument/2006/relationships/customXml" Target="../ink/ink229.xml"/><Relationship Id="rId661" Type="http://schemas.openxmlformats.org/officeDocument/2006/relationships/image" Target="../media/image326.png"/><Relationship Id="rId759" Type="http://schemas.openxmlformats.org/officeDocument/2006/relationships/image" Target="../media/image375.png"/><Relationship Id="rId966" Type="http://schemas.openxmlformats.org/officeDocument/2006/relationships/image" Target="../media/image478.png"/><Relationship Id="rId1291" Type="http://schemas.openxmlformats.org/officeDocument/2006/relationships/customXml" Target="../ink/ink654.xml"/><Relationship Id="rId1389" Type="http://schemas.openxmlformats.org/officeDocument/2006/relationships/customXml" Target="../ink/ink703.xml"/><Relationship Id="rId1512" Type="http://schemas.openxmlformats.org/officeDocument/2006/relationships/customXml" Target="../ink/ink765.xml"/><Relationship Id="rId11" Type="http://schemas.openxmlformats.org/officeDocument/2006/relationships/image" Target="../media/image5.png"/><Relationship Id="rId314" Type="http://schemas.openxmlformats.org/officeDocument/2006/relationships/customXml" Target="../ink/ink158.xml"/><Relationship Id="rId398" Type="http://schemas.openxmlformats.org/officeDocument/2006/relationships/image" Target="../media/image197.png"/><Relationship Id="rId521" Type="http://schemas.openxmlformats.org/officeDocument/2006/relationships/customXml" Target="../ink/ink263.xml"/><Relationship Id="rId619" Type="http://schemas.openxmlformats.org/officeDocument/2006/relationships/image" Target="../media/image306.png"/><Relationship Id="rId1151" Type="http://schemas.openxmlformats.org/officeDocument/2006/relationships/customXml" Target="../ink/ink583.xml"/><Relationship Id="rId1249" Type="http://schemas.openxmlformats.org/officeDocument/2006/relationships/customXml" Target="../ink/ink633.xml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826" Type="http://schemas.openxmlformats.org/officeDocument/2006/relationships/image" Target="../media/image408.png"/><Relationship Id="rId1011" Type="http://schemas.openxmlformats.org/officeDocument/2006/relationships/customXml" Target="../ink/ink512.xml"/><Relationship Id="rId1109" Type="http://schemas.openxmlformats.org/officeDocument/2006/relationships/customXml" Target="../ink/ink562.xml"/><Relationship Id="rId1456" Type="http://schemas.openxmlformats.org/officeDocument/2006/relationships/customXml" Target="../ink/ink737.xml"/><Relationship Id="rId258" Type="http://schemas.openxmlformats.org/officeDocument/2006/relationships/customXml" Target="../ink/ink130.xml"/><Relationship Id="rId465" Type="http://schemas.openxmlformats.org/officeDocument/2006/relationships/image" Target="../media/image230.png"/><Relationship Id="rId672" Type="http://schemas.openxmlformats.org/officeDocument/2006/relationships/customXml" Target="../ink/ink340.xml"/><Relationship Id="rId1095" Type="http://schemas.openxmlformats.org/officeDocument/2006/relationships/customXml" Target="../ink/ink555.xml"/><Relationship Id="rId1316" Type="http://schemas.openxmlformats.org/officeDocument/2006/relationships/image" Target="../media/image649.png"/><Relationship Id="rId1523" Type="http://schemas.openxmlformats.org/officeDocument/2006/relationships/image" Target="../media/image752.png"/><Relationship Id="rId22" Type="http://schemas.openxmlformats.org/officeDocument/2006/relationships/customXml" Target="../ink/ink11.xml"/><Relationship Id="rId118" Type="http://schemas.openxmlformats.org/officeDocument/2006/relationships/customXml" Target="../ink/ink59.xml"/><Relationship Id="rId325" Type="http://schemas.openxmlformats.org/officeDocument/2006/relationships/customXml" Target="../ink/ink164.xml"/><Relationship Id="rId532" Type="http://schemas.openxmlformats.org/officeDocument/2006/relationships/image" Target="../media/image263.png"/><Relationship Id="rId977" Type="http://schemas.openxmlformats.org/officeDocument/2006/relationships/customXml" Target="../ink/ink493.xml"/><Relationship Id="rId1162" Type="http://schemas.openxmlformats.org/officeDocument/2006/relationships/customXml" Target="../ink/ink589.xml"/><Relationship Id="rId171" Type="http://schemas.openxmlformats.org/officeDocument/2006/relationships/customXml" Target="../ink/ink86.xml"/><Relationship Id="rId837" Type="http://schemas.openxmlformats.org/officeDocument/2006/relationships/customXml" Target="../ink/ink423.xml"/><Relationship Id="rId1022" Type="http://schemas.openxmlformats.org/officeDocument/2006/relationships/customXml" Target="../ink/ink518.xml"/><Relationship Id="rId1467" Type="http://schemas.openxmlformats.org/officeDocument/2006/relationships/image" Target="../media/image724.png"/><Relationship Id="rId269" Type="http://schemas.openxmlformats.org/officeDocument/2006/relationships/image" Target="../media/image133.png"/><Relationship Id="rId476" Type="http://schemas.openxmlformats.org/officeDocument/2006/relationships/image" Target="../media/image235.png"/><Relationship Id="rId683" Type="http://schemas.openxmlformats.org/officeDocument/2006/relationships/image" Target="../media/image337.png"/><Relationship Id="rId890" Type="http://schemas.openxmlformats.org/officeDocument/2006/relationships/image" Target="../media/image440.png"/><Relationship Id="rId904" Type="http://schemas.openxmlformats.org/officeDocument/2006/relationships/image" Target="../media/image447.png"/><Relationship Id="rId1327" Type="http://schemas.openxmlformats.org/officeDocument/2006/relationships/customXml" Target="../ink/ink672.xml"/><Relationship Id="rId1534" Type="http://schemas.openxmlformats.org/officeDocument/2006/relationships/customXml" Target="../ink/ink776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336" Type="http://schemas.openxmlformats.org/officeDocument/2006/relationships/image" Target="../media/image166.png"/><Relationship Id="rId543" Type="http://schemas.openxmlformats.org/officeDocument/2006/relationships/customXml" Target="../ink/ink274.xml"/><Relationship Id="rId988" Type="http://schemas.openxmlformats.org/officeDocument/2006/relationships/image" Target="../media/image489.png"/><Relationship Id="rId1173" Type="http://schemas.openxmlformats.org/officeDocument/2006/relationships/customXml" Target="../ink/ink595.xml"/><Relationship Id="rId1380" Type="http://schemas.openxmlformats.org/officeDocument/2006/relationships/image" Target="../media/image681.png"/><Relationship Id="rId182" Type="http://schemas.openxmlformats.org/officeDocument/2006/relationships/image" Target="../media/image90.png"/><Relationship Id="rId403" Type="http://schemas.openxmlformats.org/officeDocument/2006/relationships/customXml" Target="../ink/ink203.xml"/><Relationship Id="rId750" Type="http://schemas.openxmlformats.org/officeDocument/2006/relationships/customXml" Target="../ink/ink379.xml"/><Relationship Id="rId848" Type="http://schemas.openxmlformats.org/officeDocument/2006/relationships/image" Target="../media/image419.png"/><Relationship Id="rId1033" Type="http://schemas.openxmlformats.org/officeDocument/2006/relationships/image" Target="../media/image509.png"/><Relationship Id="rId1478" Type="http://schemas.openxmlformats.org/officeDocument/2006/relationships/customXml" Target="../ink/ink748.xml"/><Relationship Id="rId487" Type="http://schemas.openxmlformats.org/officeDocument/2006/relationships/customXml" Target="../ink/ink246.xml"/><Relationship Id="rId610" Type="http://schemas.openxmlformats.org/officeDocument/2006/relationships/customXml" Target="../ink/ink308.xml"/><Relationship Id="rId694" Type="http://schemas.openxmlformats.org/officeDocument/2006/relationships/customXml" Target="../ink/ink351.xml"/><Relationship Id="rId708" Type="http://schemas.openxmlformats.org/officeDocument/2006/relationships/customXml" Target="../ink/ink358.xml"/><Relationship Id="rId915" Type="http://schemas.openxmlformats.org/officeDocument/2006/relationships/customXml" Target="../ink/ink462.xml"/><Relationship Id="rId1240" Type="http://schemas.openxmlformats.org/officeDocument/2006/relationships/image" Target="../media/image611.png"/><Relationship Id="rId1338" Type="http://schemas.openxmlformats.org/officeDocument/2006/relationships/image" Target="../media/image660.png"/><Relationship Id="rId1545" Type="http://schemas.openxmlformats.org/officeDocument/2006/relationships/image" Target="../media/image763.png"/><Relationship Id="rId347" Type="http://schemas.openxmlformats.org/officeDocument/2006/relationships/customXml" Target="../ink/ink175.xml"/><Relationship Id="rId999" Type="http://schemas.openxmlformats.org/officeDocument/2006/relationships/customXml" Target="../ink/ink505.xml"/><Relationship Id="rId1100" Type="http://schemas.openxmlformats.org/officeDocument/2006/relationships/image" Target="../media/image542.png"/><Relationship Id="rId1184" Type="http://schemas.openxmlformats.org/officeDocument/2006/relationships/image" Target="../media/image583.png"/><Relationship Id="rId1405" Type="http://schemas.openxmlformats.org/officeDocument/2006/relationships/customXml" Target="../ink/ink711.xml"/><Relationship Id="rId44" Type="http://schemas.openxmlformats.org/officeDocument/2006/relationships/customXml" Target="../ink/ink22.xml"/><Relationship Id="rId554" Type="http://schemas.openxmlformats.org/officeDocument/2006/relationships/image" Target="../media/image274.png"/><Relationship Id="rId761" Type="http://schemas.openxmlformats.org/officeDocument/2006/relationships/image" Target="../media/image376.png"/><Relationship Id="rId859" Type="http://schemas.openxmlformats.org/officeDocument/2006/relationships/customXml" Target="../ink/ink434.xml"/><Relationship Id="rId1391" Type="http://schemas.openxmlformats.org/officeDocument/2006/relationships/customXml" Target="../ink/ink704.xml"/><Relationship Id="rId1489" Type="http://schemas.openxmlformats.org/officeDocument/2006/relationships/image" Target="../media/image735.png"/><Relationship Id="rId193" Type="http://schemas.openxmlformats.org/officeDocument/2006/relationships/customXml" Target="../ink/ink97.xml"/><Relationship Id="rId207" Type="http://schemas.openxmlformats.org/officeDocument/2006/relationships/image" Target="../media/image102.png"/><Relationship Id="rId414" Type="http://schemas.openxmlformats.org/officeDocument/2006/relationships/customXml" Target="../ink/ink209.xml"/><Relationship Id="rId498" Type="http://schemas.openxmlformats.org/officeDocument/2006/relationships/image" Target="../media/image246.png"/><Relationship Id="rId621" Type="http://schemas.openxmlformats.org/officeDocument/2006/relationships/image" Target="../media/image307.png"/><Relationship Id="rId1044" Type="http://schemas.openxmlformats.org/officeDocument/2006/relationships/customXml" Target="../ink/ink529.xml"/><Relationship Id="rId1251" Type="http://schemas.openxmlformats.org/officeDocument/2006/relationships/customXml" Target="../ink/ink634.xml"/><Relationship Id="rId1349" Type="http://schemas.openxmlformats.org/officeDocument/2006/relationships/customXml" Target="../ink/ink683.xml"/><Relationship Id="rId260" Type="http://schemas.openxmlformats.org/officeDocument/2006/relationships/customXml" Target="../ink/ink131.xml"/><Relationship Id="rId719" Type="http://schemas.openxmlformats.org/officeDocument/2006/relationships/image" Target="../media/image355.png"/><Relationship Id="rId926" Type="http://schemas.openxmlformats.org/officeDocument/2006/relationships/image" Target="../media/image458.png"/><Relationship Id="rId1111" Type="http://schemas.openxmlformats.org/officeDocument/2006/relationships/customXml" Target="../ink/ink563.xml"/><Relationship Id="rId1556" Type="http://schemas.openxmlformats.org/officeDocument/2006/relationships/customXml" Target="../ink/ink787.xml"/><Relationship Id="rId55" Type="http://schemas.openxmlformats.org/officeDocument/2006/relationships/image" Target="../media/image27.png"/><Relationship Id="rId120" Type="http://schemas.openxmlformats.org/officeDocument/2006/relationships/customXml" Target="../ink/ink60.xml"/><Relationship Id="rId358" Type="http://schemas.openxmlformats.org/officeDocument/2006/relationships/image" Target="../media/image177.png"/><Relationship Id="rId565" Type="http://schemas.openxmlformats.org/officeDocument/2006/relationships/customXml" Target="../ink/ink285.xml"/><Relationship Id="rId772" Type="http://schemas.openxmlformats.org/officeDocument/2006/relationships/customXml" Target="../ink/ink390.xml"/><Relationship Id="rId1195" Type="http://schemas.openxmlformats.org/officeDocument/2006/relationships/customXml" Target="../ink/ink606.xml"/><Relationship Id="rId1209" Type="http://schemas.openxmlformats.org/officeDocument/2006/relationships/customXml" Target="../ink/ink613.xml"/><Relationship Id="rId1416" Type="http://schemas.openxmlformats.org/officeDocument/2006/relationships/image" Target="../media/image699.png"/><Relationship Id="rId218" Type="http://schemas.openxmlformats.org/officeDocument/2006/relationships/customXml" Target="../ink/ink110.xml"/><Relationship Id="rId425" Type="http://schemas.openxmlformats.org/officeDocument/2006/relationships/image" Target="../media/image210.png"/><Relationship Id="rId632" Type="http://schemas.openxmlformats.org/officeDocument/2006/relationships/customXml" Target="../ink/ink319.xml"/><Relationship Id="rId1055" Type="http://schemas.openxmlformats.org/officeDocument/2006/relationships/image" Target="../media/image520.png"/><Relationship Id="rId1262" Type="http://schemas.openxmlformats.org/officeDocument/2006/relationships/image" Target="../media/image622.png"/><Relationship Id="rId271" Type="http://schemas.openxmlformats.org/officeDocument/2006/relationships/image" Target="../media/image134.png"/><Relationship Id="rId937" Type="http://schemas.openxmlformats.org/officeDocument/2006/relationships/customXml" Target="../ink/ink473.xml"/><Relationship Id="rId1122" Type="http://schemas.openxmlformats.org/officeDocument/2006/relationships/image" Target="../media/image553.png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69" Type="http://schemas.openxmlformats.org/officeDocument/2006/relationships/customXml" Target="../ink/ink186.xml"/><Relationship Id="rId576" Type="http://schemas.openxmlformats.org/officeDocument/2006/relationships/image" Target="../media/image285.png"/><Relationship Id="rId783" Type="http://schemas.openxmlformats.org/officeDocument/2006/relationships/image" Target="../media/image387.png"/><Relationship Id="rId990" Type="http://schemas.openxmlformats.org/officeDocument/2006/relationships/image" Target="../media/image490.png"/><Relationship Id="rId1427" Type="http://schemas.openxmlformats.org/officeDocument/2006/relationships/customXml" Target="../ink/ink722.xml"/><Relationship Id="rId229" Type="http://schemas.openxmlformats.org/officeDocument/2006/relationships/image" Target="../media/image113.png"/><Relationship Id="rId436" Type="http://schemas.openxmlformats.org/officeDocument/2006/relationships/customXml" Target="../ink/ink220.xml"/><Relationship Id="rId643" Type="http://schemas.openxmlformats.org/officeDocument/2006/relationships/image" Target="../media/image317.png"/><Relationship Id="rId1066" Type="http://schemas.openxmlformats.org/officeDocument/2006/relationships/customXml" Target="../ink/ink540.xml"/><Relationship Id="rId1273" Type="http://schemas.openxmlformats.org/officeDocument/2006/relationships/customXml" Target="../ink/ink645.xml"/><Relationship Id="rId1480" Type="http://schemas.openxmlformats.org/officeDocument/2006/relationships/customXml" Target="../ink/ink749.xml"/><Relationship Id="rId850" Type="http://schemas.openxmlformats.org/officeDocument/2006/relationships/image" Target="../media/image420.png"/><Relationship Id="rId948" Type="http://schemas.openxmlformats.org/officeDocument/2006/relationships/image" Target="../media/image469.png"/><Relationship Id="rId1133" Type="http://schemas.openxmlformats.org/officeDocument/2006/relationships/customXml" Target="../ink/ink574.xml"/><Relationship Id="rId77" Type="http://schemas.openxmlformats.org/officeDocument/2006/relationships/image" Target="../media/image38.png"/><Relationship Id="rId282" Type="http://schemas.openxmlformats.org/officeDocument/2006/relationships/customXml" Target="../ink/ink142.xml"/><Relationship Id="rId503" Type="http://schemas.openxmlformats.org/officeDocument/2006/relationships/customXml" Target="../ink/ink254.xml"/><Relationship Id="rId587" Type="http://schemas.openxmlformats.org/officeDocument/2006/relationships/image" Target="../media/image290.png"/><Relationship Id="rId710" Type="http://schemas.openxmlformats.org/officeDocument/2006/relationships/customXml" Target="../ink/ink359.xml"/><Relationship Id="rId808" Type="http://schemas.openxmlformats.org/officeDocument/2006/relationships/image" Target="../media/image399.png"/><Relationship Id="rId1340" Type="http://schemas.openxmlformats.org/officeDocument/2006/relationships/image" Target="../media/image661.png"/><Relationship Id="rId1438" Type="http://schemas.openxmlformats.org/officeDocument/2006/relationships/image" Target="../media/image710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447" Type="http://schemas.openxmlformats.org/officeDocument/2006/relationships/image" Target="../media/image221.png"/><Relationship Id="rId794" Type="http://schemas.openxmlformats.org/officeDocument/2006/relationships/customXml" Target="../ink/ink401.xml"/><Relationship Id="rId1077" Type="http://schemas.openxmlformats.org/officeDocument/2006/relationships/image" Target="../media/image531.png"/><Relationship Id="rId1200" Type="http://schemas.openxmlformats.org/officeDocument/2006/relationships/image" Target="../media/image591.png"/><Relationship Id="rId654" Type="http://schemas.openxmlformats.org/officeDocument/2006/relationships/customXml" Target="../ink/ink331.xml"/><Relationship Id="rId861" Type="http://schemas.openxmlformats.org/officeDocument/2006/relationships/customXml" Target="../ink/ink435.xml"/><Relationship Id="rId959" Type="http://schemas.openxmlformats.org/officeDocument/2006/relationships/customXml" Target="../ink/ink484.xml"/><Relationship Id="rId1284" Type="http://schemas.openxmlformats.org/officeDocument/2006/relationships/image" Target="../media/image633.png"/><Relationship Id="rId1491" Type="http://schemas.openxmlformats.org/officeDocument/2006/relationships/image" Target="../media/image736.png"/><Relationship Id="rId1505" Type="http://schemas.openxmlformats.org/officeDocument/2006/relationships/image" Target="../media/image743.png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514" Type="http://schemas.openxmlformats.org/officeDocument/2006/relationships/image" Target="../media/image254.png"/><Relationship Id="rId721" Type="http://schemas.openxmlformats.org/officeDocument/2006/relationships/image" Target="../media/image356.png"/><Relationship Id="rId1144" Type="http://schemas.openxmlformats.org/officeDocument/2006/relationships/image" Target="../media/image564.png"/><Relationship Id="rId1351" Type="http://schemas.openxmlformats.org/officeDocument/2006/relationships/customXml" Target="../ink/ink684.xml"/><Relationship Id="rId1449" Type="http://schemas.openxmlformats.org/officeDocument/2006/relationships/customXml" Target="../ink/ink733.xml"/><Relationship Id="rId88" Type="http://schemas.openxmlformats.org/officeDocument/2006/relationships/customXml" Target="../ink/ink44.xml"/><Relationship Id="rId153" Type="http://schemas.openxmlformats.org/officeDocument/2006/relationships/customXml" Target="../ink/ink77.xml"/><Relationship Id="rId360" Type="http://schemas.openxmlformats.org/officeDocument/2006/relationships/image" Target="../media/image178.png"/><Relationship Id="rId598" Type="http://schemas.openxmlformats.org/officeDocument/2006/relationships/customXml" Target="../ink/ink302.xml"/><Relationship Id="rId819" Type="http://schemas.openxmlformats.org/officeDocument/2006/relationships/customXml" Target="../ink/ink414.xml"/><Relationship Id="rId1004" Type="http://schemas.openxmlformats.org/officeDocument/2006/relationships/customXml" Target="../ink/ink508.xml"/><Relationship Id="rId1211" Type="http://schemas.openxmlformats.org/officeDocument/2006/relationships/customXml" Target="../ink/ink614.xml"/><Relationship Id="rId220" Type="http://schemas.openxmlformats.org/officeDocument/2006/relationships/customXml" Target="../ink/ink111.xml"/><Relationship Id="rId458" Type="http://schemas.openxmlformats.org/officeDocument/2006/relationships/customXml" Target="../ink/ink231.xml"/><Relationship Id="rId665" Type="http://schemas.openxmlformats.org/officeDocument/2006/relationships/image" Target="../media/image328.png"/><Relationship Id="rId872" Type="http://schemas.openxmlformats.org/officeDocument/2006/relationships/image" Target="../media/image431.png"/><Relationship Id="rId1088" Type="http://schemas.openxmlformats.org/officeDocument/2006/relationships/customXml" Target="../ink/ink551.xml"/><Relationship Id="rId1295" Type="http://schemas.openxmlformats.org/officeDocument/2006/relationships/customXml" Target="../ink/ink656.xml"/><Relationship Id="rId1309" Type="http://schemas.openxmlformats.org/officeDocument/2006/relationships/customXml" Target="../ink/ink663.xml"/><Relationship Id="rId1516" Type="http://schemas.openxmlformats.org/officeDocument/2006/relationships/customXml" Target="../ink/ink767.xml"/><Relationship Id="rId15" Type="http://schemas.openxmlformats.org/officeDocument/2006/relationships/image" Target="../media/image7.png"/><Relationship Id="rId318" Type="http://schemas.openxmlformats.org/officeDocument/2006/relationships/customXml" Target="../ink/ink160.xml"/><Relationship Id="rId525" Type="http://schemas.openxmlformats.org/officeDocument/2006/relationships/customXml" Target="../ink/ink265.xml"/><Relationship Id="rId732" Type="http://schemas.openxmlformats.org/officeDocument/2006/relationships/customXml" Target="../ink/ink370.xml"/><Relationship Id="rId1155" Type="http://schemas.openxmlformats.org/officeDocument/2006/relationships/customXml" Target="../ink/ink585.xml"/><Relationship Id="rId1362" Type="http://schemas.openxmlformats.org/officeDocument/2006/relationships/image" Target="../media/image672.png"/><Relationship Id="rId99" Type="http://schemas.openxmlformats.org/officeDocument/2006/relationships/image" Target="../media/image49.png"/><Relationship Id="rId164" Type="http://schemas.openxmlformats.org/officeDocument/2006/relationships/image" Target="../media/image81.png"/><Relationship Id="rId371" Type="http://schemas.openxmlformats.org/officeDocument/2006/relationships/customXml" Target="../ink/ink187.xml"/><Relationship Id="rId1015" Type="http://schemas.openxmlformats.org/officeDocument/2006/relationships/image" Target="../media/image500.png"/><Relationship Id="rId1222" Type="http://schemas.openxmlformats.org/officeDocument/2006/relationships/image" Target="../media/image602.png"/><Relationship Id="rId469" Type="http://schemas.openxmlformats.org/officeDocument/2006/relationships/image" Target="../media/image232.png"/><Relationship Id="rId676" Type="http://schemas.openxmlformats.org/officeDocument/2006/relationships/customXml" Target="../ink/ink342.xml"/><Relationship Id="rId883" Type="http://schemas.openxmlformats.org/officeDocument/2006/relationships/customXml" Target="../ink/ink446.xml"/><Relationship Id="rId1099" Type="http://schemas.openxmlformats.org/officeDocument/2006/relationships/customXml" Target="../ink/ink557.xml"/><Relationship Id="rId1527" Type="http://schemas.openxmlformats.org/officeDocument/2006/relationships/image" Target="../media/image754.png"/><Relationship Id="rId26" Type="http://schemas.openxmlformats.org/officeDocument/2006/relationships/customXml" Target="../ink/ink13.xml"/><Relationship Id="rId231" Type="http://schemas.openxmlformats.org/officeDocument/2006/relationships/image" Target="../media/image114.png"/><Relationship Id="rId329" Type="http://schemas.openxmlformats.org/officeDocument/2006/relationships/customXml" Target="../ink/ink166.xml"/><Relationship Id="rId536" Type="http://schemas.openxmlformats.org/officeDocument/2006/relationships/image" Target="../media/image265.png"/><Relationship Id="rId1166" Type="http://schemas.openxmlformats.org/officeDocument/2006/relationships/customXml" Target="../ink/ink591.xml"/><Relationship Id="rId1373" Type="http://schemas.openxmlformats.org/officeDocument/2006/relationships/customXml" Target="../ink/ink695.xml"/><Relationship Id="rId175" Type="http://schemas.openxmlformats.org/officeDocument/2006/relationships/customXml" Target="../ink/ink88.xml"/><Relationship Id="rId743" Type="http://schemas.openxmlformats.org/officeDocument/2006/relationships/image" Target="../media/image367.png"/><Relationship Id="rId950" Type="http://schemas.openxmlformats.org/officeDocument/2006/relationships/image" Target="../media/image470.png"/><Relationship Id="rId1026" Type="http://schemas.openxmlformats.org/officeDocument/2006/relationships/customXml" Target="../ink/ink520.xml"/><Relationship Id="rId382" Type="http://schemas.openxmlformats.org/officeDocument/2006/relationships/image" Target="../media/image189.png"/><Relationship Id="rId603" Type="http://schemas.openxmlformats.org/officeDocument/2006/relationships/image" Target="../media/image298.png"/><Relationship Id="rId687" Type="http://schemas.openxmlformats.org/officeDocument/2006/relationships/image" Target="../media/image339.png"/><Relationship Id="rId810" Type="http://schemas.openxmlformats.org/officeDocument/2006/relationships/image" Target="../media/image400.png"/><Relationship Id="rId908" Type="http://schemas.openxmlformats.org/officeDocument/2006/relationships/image" Target="../media/image449.png"/><Relationship Id="rId1233" Type="http://schemas.openxmlformats.org/officeDocument/2006/relationships/customXml" Target="../ink/ink625.xml"/><Relationship Id="rId1440" Type="http://schemas.openxmlformats.org/officeDocument/2006/relationships/image" Target="../media/image711.png"/><Relationship Id="rId1538" Type="http://schemas.openxmlformats.org/officeDocument/2006/relationships/customXml" Target="../ink/ink778.xml"/><Relationship Id="rId242" Type="http://schemas.openxmlformats.org/officeDocument/2006/relationships/customXml" Target="../ink/ink122.xml"/><Relationship Id="rId894" Type="http://schemas.openxmlformats.org/officeDocument/2006/relationships/image" Target="../media/image442.png"/><Relationship Id="rId1177" Type="http://schemas.openxmlformats.org/officeDocument/2006/relationships/customXml" Target="../ink/ink597.xml"/><Relationship Id="rId1300" Type="http://schemas.openxmlformats.org/officeDocument/2006/relationships/image" Target="../media/image641.png"/><Relationship Id="rId37" Type="http://schemas.openxmlformats.org/officeDocument/2006/relationships/image" Target="../media/image18.png"/><Relationship Id="rId102" Type="http://schemas.openxmlformats.org/officeDocument/2006/relationships/customXml" Target="../ink/ink51.xml"/><Relationship Id="rId547" Type="http://schemas.openxmlformats.org/officeDocument/2006/relationships/customXml" Target="../ink/ink276.xml"/><Relationship Id="rId754" Type="http://schemas.openxmlformats.org/officeDocument/2006/relationships/customXml" Target="../ink/ink381.xml"/><Relationship Id="rId961" Type="http://schemas.openxmlformats.org/officeDocument/2006/relationships/customXml" Target="../ink/ink485.xml"/><Relationship Id="rId1384" Type="http://schemas.openxmlformats.org/officeDocument/2006/relationships/image" Target="../media/image683.png"/><Relationship Id="rId90" Type="http://schemas.openxmlformats.org/officeDocument/2006/relationships/customXml" Target="../ink/ink45.xml"/><Relationship Id="rId186" Type="http://schemas.openxmlformats.org/officeDocument/2006/relationships/image" Target="../media/image92.png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614" Type="http://schemas.openxmlformats.org/officeDocument/2006/relationships/customXml" Target="../ink/ink310.xml"/><Relationship Id="rId821" Type="http://schemas.openxmlformats.org/officeDocument/2006/relationships/customXml" Target="../ink/ink415.xml"/><Relationship Id="rId1037" Type="http://schemas.openxmlformats.org/officeDocument/2006/relationships/image" Target="../media/image511.png"/><Relationship Id="rId1244" Type="http://schemas.openxmlformats.org/officeDocument/2006/relationships/image" Target="../media/image613.png"/><Relationship Id="rId1451" Type="http://schemas.openxmlformats.org/officeDocument/2006/relationships/image" Target="../media/image716.png"/><Relationship Id="rId253" Type="http://schemas.openxmlformats.org/officeDocument/2006/relationships/image" Target="../media/image125.png"/><Relationship Id="rId460" Type="http://schemas.openxmlformats.org/officeDocument/2006/relationships/customXml" Target="../ink/ink232.xml"/><Relationship Id="rId698" Type="http://schemas.openxmlformats.org/officeDocument/2006/relationships/customXml" Target="../ink/ink353.xml"/><Relationship Id="rId919" Type="http://schemas.openxmlformats.org/officeDocument/2006/relationships/customXml" Target="../ink/ink464.xml"/><Relationship Id="rId1090" Type="http://schemas.openxmlformats.org/officeDocument/2006/relationships/customXml" Target="../ink/ink552.xml"/><Relationship Id="rId1104" Type="http://schemas.openxmlformats.org/officeDocument/2006/relationships/image" Target="../media/image544.png"/><Relationship Id="rId1311" Type="http://schemas.openxmlformats.org/officeDocument/2006/relationships/customXml" Target="../ink/ink664.xml"/><Relationship Id="rId1549" Type="http://schemas.openxmlformats.org/officeDocument/2006/relationships/image" Target="../media/image765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1.xml"/><Relationship Id="rId558" Type="http://schemas.openxmlformats.org/officeDocument/2006/relationships/image" Target="../media/image276.png"/><Relationship Id="rId765" Type="http://schemas.openxmlformats.org/officeDocument/2006/relationships/image" Target="../media/image378.png"/><Relationship Id="rId972" Type="http://schemas.openxmlformats.org/officeDocument/2006/relationships/image" Target="../media/image481.png"/><Relationship Id="rId1188" Type="http://schemas.openxmlformats.org/officeDocument/2006/relationships/image" Target="../media/image585.png"/><Relationship Id="rId1395" Type="http://schemas.openxmlformats.org/officeDocument/2006/relationships/customXml" Target="../ink/ink706.xml"/><Relationship Id="rId1409" Type="http://schemas.openxmlformats.org/officeDocument/2006/relationships/customXml" Target="../ink/ink713.xml"/><Relationship Id="rId197" Type="http://schemas.openxmlformats.org/officeDocument/2006/relationships/customXml" Target="../ink/ink99.xml"/><Relationship Id="rId418" Type="http://schemas.openxmlformats.org/officeDocument/2006/relationships/customXml" Target="../ink/ink211.xml"/><Relationship Id="rId625" Type="http://schemas.openxmlformats.org/officeDocument/2006/relationships/image" Target="../media/image309.png"/><Relationship Id="rId832" Type="http://schemas.openxmlformats.org/officeDocument/2006/relationships/image" Target="../media/image411.png"/><Relationship Id="rId1048" Type="http://schemas.openxmlformats.org/officeDocument/2006/relationships/customXml" Target="../ink/ink531.xml"/><Relationship Id="rId1255" Type="http://schemas.openxmlformats.org/officeDocument/2006/relationships/customXml" Target="../ink/ink636.xml"/><Relationship Id="rId1462" Type="http://schemas.openxmlformats.org/officeDocument/2006/relationships/customXml" Target="../ink/ink740.xml"/><Relationship Id="rId264" Type="http://schemas.openxmlformats.org/officeDocument/2006/relationships/customXml" Target="../ink/ink133.xml"/><Relationship Id="rId471" Type="http://schemas.openxmlformats.org/officeDocument/2006/relationships/image" Target="../media/image233.png"/><Relationship Id="rId1115" Type="http://schemas.openxmlformats.org/officeDocument/2006/relationships/customXml" Target="../ink/ink565.xml"/><Relationship Id="rId1322" Type="http://schemas.openxmlformats.org/officeDocument/2006/relationships/image" Target="../media/image652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69" Type="http://schemas.openxmlformats.org/officeDocument/2006/relationships/customXml" Target="../ink/ink287.xml"/><Relationship Id="rId776" Type="http://schemas.openxmlformats.org/officeDocument/2006/relationships/customXml" Target="../ink/ink392.xml"/><Relationship Id="rId983" Type="http://schemas.openxmlformats.org/officeDocument/2006/relationships/customXml" Target="../ink/ink496.xml"/><Relationship Id="rId1199" Type="http://schemas.openxmlformats.org/officeDocument/2006/relationships/customXml" Target="../ink/ink608.xml"/><Relationship Id="rId331" Type="http://schemas.openxmlformats.org/officeDocument/2006/relationships/customXml" Target="../ink/ink167.xml"/><Relationship Id="rId429" Type="http://schemas.openxmlformats.org/officeDocument/2006/relationships/image" Target="../media/image212.png"/><Relationship Id="rId636" Type="http://schemas.openxmlformats.org/officeDocument/2006/relationships/customXml" Target="../ink/ink321.xml"/><Relationship Id="rId1059" Type="http://schemas.openxmlformats.org/officeDocument/2006/relationships/image" Target="../media/image522.png"/><Relationship Id="rId1266" Type="http://schemas.openxmlformats.org/officeDocument/2006/relationships/image" Target="../media/image624.png"/><Relationship Id="rId1473" Type="http://schemas.openxmlformats.org/officeDocument/2006/relationships/image" Target="../media/image727.png"/><Relationship Id="rId843" Type="http://schemas.openxmlformats.org/officeDocument/2006/relationships/customXml" Target="../ink/ink426.xml"/><Relationship Id="rId1126" Type="http://schemas.openxmlformats.org/officeDocument/2006/relationships/image" Target="../media/image555.png"/><Relationship Id="rId275" Type="http://schemas.openxmlformats.org/officeDocument/2006/relationships/image" Target="../media/image136.png"/><Relationship Id="rId482" Type="http://schemas.openxmlformats.org/officeDocument/2006/relationships/image" Target="../media/image238.png"/><Relationship Id="rId703" Type="http://schemas.openxmlformats.org/officeDocument/2006/relationships/image" Target="../media/image347.png"/><Relationship Id="rId910" Type="http://schemas.openxmlformats.org/officeDocument/2006/relationships/image" Target="../media/image450.png"/><Relationship Id="rId1333" Type="http://schemas.openxmlformats.org/officeDocument/2006/relationships/customXml" Target="../ink/ink675.xml"/><Relationship Id="rId1540" Type="http://schemas.openxmlformats.org/officeDocument/2006/relationships/customXml" Target="../ink/ink779.xml"/><Relationship Id="rId135" Type="http://schemas.openxmlformats.org/officeDocument/2006/relationships/image" Target="../media/image67.png"/><Relationship Id="rId342" Type="http://schemas.openxmlformats.org/officeDocument/2006/relationships/image" Target="../media/image169.png"/><Relationship Id="rId787" Type="http://schemas.openxmlformats.org/officeDocument/2006/relationships/image" Target="../media/image389.png"/><Relationship Id="rId994" Type="http://schemas.openxmlformats.org/officeDocument/2006/relationships/customXml" Target="../ink/ink502.xml"/><Relationship Id="rId1400" Type="http://schemas.openxmlformats.org/officeDocument/2006/relationships/image" Target="../media/image691.png"/><Relationship Id="rId202" Type="http://schemas.openxmlformats.org/officeDocument/2006/relationships/customXml" Target="../ink/ink102.xml"/><Relationship Id="rId647" Type="http://schemas.openxmlformats.org/officeDocument/2006/relationships/image" Target="../media/image319.png"/><Relationship Id="rId854" Type="http://schemas.openxmlformats.org/officeDocument/2006/relationships/image" Target="../media/image422.png"/><Relationship Id="rId1277" Type="http://schemas.openxmlformats.org/officeDocument/2006/relationships/customXml" Target="../ink/ink647.xml"/><Relationship Id="rId1484" Type="http://schemas.openxmlformats.org/officeDocument/2006/relationships/customXml" Target="../ink/ink751.xml"/><Relationship Id="rId286" Type="http://schemas.openxmlformats.org/officeDocument/2006/relationships/customXml" Target="../ink/ink144.xml"/><Relationship Id="rId493" Type="http://schemas.openxmlformats.org/officeDocument/2006/relationships/customXml" Target="../ink/ink249.xml"/><Relationship Id="rId507" Type="http://schemas.openxmlformats.org/officeDocument/2006/relationships/customXml" Target="../ink/ink256.xml"/><Relationship Id="rId714" Type="http://schemas.openxmlformats.org/officeDocument/2006/relationships/customXml" Target="../ink/ink361.xml"/><Relationship Id="rId921" Type="http://schemas.openxmlformats.org/officeDocument/2006/relationships/customXml" Target="../ink/ink465.xml"/><Relationship Id="rId1137" Type="http://schemas.openxmlformats.org/officeDocument/2006/relationships/customXml" Target="../ink/ink576.xml"/><Relationship Id="rId1344" Type="http://schemas.openxmlformats.org/officeDocument/2006/relationships/image" Target="../media/image663.png"/><Relationship Id="rId1551" Type="http://schemas.openxmlformats.org/officeDocument/2006/relationships/image" Target="../media/image766.png"/><Relationship Id="rId50" Type="http://schemas.openxmlformats.org/officeDocument/2006/relationships/customXml" Target="../ink/ink25.xml"/><Relationship Id="rId146" Type="http://schemas.openxmlformats.org/officeDocument/2006/relationships/customXml" Target="../ink/ink73.xml"/><Relationship Id="rId353" Type="http://schemas.openxmlformats.org/officeDocument/2006/relationships/customXml" Target="../ink/ink178.xml"/><Relationship Id="rId560" Type="http://schemas.openxmlformats.org/officeDocument/2006/relationships/image" Target="../media/image277.png"/><Relationship Id="rId798" Type="http://schemas.openxmlformats.org/officeDocument/2006/relationships/customXml" Target="../ink/ink403.xml"/><Relationship Id="rId1190" Type="http://schemas.openxmlformats.org/officeDocument/2006/relationships/image" Target="../media/image586.png"/><Relationship Id="rId1204" Type="http://schemas.openxmlformats.org/officeDocument/2006/relationships/image" Target="../media/image593.png"/><Relationship Id="rId1411" Type="http://schemas.openxmlformats.org/officeDocument/2006/relationships/customXml" Target="../ink/ink714.xml"/><Relationship Id="rId213" Type="http://schemas.openxmlformats.org/officeDocument/2006/relationships/image" Target="../media/image105.png"/><Relationship Id="rId420" Type="http://schemas.openxmlformats.org/officeDocument/2006/relationships/customXml" Target="../ink/ink212.xml"/><Relationship Id="rId658" Type="http://schemas.openxmlformats.org/officeDocument/2006/relationships/customXml" Target="../ink/ink333.xml"/><Relationship Id="rId865" Type="http://schemas.openxmlformats.org/officeDocument/2006/relationships/customXml" Target="../ink/ink437.xml"/><Relationship Id="rId1050" Type="http://schemas.openxmlformats.org/officeDocument/2006/relationships/customXml" Target="../ink/ink532.xml"/><Relationship Id="rId1288" Type="http://schemas.openxmlformats.org/officeDocument/2006/relationships/image" Target="../media/image635.png"/><Relationship Id="rId1495" Type="http://schemas.openxmlformats.org/officeDocument/2006/relationships/image" Target="../media/image738.png"/><Relationship Id="rId1509" Type="http://schemas.openxmlformats.org/officeDocument/2006/relationships/image" Target="../media/image745.png"/><Relationship Id="rId297" Type="http://schemas.openxmlformats.org/officeDocument/2006/relationships/image" Target="../media/image147.png"/><Relationship Id="rId518" Type="http://schemas.openxmlformats.org/officeDocument/2006/relationships/image" Target="../media/image256.png"/><Relationship Id="rId725" Type="http://schemas.openxmlformats.org/officeDocument/2006/relationships/image" Target="../media/image358.png"/><Relationship Id="rId932" Type="http://schemas.openxmlformats.org/officeDocument/2006/relationships/image" Target="../media/image461.png"/><Relationship Id="rId1148" Type="http://schemas.openxmlformats.org/officeDocument/2006/relationships/image" Target="../media/image566.png"/><Relationship Id="rId1355" Type="http://schemas.openxmlformats.org/officeDocument/2006/relationships/customXml" Target="../ink/ink686.xml"/><Relationship Id="rId157" Type="http://schemas.openxmlformats.org/officeDocument/2006/relationships/customXml" Target="../ink/ink79.xml"/><Relationship Id="rId364" Type="http://schemas.openxmlformats.org/officeDocument/2006/relationships/image" Target="../media/image180.png"/><Relationship Id="rId1008" Type="http://schemas.openxmlformats.org/officeDocument/2006/relationships/image" Target="../media/image497.png"/><Relationship Id="rId1215" Type="http://schemas.openxmlformats.org/officeDocument/2006/relationships/customXml" Target="../ink/ink616.xml"/><Relationship Id="rId1422" Type="http://schemas.openxmlformats.org/officeDocument/2006/relationships/image" Target="../media/image702.png"/><Relationship Id="rId61" Type="http://schemas.openxmlformats.org/officeDocument/2006/relationships/image" Target="../media/image30.png"/><Relationship Id="rId571" Type="http://schemas.openxmlformats.org/officeDocument/2006/relationships/customXml" Target="../ink/ink288.xml"/><Relationship Id="rId669" Type="http://schemas.openxmlformats.org/officeDocument/2006/relationships/image" Target="../media/image330.png"/><Relationship Id="rId876" Type="http://schemas.openxmlformats.org/officeDocument/2006/relationships/image" Target="../media/image433.png"/><Relationship Id="rId1299" Type="http://schemas.openxmlformats.org/officeDocument/2006/relationships/customXml" Target="../ink/ink658.xml"/><Relationship Id="rId19" Type="http://schemas.openxmlformats.org/officeDocument/2006/relationships/image" Target="../media/image9.png"/><Relationship Id="rId224" Type="http://schemas.openxmlformats.org/officeDocument/2006/relationships/customXml" Target="../ink/ink113.xml"/><Relationship Id="rId431" Type="http://schemas.openxmlformats.org/officeDocument/2006/relationships/image" Target="../media/image213.png"/><Relationship Id="rId529" Type="http://schemas.openxmlformats.org/officeDocument/2006/relationships/customXml" Target="../ink/ink267.xml"/><Relationship Id="rId736" Type="http://schemas.openxmlformats.org/officeDocument/2006/relationships/customXml" Target="../ink/ink372.xml"/><Relationship Id="rId1061" Type="http://schemas.openxmlformats.org/officeDocument/2006/relationships/image" Target="../media/image523.png"/><Relationship Id="rId1159" Type="http://schemas.openxmlformats.org/officeDocument/2006/relationships/customXml" Target="../ink/ink587.xml"/><Relationship Id="rId1366" Type="http://schemas.openxmlformats.org/officeDocument/2006/relationships/image" Target="../media/image674.png"/><Relationship Id="rId168" Type="http://schemas.openxmlformats.org/officeDocument/2006/relationships/image" Target="../media/image83.png"/><Relationship Id="rId943" Type="http://schemas.openxmlformats.org/officeDocument/2006/relationships/customXml" Target="../ink/ink476.xml"/><Relationship Id="rId1019" Type="http://schemas.openxmlformats.org/officeDocument/2006/relationships/image" Target="../media/image502.png"/><Relationship Id="rId72" Type="http://schemas.openxmlformats.org/officeDocument/2006/relationships/customXml" Target="../ink/ink36.xml"/><Relationship Id="rId375" Type="http://schemas.openxmlformats.org/officeDocument/2006/relationships/customXml" Target="../ink/ink189.xml"/><Relationship Id="rId582" Type="http://schemas.openxmlformats.org/officeDocument/2006/relationships/image" Target="../media/image288.png"/><Relationship Id="rId803" Type="http://schemas.openxmlformats.org/officeDocument/2006/relationships/image" Target="../media/image397.png"/><Relationship Id="rId1226" Type="http://schemas.openxmlformats.org/officeDocument/2006/relationships/image" Target="../media/image604.png"/><Relationship Id="rId1433" Type="http://schemas.openxmlformats.org/officeDocument/2006/relationships/customXml" Target="../ink/ink725.xml"/><Relationship Id="rId3" Type="http://schemas.openxmlformats.org/officeDocument/2006/relationships/image" Target="../media/image1.png"/><Relationship Id="rId235" Type="http://schemas.openxmlformats.org/officeDocument/2006/relationships/image" Target="../media/image116.png"/><Relationship Id="rId442" Type="http://schemas.openxmlformats.org/officeDocument/2006/relationships/customXml" Target="../ink/ink223.xml"/><Relationship Id="rId887" Type="http://schemas.openxmlformats.org/officeDocument/2006/relationships/customXml" Target="../ink/ink448.xml"/><Relationship Id="rId1072" Type="http://schemas.openxmlformats.org/officeDocument/2006/relationships/customXml" Target="../ink/ink543.xml"/><Relationship Id="rId1500" Type="http://schemas.openxmlformats.org/officeDocument/2006/relationships/customXml" Target="../ink/ink759.xml"/><Relationship Id="rId302" Type="http://schemas.openxmlformats.org/officeDocument/2006/relationships/customXml" Target="../ink/ink152.xml"/><Relationship Id="rId747" Type="http://schemas.openxmlformats.org/officeDocument/2006/relationships/image" Target="../media/image369.png"/><Relationship Id="rId954" Type="http://schemas.openxmlformats.org/officeDocument/2006/relationships/image" Target="../media/image472.png"/><Relationship Id="rId1377" Type="http://schemas.openxmlformats.org/officeDocument/2006/relationships/customXml" Target="../ink/ink697.xml"/><Relationship Id="rId83" Type="http://schemas.openxmlformats.org/officeDocument/2006/relationships/image" Target="../media/image41.png"/><Relationship Id="rId179" Type="http://schemas.openxmlformats.org/officeDocument/2006/relationships/customXml" Target="../ink/ink90.xml"/><Relationship Id="rId386" Type="http://schemas.openxmlformats.org/officeDocument/2006/relationships/image" Target="../media/image191.png"/><Relationship Id="rId593" Type="http://schemas.openxmlformats.org/officeDocument/2006/relationships/image" Target="../media/image293.png"/><Relationship Id="rId607" Type="http://schemas.openxmlformats.org/officeDocument/2006/relationships/image" Target="../media/image300.png"/><Relationship Id="rId814" Type="http://schemas.openxmlformats.org/officeDocument/2006/relationships/image" Target="../media/image402.png"/><Relationship Id="rId1237" Type="http://schemas.openxmlformats.org/officeDocument/2006/relationships/customXml" Target="../ink/ink627.xml"/><Relationship Id="rId1444" Type="http://schemas.openxmlformats.org/officeDocument/2006/relationships/image" Target="../media/image713.png"/><Relationship Id="rId246" Type="http://schemas.openxmlformats.org/officeDocument/2006/relationships/customXml" Target="../ink/ink124.xml"/><Relationship Id="rId453" Type="http://schemas.openxmlformats.org/officeDocument/2006/relationships/image" Target="../media/image224.png"/><Relationship Id="rId660" Type="http://schemas.openxmlformats.org/officeDocument/2006/relationships/customXml" Target="../ink/ink334.xml"/><Relationship Id="rId898" Type="http://schemas.openxmlformats.org/officeDocument/2006/relationships/image" Target="../media/image444.png"/><Relationship Id="rId1083" Type="http://schemas.openxmlformats.org/officeDocument/2006/relationships/image" Target="../media/image534.png"/><Relationship Id="rId1290" Type="http://schemas.openxmlformats.org/officeDocument/2006/relationships/image" Target="../media/image636.png"/><Relationship Id="rId1304" Type="http://schemas.openxmlformats.org/officeDocument/2006/relationships/image" Target="../media/image643.png"/><Relationship Id="rId1511" Type="http://schemas.openxmlformats.org/officeDocument/2006/relationships/image" Target="../media/image746.png"/><Relationship Id="rId106" Type="http://schemas.openxmlformats.org/officeDocument/2006/relationships/customXml" Target="../ink/ink53.xml"/><Relationship Id="rId313" Type="http://schemas.openxmlformats.org/officeDocument/2006/relationships/image" Target="../media/image155.png"/><Relationship Id="rId758" Type="http://schemas.openxmlformats.org/officeDocument/2006/relationships/customXml" Target="../ink/ink383.xml"/><Relationship Id="rId965" Type="http://schemas.openxmlformats.org/officeDocument/2006/relationships/customXml" Target="../ink/ink487.xml"/><Relationship Id="rId1150" Type="http://schemas.openxmlformats.org/officeDocument/2006/relationships/image" Target="../media/image567.png"/><Relationship Id="rId1388" Type="http://schemas.openxmlformats.org/officeDocument/2006/relationships/image" Target="../media/image685.png"/><Relationship Id="rId10" Type="http://schemas.openxmlformats.org/officeDocument/2006/relationships/customXml" Target="../ink/ink5.xml"/><Relationship Id="rId94" Type="http://schemas.openxmlformats.org/officeDocument/2006/relationships/customXml" Target="../ink/ink47.xml"/><Relationship Id="rId397" Type="http://schemas.openxmlformats.org/officeDocument/2006/relationships/customXml" Target="../ink/ink200.xml"/><Relationship Id="rId520" Type="http://schemas.openxmlformats.org/officeDocument/2006/relationships/image" Target="../media/image257.png"/><Relationship Id="rId618" Type="http://schemas.openxmlformats.org/officeDocument/2006/relationships/customXml" Target="../ink/ink312.xml"/><Relationship Id="rId825" Type="http://schemas.openxmlformats.org/officeDocument/2006/relationships/customXml" Target="../ink/ink417.xml"/><Relationship Id="rId1248" Type="http://schemas.openxmlformats.org/officeDocument/2006/relationships/image" Target="../media/image615.png"/><Relationship Id="rId1455" Type="http://schemas.openxmlformats.org/officeDocument/2006/relationships/image" Target="../media/image718.png"/><Relationship Id="rId257" Type="http://schemas.openxmlformats.org/officeDocument/2006/relationships/image" Target="../media/image127.png"/><Relationship Id="rId464" Type="http://schemas.openxmlformats.org/officeDocument/2006/relationships/customXml" Target="../ink/ink234.xml"/><Relationship Id="rId1010" Type="http://schemas.openxmlformats.org/officeDocument/2006/relationships/image" Target="../media/image498.png"/><Relationship Id="rId1094" Type="http://schemas.openxmlformats.org/officeDocument/2006/relationships/customXml" Target="../ink/ink554.xml"/><Relationship Id="rId1108" Type="http://schemas.openxmlformats.org/officeDocument/2006/relationships/image" Target="../media/image546.png"/><Relationship Id="rId1315" Type="http://schemas.openxmlformats.org/officeDocument/2006/relationships/customXml" Target="../ink/ink666.xml"/><Relationship Id="rId117" Type="http://schemas.openxmlformats.org/officeDocument/2006/relationships/image" Target="../media/image58.png"/><Relationship Id="rId671" Type="http://schemas.openxmlformats.org/officeDocument/2006/relationships/image" Target="../media/image331.png"/><Relationship Id="rId769" Type="http://schemas.openxmlformats.org/officeDocument/2006/relationships/image" Target="../media/image380.png"/><Relationship Id="rId976" Type="http://schemas.openxmlformats.org/officeDocument/2006/relationships/image" Target="../media/image483.png"/><Relationship Id="rId1399" Type="http://schemas.openxmlformats.org/officeDocument/2006/relationships/customXml" Target="../ink/ink708.xml"/><Relationship Id="rId324" Type="http://schemas.openxmlformats.org/officeDocument/2006/relationships/image" Target="../media/image160.png"/><Relationship Id="rId531" Type="http://schemas.openxmlformats.org/officeDocument/2006/relationships/customXml" Target="../ink/ink268.xml"/><Relationship Id="rId629" Type="http://schemas.openxmlformats.org/officeDocument/2006/relationships/image" Target="../media/image311.png"/><Relationship Id="rId1161" Type="http://schemas.openxmlformats.org/officeDocument/2006/relationships/customXml" Target="../ink/ink588.xml"/><Relationship Id="rId1259" Type="http://schemas.openxmlformats.org/officeDocument/2006/relationships/customXml" Target="../ink/ink638.xml"/><Relationship Id="rId1466" Type="http://schemas.openxmlformats.org/officeDocument/2006/relationships/customXml" Target="../ink/ink742.xml"/><Relationship Id="rId836" Type="http://schemas.openxmlformats.org/officeDocument/2006/relationships/image" Target="../media/image413.png"/><Relationship Id="rId1021" Type="http://schemas.openxmlformats.org/officeDocument/2006/relationships/image" Target="../media/image503.png"/><Relationship Id="rId1119" Type="http://schemas.openxmlformats.org/officeDocument/2006/relationships/customXml" Target="../ink/ink567.xml"/><Relationship Id="rId903" Type="http://schemas.openxmlformats.org/officeDocument/2006/relationships/customXml" Target="../ink/ink456.xml"/><Relationship Id="rId1326" Type="http://schemas.openxmlformats.org/officeDocument/2006/relationships/image" Target="../media/image654.png"/><Relationship Id="rId1533" Type="http://schemas.openxmlformats.org/officeDocument/2006/relationships/image" Target="../media/image757.png"/><Relationship Id="rId32" Type="http://schemas.openxmlformats.org/officeDocument/2006/relationships/customXml" Target="../ink/ink16.xml"/><Relationship Id="rId181" Type="http://schemas.openxmlformats.org/officeDocument/2006/relationships/customXml" Target="../ink/ink91.xml"/><Relationship Id="rId279" Type="http://schemas.openxmlformats.org/officeDocument/2006/relationships/image" Target="../media/image138.png"/><Relationship Id="rId486" Type="http://schemas.openxmlformats.org/officeDocument/2006/relationships/image" Target="../media/image240.png"/><Relationship Id="rId693" Type="http://schemas.openxmlformats.org/officeDocument/2006/relationships/image" Target="../media/image342.png"/><Relationship Id="rId139" Type="http://schemas.openxmlformats.org/officeDocument/2006/relationships/image" Target="../media/image69.png"/><Relationship Id="rId346" Type="http://schemas.openxmlformats.org/officeDocument/2006/relationships/image" Target="../media/image171.png"/><Relationship Id="rId553" Type="http://schemas.openxmlformats.org/officeDocument/2006/relationships/customXml" Target="../ink/ink279.xml"/><Relationship Id="rId760" Type="http://schemas.openxmlformats.org/officeDocument/2006/relationships/customXml" Target="../ink/ink384.xml"/><Relationship Id="rId998" Type="http://schemas.openxmlformats.org/officeDocument/2006/relationships/image" Target="../media/image493.png"/><Relationship Id="rId1183" Type="http://schemas.openxmlformats.org/officeDocument/2006/relationships/customXml" Target="../ink/ink600.xml"/><Relationship Id="rId1390" Type="http://schemas.openxmlformats.org/officeDocument/2006/relationships/image" Target="../media/image686.png"/><Relationship Id="rId206" Type="http://schemas.openxmlformats.org/officeDocument/2006/relationships/customXml" Target="../ink/ink104.xml"/><Relationship Id="rId413" Type="http://schemas.openxmlformats.org/officeDocument/2006/relationships/customXml" Target="../ink/ink208.xml"/><Relationship Id="rId858" Type="http://schemas.openxmlformats.org/officeDocument/2006/relationships/image" Target="../media/image424.png"/><Relationship Id="rId1043" Type="http://schemas.openxmlformats.org/officeDocument/2006/relationships/image" Target="../media/image514.png"/><Relationship Id="rId1488" Type="http://schemas.openxmlformats.org/officeDocument/2006/relationships/customXml" Target="../ink/ink753.xml"/><Relationship Id="rId620" Type="http://schemas.openxmlformats.org/officeDocument/2006/relationships/customXml" Target="../ink/ink313.xml"/><Relationship Id="rId718" Type="http://schemas.openxmlformats.org/officeDocument/2006/relationships/customXml" Target="../ink/ink363.xml"/><Relationship Id="rId925" Type="http://schemas.openxmlformats.org/officeDocument/2006/relationships/customXml" Target="../ink/ink467.xml"/><Relationship Id="rId1250" Type="http://schemas.openxmlformats.org/officeDocument/2006/relationships/image" Target="../media/image616.png"/><Relationship Id="rId1348" Type="http://schemas.openxmlformats.org/officeDocument/2006/relationships/image" Target="../media/image665.png"/><Relationship Id="rId1555" Type="http://schemas.openxmlformats.org/officeDocument/2006/relationships/image" Target="../media/image768.png"/><Relationship Id="rId1110" Type="http://schemas.openxmlformats.org/officeDocument/2006/relationships/image" Target="../media/image547.png"/><Relationship Id="rId1208" Type="http://schemas.openxmlformats.org/officeDocument/2006/relationships/image" Target="../media/image595.png"/><Relationship Id="rId1415" Type="http://schemas.openxmlformats.org/officeDocument/2006/relationships/customXml" Target="../ink/ink716.xml"/><Relationship Id="rId54" Type="http://schemas.openxmlformats.org/officeDocument/2006/relationships/customXml" Target="../ink/ink27.xml"/><Relationship Id="rId270" Type="http://schemas.openxmlformats.org/officeDocument/2006/relationships/customXml" Target="../ink/ink136.xml"/><Relationship Id="rId130" Type="http://schemas.openxmlformats.org/officeDocument/2006/relationships/customXml" Target="../ink/ink65.xml"/><Relationship Id="rId368" Type="http://schemas.openxmlformats.org/officeDocument/2006/relationships/image" Target="../media/image182.png"/><Relationship Id="rId575" Type="http://schemas.openxmlformats.org/officeDocument/2006/relationships/customXml" Target="../ink/ink290.xml"/><Relationship Id="rId782" Type="http://schemas.openxmlformats.org/officeDocument/2006/relationships/customXml" Target="../ink/ink395.xml"/><Relationship Id="rId228" Type="http://schemas.openxmlformats.org/officeDocument/2006/relationships/customXml" Target="../ink/ink115.xml"/><Relationship Id="rId435" Type="http://schemas.openxmlformats.org/officeDocument/2006/relationships/image" Target="../media/image215.png"/><Relationship Id="rId642" Type="http://schemas.openxmlformats.org/officeDocument/2006/relationships/customXml" Target="../ink/ink325.xml"/><Relationship Id="rId1065" Type="http://schemas.openxmlformats.org/officeDocument/2006/relationships/image" Target="../media/image525.png"/><Relationship Id="rId1272" Type="http://schemas.openxmlformats.org/officeDocument/2006/relationships/image" Target="../media/image627.png"/><Relationship Id="rId502" Type="http://schemas.openxmlformats.org/officeDocument/2006/relationships/image" Target="../media/image248.png"/><Relationship Id="rId947" Type="http://schemas.openxmlformats.org/officeDocument/2006/relationships/customXml" Target="../ink/ink478.xml"/><Relationship Id="rId1132" Type="http://schemas.openxmlformats.org/officeDocument/2006/relationships/image" Target="../media/image558.png"/><Relationship Id="rId76" Type="http://schemas.openxmlformats.org/officeDocument/2006/relationships/customXml" Target="../ink/ink38.xml"/><Relationship Id="rId807" Type="http://schemas.openxmlformats.org/officeDocument/2006/relationships/customXml" Target="../ink/ink408.xml"/><Relationship Id="rId1437" Type="http://schemas.openxmlformats.org/officeDocument/2006/relationships/customXml" Target="../ink/ink727.xml"/><Relationship Id="rId1504" Type="http://schemas.openxmlformats.org/officeDocument/2006/relationships/customXml" Target="../ink/ink761.xml"/><Relationship Id="rId292" Type="http://schemas.openxmlformats.org/officeDocument/2006/relationships/customXml" Target="../ink/ink147.xml"/><Relationship Id="rId597" Type="http://schemas.openxmlformats.org/officeDocument/2006/relationships/image" Target="../media/image295.png"/><Relationship Id="rId152" Type="http://schemas.openxmlformats.org/officeDocument/2006/relationships/image" Target="../media/image75.png"/><Relationship Id="rId457" Type="http://schemas.openxmlformats.org/officeDocument/2006/relationships/image" Target="../media/image226.png"/><Relationship Id="rId1087" Type="http://schemas.openxmlformats.org/officeDocument/2006/relationships/image" Target="../media/image536.png"/><Relationship Id="rId1294" Type="http://schemas.openxmlformats.org/officeDocument/2006/relationships/image" Target="../media/image638.png"/><Relationship Id="rId664" Type="http://schemas.openxmlformats.org/officeDocument/2006/relationships/customXml" Target="../ink/ink336.xml"/><Relationship Id="rId871" Type="http://schemas.openxmlformats.org/officeDocument/2006/relationships/customXml" Target="../ink/ink440.xml"/><Relationship Id="rId969" Type="http://schemas.openxmlformats.org/officeDocument/2006/relationships/customXml" Target="../ink/ink489.xml"/><Relationship Id="rId317" Type="http://schemas.openxmlformats.org/officeDocument/2006/relationships/image" Target="../media/image157.png"/><Relationship Id="rId524" Type="http://schemas.openxmlformats.org/officeDocument/2006/relationships/image" Target="../media/image259.png"/><Relationship Id="rId731" Type="http://schemas.openxmlformats.org/officeDocument/2006/relationships/image" Target="../media/image361.png"/><Relationship Id="rId1154" Type="http://schemas.openxmlformats.org/officeDocument/2006/relationships/image" Target="../media/image569.png"/><Relationship Id="rId1361" Type="http://schemas.openxmlformats.org/officeDocument/2006/relationships/customXml" Target="../ink/ink689.xml"/><Relationship Id="rId1459" Type="http://schemas.openxmlformats.org/officeDocument/2006/relationships/image" Target="../media/image720.png"/><Relationship Id="rId98" Type="http://schemas.openxmlformats.org/officeDocument/2006/relationships/customXml" Target="../ink/ink49.xml"/><Relationship Id="rId829" Type="http://schemas.openxmlformats.org/officeDocument/2006/relationships/customXml" Target="../ink/ink419.xml"/><Relationship Id="rId1014" Type="http://schemas.openxmlformats.org/officeDocument/2006/relationships/customXml" Target="../ink/ink514.xml"/><Relationship Id="rId1221" Type="http://schemas.openxmlformats.org/officeDocument/2006/relationships/customXml" Target="../ink/ink619.xml"/><Relationship Id="rId1319" Type="http://schemas.openxmlformats.org/officeDocument/2006/relationships/customXml" Target="../ink/ink668.xml"/><Relationship Id="rId1526" Type="http://schemas.openxmlformats.org/officeDocument/2006/relationships/customXml" Target="../ink/ink772.xml"/><Relationship Id="rId25" Type="http://schemas.openxmlformats.org/officeDocument/2006/relationships/image" Target="../media/image12.png"/><Relationship Id="rId174" Type="http://schemas.openxmlformats.org/officeDocument/2006/relationships/image" Target="../media/image86.png"/><Relationship Id="rId381" Type="http://schemas.openxmlformats.org/officeDocument/2006/relationships/customXml" Target="../ink/ink192.xml"/><Relationship Id="rId241" Type="http://schemas.openxmlformats.org/officeDocument/2006/relationships/image" Target="../media/image119.png"/><Relationship Id="rId479" Type="http://schemas.openxmlformats.org/officeDocument/2006/relationships/customXml" Target="../ink/ink242.xml"/><Relationship Id="rId686" Type="http://schemas.openxmlformats.org/officeDocument/2006/relationships/customXml" Target="../ink/ink347.xml"/><Relationship Id="rId893" Type="http://schemas.openxmlformats.org/officeDocument/2006/relationships/customXml" Target="../ink/ink451.xml"/><Relationship Id="rId339" Type="http://schemas.openxmlformats.org/officeDocument/2006/relationships/customXml" Target="../ink/ink171.xml"/><Relationship Id="rId546" Type="http://schemas.openxmlformats.org/officeDocument/2006/relationships/image" Target="../media/image270.png"/><Relationship Id="rId753" Type="http://schemas.openxmlformats.org/officeDocument/2006/relationships/image" Target="../media/image372.png"/><Relationship Id="rId1176" Type="http://schemas.openxmlformats.org/officeDocument/2006/relationships/image" Target="../media/image579.png"/><Relationship Id="rId1383" Type="http://schemas.openxmlformats.org/officeDocument/2006/relationships/customXml" Target="../ink/ink700.xml"/><Relationship Id="rId101" Type="http://schemas.openxmlformats.org/officeDocument/2006/relationships/image" Target="../media/image50.png"/><Relationship Id="rId406" Type="http://schemas.openxmlformats.org/officeDocument/2006/relationships/image" Target="../media/image201.png"/><Relationship Id="rId960" Type="http://schemas.openxmlformats.org/officeDocument/2006/relationships/image" Target="../media/image475.png"/><Relationship Id="rId1036" Type="http://schemas.openxmlformats.org/officeDocument/2006/relationships/customXml" Target="../ink/ink525.xml"/><Relationship Id="rId1243" Type="http://schemas.openxmlformats.org/officeDocument/2006/relationships/customXml" Target="../ink/ink630.xml"/><Relationship Id="rId613" Type="http://schemas.openxmlformats.org/officeDocument/2006/relationships/image" Target="../media/image303.png"/><Relationship Id="rId820" Type="http://schemas.openxmlformats.org/officeDocument/2006/relationships/image" Target="../media/image405.png"/><Relationship Id="rId918" Type="http://schemas.openxmlformats.org/officeDocument/2006/relationships/image" Target="../media/image454.png"/><Relationship Id="rId1450" Type="http://schemas.openxmlformats.org/officeDocument/2006/relationships/customXml" Target="../ink/ink734.xml"/><Relationship Id="rId1548" Type="http://schemas.openxmlformats.org/officeDocument/2006/relationships/customXml" Target="../ink/ink783.xml"/><Relationship Id="rId1103" Type="http://schemas.openxmlformats.org/officeDocument/2006/relationships/customXml" Target="../ink/ink559.xml"/><Relationship Id="rId1310" Type="http://schemas.openxmlformats.org/officeDocument/2006/relationships/image" Target="../media/image646.png"/><Relationship Id="rId1408" Type="http://schemas.openxmlformats.org/officeDocument/2006/relationships/image" Target="../media/image695.png"/><Relationship Id="rId47" Type="http://schemas.openxmlformats.org/officeDocument/2006/relationships/image" Target="../media/image23.png"/><Relationship Id="rId196" Type="http://schemas.openxmlformats.org/officeDocument/2006/relationships/image" Target="../media/image97.png"/><Relationship Id="rId263" Type="http://schemas.openxmlformats.org/officeDocument/2006/relationships/image" Target="../media/image130.png"/><Relationship Id="rId470" Type="http://schemas.openxmlformats.org/officeDocument/2006/relationships/customXml" Target="../ink/ink237.xml"/><Relationship Id="rId123" Type="http://schemas.openxmlformats.org/officeDocument/2006/relationships/image" Target="../media/image61.png"/><Relationship Id="rId330" Type="http://schemas.openxmlformats.org/officeDocument/2006/relationships/image" Target="../media/image163.png"/><Relationship Id="rId568" Type="http://schemas.openxmlformats.org/officeDocument/2006/relationships/image" Target="../media/image281.png"/><Relationship Id="rId775" Type="http://schemas.openxmlformats.org/officeDocument/2006/relationships/image" Target="../media/image383.png"/><Relationship Id="rId982" Type="http://schemas.openxmlformats.org/officeDocument/2006/relationships/image" Target="../media/image486.png"/><Relationship Id="rId1198" Type="http://schemas.openxmlformats.org/officeDocument/2006/relationships/image" Target="../media/image590.png"/><Relationship Id="rId428" Type="http://schemas.openxmlformats.org/officeDocument/2006/relationships/customXml" Target="../ink/ink216.xml"/><Relationship Id="rId635" Type="http://schemas.openxmlformats.org/officeDocument/2006/relationships/image" Target="../media/image314.png"/><Relationship Id="rId842" Type="http://schemas.openxmlformats.org/officeDocument/2006/relationships/image" Target="../media/image416.png"/><Relationship Id="rId1058" Type="http://schemas.openxmlformats.org/officeDocument/2006/relationships/customXml" Target="../ink/ink536.xml"/><Relationship Id="rId1265" Type="http://schemas.openxmlformats.org/officeDocument/2006/relationships/customXml" Target="../ink/ink641.xml"/><Relationship Id="rId1472" Type="http://schemas.openxmlformats.org/officeDocument/2006/relationships/customXml" Target="../ink/ink745.xml"/><Relationship Id="rId702" Type="http://schemas.openxmlformats.org/officeDocument/2006/relationships/customXml" Target="../ink/ink355.xml"/><Relationship Id="rId1125" Type="http://schemas.openxmlformats.org/officeDocument/2006/relationships/customXml" Target="../ink/ink570.xml"/><Relationship Id="rId1332" Type="http://schemas.openxmlformats.org/officeDocument/2006/relationships/image" Target="../media/image657.png"/><Relationship Id="rId69" Type="http://schemas.openxmlformats.org/officeDocument/2006/relationships/image" Target="../media/image34.png"/><Relationship Id="rId285" Type="http://schemas.openxmlformats.org/officeDocument/2006/relationships/image" Target="../media/image141.png"/><Relationship Id="rId492" Type="http://schemas.openxmlformats.org/officeDocument/2006/relationships/image" Target="../media/image243.png"/><Relationship Id="rId797" Type="http://schemas.openxmlformats.org/officeDocument/2006/relationships/image" Target="../media/image394.png"/><Relationship Id="rId145" Type="http://schemas.openxmlformats.org/officeDocument/2006/relationships/image" Target="../media/image72.png"/><Relationship Id="rId352" Type="http://schemas.openxmlformats.org/officeDocument/2006/relationships/image" Target="../media/image174.png"/><Relationship Id="rId1287" Type="http://schemas.openxmlformats.org/officeDocument/2006/relationships/customXml" Target="../ink/ink652.xml"/><Relationship Id="rId212" Type="http://schemas.openxmlformats.org/officeDocument/2006/relationships/customXml" Target="../ink/ink107.xml"/><Relationship Id="rId657" Type="http://schemas.openxmlformats.org/officeDocument/2006/relationships/image" Target="../media/image324.png"/><Relationship Id="rId864" Type="http://schemas.openxmlformats.org/officeDocument/2006/relationships/image" Target="../media/image427.png"/><Relationship Id="rId1494" Type="http://schemas.openxmlformats.org/officeDocument/2006/relationships/customXml" Target="../ink/ink756.xml"/><Relationship Id="rId517" Type="http://schemas.openxmlformats.org/officeDocument/2006/relationships/customXml" Target="../ink/ink261.xml"/><Relationship Id="rId724" Type="http://schemas.openxmlformats.org/officeDocument/2006/relationships/customXml" Target="../ink/ink366.xml"/><Relationship Id="rId931" Type="http://schemas.openxmlformats.org/officeDocument/2006/relationships/customXml" Target="../ink/ink470.xml"/><Relationship Id="rId1147" Type="http://schemas.openxmlformats.org/officeDocument/2006/relationships/customXml" Target="../ink/ink581.xml"/><Relationship Id="rId1354" Type="http://schemas.openxmlformats.org/officeDocument/2006/relationships/image" Target="../media/image668.png"/><Relationship Id="rId60" Type="http://schemas.openxmlformats.org/officeDocument/2006/relationships/customXml" Target="../ink/ink30.xml"/><Relationship Id="rId1007" Type="http://schemas.openxmlformats.org/officeDocument/2006/relationships/customXml" Target="../ink/ink510.xml"/><Relationship Id="rId1214" Type="http://schemas.openxmlformats.org/officeDocument/2006/relationships/image" Target="../media/image598.png"/><Relationship Id="rId1421" Type="http://schemas.openxmlformats.org/officeDocument/2006/relationships/customXml" Target="../ink/ink719.xml"/><Relationship Id="rId1519" Type="http://schemas.openxmlformats.org/officeDocument/2006/relationships/image" Target="../media/image750.png"/><Relationship Id="rId18" Type="http://schemas.openxmlformats.org/officeDocument/2006/relationships/customXml" Target="../ink/ink9.xml"/><Relationship Id="rId167" Type="http://schemas.openxmlformats.org/officeDocument/2006/relationships/customXml" Target="../ink/ink84.xml"/><Relationship Id="rId374" Type="http://schemas.openxmlformats.org/officeDocument/2006/relationships/image" Target="../media/image185.png"/><Relationship Id="rId581" Type="http://schemas.openxmlformats.org/officeDocument/2006/relationships/customXml" Target="../ink/ink293.xml"/><Relationship Id="rId234" Type="http://schemas.openxmlformats.org/officeDocument/2006/relationships/customXml" Target="../ink/ink118.xml"/><Relationship Id="rId679" Type="http://schemas.openxmlformats.org/officeDocument/2006/relationships/image" Target="../media/image335.png"/><Relationship Id="rId886" Type="http://schemas.openxmlformats.org/officeDocument/2006/relationships/image" Target="../media/image438.png"/><Relationship Id="rId2" Type="http://schemas.openxmlformats.org/officeDocument/2006/relationships/customXml" Target="../ink/ink1.xml"/><Relationship Id="rId441" Type="http://schemas.openxmlformats.org/officeDocument/2006/relationships/image" Target="../media/image218.png"/><Relationship Id="rId539" Type="http://schemas.openxmlformats.org/officeDocument/2006/relationships/customXml" Target="../ink/ink272.xml"/><Relationship Id="rId746" Type="http://schemas.openxmlformats.org/officeDocument/2006/relationships/customXml" Target="../ink/ink377.xml"/><Relationship Id="rId1071" Type="http://schemas.openxmlformats.org/officeDocument/2006/relationships/image" Target="../media/image528.png"/><Relationship Id="rId1169" Type="http://schemas.openxmlformats.org/officeDocument/2006/relationships/customXml" Target="../ink/ink593.xml"/><Relationship Id="rId1376" Type="http://schemas.openxmlformats.org/officeDocument/2006/relationships/image" Target="../media/image679.png"/><Relationship Id="rId301" Type="http://schemas.openxmlformats.org/officeDocument/2006/relationships/image" Target="../media/image149.png"/><Relationship Id="rId953" Type="http://schemas.openxmlformats.org/officeDocument/2006/relationships/customXml" Target="../ink/ink481.xml"/><Relationship Id="rId1029" Type="http://schemas.openxmlformats.org/officeDocument/2006/relationships/image" Target="../media/image507.png"/><Relationship Id="rId1236" Type="http://schemas.openxmlformats.org/officeDocument/2006/relationships/image" Target="../media/image609.png"/><Relationship Id="rId82" Type="http://schemas.openxmlformats.org/officeDocument/2006/relationships/customXml" Target="../ink/ink41.xml"/><Relationship Id="rId606" Type="http://schemas.openxmlformats.org/officeDocument/2006/relationships/customXml" Target="../ink/ink306.xml"/><Relationship Id="rId813" Type="http://schemas.openxmlformats.org/officeDocument/2006/relationships/customXml" Target="../ink/ink411.xml"/><Relationship Id="rId1443" Type="http://schemas.openxmlformats.org/officeDocument/2006/relationships/customXml" Target="../ink/ink730.xml"/><Relationship Id="rId1303" Type="http://schemas.openxmlformats.org/officeDocument/2006/relationships/customXml" Target="../ink/ink660.xml"/><Relationship Id="rId1510" Type="http://schemas.openxmlformats.org/officeDocument/2006/relationships/customXml" Target="../ink/ink764.xml"/><Relationship Id="rId189" Type="http://schemas.openxmlformats.org/officeDocument/2006/relationships/customXml" Target="../ink/ink95.xml"/><Relationship Id="rId396" Type="http://schemas.openxmlformats.org/officeDocument/2006/relationships/image" Target="../media/image196.png"/><Relationship Id="rId256" Type="http://schemas.openxmlformats.org/officeDocument/2006/relationships/customXml" Target="../ink/ink129.xml"/><Relationship Id="rId463" Type="http://schemas.openxmlformats.org/officeDocument/2006/relationships/image" Target="../media/image229.png"/><Relationship Id="rId670" Type="http://schemas.openxmlformats.org/officeDocument/2006/relationships/customXml" Target="../ink/ink339.xml"/><Relationship Id="rId1093" Type="http://schemas.openxmlformats.org/officeDocument/2006/relationships/image" Target="../media/image539.png"/><Relationship Id="rId116" Type="http://schemas.openxmlformats.org/officeDocument/2006/relationships/customXml" Target="../ink/ink58.xml"/><Relationship Id="rId323" Type="http://schemas.openxmlformats.org/officeDocument/2006/relationships/customXml" Target="../ink/ink163.xml"/><Relationship Id="rId530" Type="http://schemas.openxmlformats.org/officeDocument/2006/relationships/image" Target="../media/image262.png"/><Relationship Id="rId768" Type="http://schemas.openxmlformats.org/officeDocument/2006/relationships/customXml" Target="../ink/ink388.xml"/><Relationship Id="rId975" Type="http://schemas.openxmlformats.org/officeDocument/2006/relationships/customXml" Target="../ink/ink492.xml"/><Relationship Id="rId1160" Type="http://schemas.openxmlformats.org/officeDocument/2006/relationships/image" Target="../media/image572.png"/><Relationship Id="rId1398" Type="http://schemas.openxmlformats.org/officeDocument/2006/relationships/image" Target="../media/image690.png"/><Relationship Id="rId628" Type="http://schemas.openxmlformats.org/officeDocument/2006/relationships/customXml" Target="../ink/ink317.xml"/><Relationship Id="rId835" Type="http://schemas.openxmlformats.org/officeDocument/2006/relationships/customXml" Target="../ink/ink422.xml"/><Relationship Id="rId1258" Type="http://schemas.openxmlformats.org/officeDocument/2006/relationships/image" Target="../media/image620.png"/><Relationship Id="rId1465" Type="http://schemas.openxmlformats.org/officeDocument/2006/relationships/image" Target="../media/image723.png"/><Relationship Id="rId1020" Type="http://schemas.openxmlformats.org/officeDocument/2006/relationships/customXml" Target="../ink/ink517.xml"/><Relationship Id="rId1118" Type="http://schemas.openxmlformats.org/officeDocument/2006/relationships/image" Target="../media/image551.png"/><Relationship Id="rId1325" Type="http://schemas.openxmlformats.org/officeDocument/2006/relationships/customXml" Target="../ink/ink671.xml"/><Relationship Id="rId1532" Type="http://schemas.openxmlformats.org/officeDocument/2006/relationships/customXml" Target="../ink/ink775.xml"/><Relationship Id="rId902" Type="http://schemas.openxmlformats.org/officeDocument/2006/relationships/image" Target="../media/image446.png"/><Relationship Id="rId31" Type="http://schemas.openxmlformats.org/officeDocument/2006/relationships/image" Target="../media/image15.png"/><Relationship Id="rId180" Type="http://schemas.openxmlformats.org/officeDocument/2006/relationships/image" Target="../media/image89.png"/><Relationship Id="rId278" Type="http://schemas.openxmlformats.org/officeDocument/2006/relationships/customXml" Target="../ink/ink140.xml"/><Relationship Id="rId485" Type="http://schemas.openxmlformats.org/officeDocument/2006/relationships/customXml" Target="../ink/ink245.xml"/><Relationship Id="rId692" Type="http://schemas.openxmlformats.org/officeDocument/2006/relationships/customXml" Target="../ink/ink350.xml"/><Relationship Id="rId138" Type="http://schemas.openxmlformats.org/officeDocument/2006/relationships/customXml" Target="../ink/ink69.xml"/><Relationship Id="rId345" Type="http://schemas.openxmlformats.org/officeDocument/2006/relationships/customXml" Target="../ink/ink174.xml"/><Relationship Id="rId552" Type="http://schemas.openxmlformats.org/officeDocument/2006/relationships/image" Target="../media/image273.png"/><Relationship Id="rId997" Type="http://schemas.openxmlformats.org/officeDocument/2006/relationships/customXml" Target="../ink/ink504.xml"/><Relationship Id="rId1182" Type="http://schemas.openxmlformats.org/officeDocument/2006/relationships/image" Target="../media/image582.png"/><Relationship Id="rId205" Type="http://schemas.openxmlformats.org/officeDocument/2006/relationships/image" Target="../media/image101.png"/><Relationship Id="rId412" Type="http://schemas.openxmlformats.org/officeDocument/2006/relationships/image" Target="../media/image204.png"/><Relationship Id="rId857" Type="http://schemas.openxmlformats.org/officeDocument/2006/relationships/customXml" Target="../ink/ink433.xml"/><Relationship Id="rId1042" Type="http://schemas.openxmlformats.org/officeDocument/2006/relationships/customXml" Target="../ink/ink528.xml"/><Relationship Id="rId1487" Type="http://schemas.openxmlformats.org/officeDocument/2006/relationships/image" Target="../media/image734.png"/><Relationship Id="rId717" Type="http://schemas.openxmlformats.org/officeDocument/2006/relationships/image" Target="../media/image354.png"/><Relationship Id="rId924" Type="http://schemas.openxmlformats.org/officeDocument/2006/relationships/image" Target="../media/image457.png"/><Relationship Id="rId1347" Type="http://schemas.openxmlformats.org/officeDocument/2006/relationships/customXml" Target="../ink/ink682.xml"/><Relationship Id="rId1554" Type="http://schemas.openxmlformats.org/officeDocument/2006/relationships/customXml" Target="../ink/ink786.xml"/><Relationship Id="rId53" Type="http://schemas.openxmlformats.org/officeDocument/2006/relationships/image" Target="../media/image26.png"/><Relationship Id="rId1207" Type="http://schemas.openxmlformats.org/officeDocument/2006/relationships/customXml" Target="../ink/ink612.xml"/><Relationship Id="rId1414" Type="http://schemas.openxmlformats.org/officeDocument/2006/relationships/image" Target="../media/image698.png"/><Relationship Id="rId367" Type="http://schemas.openxmlformats.org/officeDocument/2006/relationships/customXml" Target="../ink/ink185.xml"/><Relationship Id="rId574" Type="http://schemas.openxmlformats.org/officeDocument/2006/relationships/image" Target="../media/image284.png"/><Relationship Id="rId227" Type="http://schemas.openxmlformats.org/officeDocument/2006/relationships/image" Target="../media/image112.png"/><Relationship Id="rId781" Type="http://schemas.openxmlformats.org/officeDocument/2006/relationships/image" Target="../media/image386.png"/><Relationship Id="rId879" Type="http://schemas.openxmlformats.org/officeDocument/2006/relationships/customXml" Target="../ink/ink444.xml"/><Relationship Id="rId434" Type="http://schemas.openxmlformats.org/officeDocument/2006/relationships/customXml" Target="../ink/ink219.xml"/><Relationship Id="rId641" Type="http://schemas.openxmlformats.org/officeDocument/2006/relationships/image" Target="../media/image316.png"/><Relationship Id="rId739" Type="http://schemas.openxmlformats.org/officeDocument/2006/relationships/image" Target="../media/image365.png"/><Relationship Id="rId1064" Type="http://schemas.openxmlformats.org/officeDocument/2006/relationships/customXml" Target="../ink/ink539.xml"/><Relationship Id="rId1271" Type="http://schemas.openxmlformats.org/officeDocument/2006/relationships/customXml" Target="../ink/ink644.xml"/><Relationship Id="rId1369" Type="http://schemas.openxmlformats.org/officeDocument/2006/relationships/customXml" Target="../ink/ink693.xml"/><Relationship Id="rId501" Type="http://schemas.openxmlformats.org/officeDocument/2006/relationships/customXml" Target="../ink/ink253.xml"/><Relationship Id="rId946" Type="http://schemas.openxmlformats.org/officeDocument/2006/relationships/image" Target="../media/image468.png"/><Relationship Id="rId1131" Type="http://schemas.openxmlformats.org/officeDocument/2006/relationships/customXml" Target="../ink/ink573.xml"/><Relationship Id="rId1229" Type="http://schemas.openxmlformats.org/officeDocument/2006/relationships/customXml" Target="../ink/ink623.xml"/><Relationship Id="rId75" Type="http://schemas.openxmlformats.org/officeDocument/2006/relationships/image" Target="../media/image37.png"/><Relationship Id="rId806" Type="http://schemas.openxmlformats.org/officeDocument/2006/relationships/image" Target="../media/image398.png"/><Relationship Id="rId1436" Type="http://schemas.openxmlformats.org/officeDocument/2006/relationships/image" Target="../media/image709.png"/><Relationship Id="rId1503" Type="http://schemas.openxmlformats.org/officeDocument/2006/relationships/image" Target="../media/image742.png"/><Relationship Id="rId291" Type="http://schemas.openxmlformats.org/officeDocument/2006/relationships/image" Target="../media/image144.png"/><Relationship Id="rId151" Type="http://schemas.openxmlformats.org/officeDocument/2006/relationships/customXml" Target="../ink/ink76.xml"/><Relationship Id="rId389" Type="http://schemas.openxmlformats.org/officeDocument/2006/relationships/customXml" Target="../ink/ink196.xml"/><Relationship Id="rId596" Type="http://schemas.openxmlformats.org/officeDocument/2006/relationships/customXml" Target="../ink/ink301.xml"/><Relationship Id="rId249" Type="http://schemas.openxmlformats.org/officeDocument/2006/relationships/image" Target="../media/image123.png"/><Relationship Id="rId456" Type="http://schemas.openxmlformats.org/officeDocument/2006/relationships/customXml" Target="../ink/ink230.xml"/><Relationship Id="rId663" Type="http://schemas.openxmlformats.org/officeDocument/2006/relationships/image" Target="../media/image327.png"/><Relationship Id="rId870" Type="http://schemas.openxmlformats.org/officeDocument/2006/relationships/image" Target="../media/image430.png"/><Relationship Id="rId1086" Type="http://schemas.openxmlformats.org/officeDocument/2006/relationships/customXml" Target="../ink/ink550.xml"/><Relationship Id="rId1293" Type="http://schemas.openxmlformats.org/officeDocument/2006/relationships/customXml" Target="../ink/ink655.xml"/><Relationship Id="rId109" Type="http://schemas.openxmlformats.org/officeDocument/2006/relationships/image" Target="../media/image54.png"/><Relationship Id="rId316" Type="http://schemas.openxmlformats.org/officeDocument/2006/relationships/customXml" Target="../ink/ink159.xml"/><Relationship Id="rId523" Type="http://schemas.openxmlformats.org/officeDocument/2006/relationships/customXml" Target="../ink/ink264.xml"/><Relationship Id="rId968" Type="http://schemas.openxmlformats.org/officeDocument/2006/relationships/image" Target="../media/image479.png"/><Relationship Id="rId1153" Type="http://schemas.openxmlformats.org/officeDocument/2006/relationships/customXml" Target="../ink/ink584.xml"/><Relationship Id="rId97" Type="http://schemas.openxmlformats.org/officeDocument/2006/relationships/image" Target="../media/image48.png"/><Relationship Id="rId730" Type="http://schemas.openxmlformats.org/officeDocument/2006/relationships/customXml" Target="../ink/ink369.xml"/><Relationship Id="rId828" Type="http://schemas.openxmlformats.org/officeDocument/2006/relationships/image" Target="../media/image409.png"/><Relationship Id="rId1013" Type="http://schemas.openxmlformats.org/officeDocument/2006/relationships/image" Target="../media/image499.png"/><Relationship Id="rId1360" Type="http://schemas.openxmlformats.org/officeDocument/2006/relationships/image" Target="../media/image671.png"/><Relationship Id="rId1458" Type="http://schemas.openxmlformats.org/officeDocument/2006/relationships/customXml" Target="../ink/ink738.xml"/><Relationship Id="rId1220" Type="http://schemas.openxmlformats.org/officeDocument/2006/relationships/image" Target="../media/image601.png"/><Relationship Id="rId1318" Type="http://schemas.openxmlformats.org/officeDocument/2006/relationships/image" Target="../media/image650.png"/><Relationship Id="rId1525" Type="http://schemas.openxmlformats.org/officeDocument/2006/relationships/image" Target="../media/image753.png"/><Relationship Id="rId24" Type="http://schemas.openxmlformats.org/officeDocument/2006/relationships/customXml" Target="../ink/ink12.xml"/><Relationship Id="rId173" Type="http://schemas.openxmlformats.org/officeDocument/2006/relationships/customXml" Target="../ink/ink87.xml"/><Relationship Id="rId380" Type="http://schemas.openxmlformats.org/officeDocument/2006/relationships/image" Target="../media/image188.png"/><Relationship Id="rId240" Type="http://schemas.openxmlformats.org/officeDocument/2006/relationships/customXml" Target="../ink/ink121.xml"/><Relationship Id="rId478" Type="http://schemas.openxmlformats.org/officeDocument/2006/relationships/image" Target="../media/image236.png"/><Relationship Id="rId685" Type="http://schemas.openxmlformats.org/officeDocument/2006/relationships/image" Target="../media/image338.png"/><Relationship Id="rId892" Type="http://schemas.openxmlformats.org/officeDocument/2006/relationships/image" Target="../media/image441.png"/><Relationship Id="rId100" Type="http://schemas.openxmlformats.org/officeDocument/2006/relationships/customXml" Target="../ink/ink50.xml"/><Relationship Id="rId338" Type="http://schemas.openxmlformats.org/officeDocument/2006/relationships/image" Target="../media/image167.png"/><Relationship Id="rId545" Type="http://schemas.openxmlformats.org/officeDocument/2006/relationships/customXml" Target="../ink/ink275.xml"/><Relationship Id="rId752" Type="http://schemas.openxmlformats.org/officeDocument/2006/relationships/customXml" Target="../ink/ink380.xml"/><Relationship Id="rId1175" Type="http://schemas.openxmlformats.org/officeDocument/2006/relationships/customXml" Target="../ink/ink596.xml"/><Relationship Id="rId1382" Type="http://schemas.openxmlformats.org/officeDocument/2006/relationships/image" Target="../media/image682.png"/><Relationship Id="rId405" Type="http://schemas.openxmlformats.org/officeDocument/2006/relationships/customXml" Target="../ink/ink204.xml"/><Relationship Id="rId612" Type="http://schemas.openxmlformats.org/officeDocument/2006/relationships/customXml" Target="../ink/ink309.xml"/><Relationship Id="rId1035" Type="http://schemas.openxmlformats.org/officeDocument/2006/relationships/image" Target="../media/image510.png"/><Relationship Id="rId1242" Type="http://schemas.openxmlformats.org/officeDocument/2006/relationships/image" Target="../media/image612.png"/><Relationship Id="rId917" Type="http://schemas.openxmlformats.org/officeDocument/2006/relationships/customXml" Target="../ink/ink463.xml"/><Relationship Id="rId1102" Type="http://schemas.openxmlformats.org/officeDocument/2006/relationships/image" Target="../media/image543.png"/><Relationship Id="rId1547" Type="http://schemas.openxmlformats.org/officeDocument/2006/relationships/image" Target="../media/image764.png"/><Relationship Id="rId46" Type="http://schemas.openxmlformats.org/officeDocument/2006/relationships/customXml" Target="../ink/ink23.xml"/><Relationship Id="rId1407" Type="http://schemas.openxmlformats.org/officeDocument/2006/relationships/customXml" Target="../ink/ink712.xml"/><Relationship Id="rId195" Type="http://schemas.openxmlformats.org/officeDocument/2006/relationships/customXml" Target="../ink/ink98.xml"/><Relationship Id="rId262" Type="http://schemas.openxmlformats.org/officeDocument/2006/relationships/customXml" Target="../ink/ink132.xml"/><Relationship Id="rId567" Type="http://schemas.openxmlformats.org/officeDocument/2006/relationships/customXml" Target="../ink/ink286.xml"/><Relationship Id="rId1197" Type="http://schemas.openxmlformats.org/officeDocument/2006/relationships/customXml" Target="../ink/ink607.xml"/><Relationship Id="rId122" Type="http://schemas.openxmlformats.org/officeDocument/2006/relationships/customXml" Target="../ink/ink61.xml"/><Relationship Id="rId774" Type="http://schemas.openxmlformats.org/officeDocument/2006/relationships/customXml" Target="../ink/ink391.xml"/><Relationship Id="rId981" Type="http://schemas.openxmlformats.org/officeDocument/2006/relationships/customXml" Target="../ink/ink495.xml"/><Relationship Id="rId1057" Type="http://schemas.openxmlformats.org/officeDocument/2006/relationships/image" Target="../media/image521.png"/><Relationship Id="rId427" Type="http://schemas.openxmlformats.org/officeDocument/2006/relationships/image" Target="../media/image211.png"/><Relationship Id="rId634" Type="http://schemas.openxmlformats.org/officeDocument/2006/relationships/customXml" Target="../ink/ink320.xml"/><Relationship Id="rId841" Type="http://schemas.openxmlformats.org/officeDocument/2006/relationships/customXml" Target="../ink/ink425.xml"/><Relationship Id="rId1264" Type="http://schemas.openxmlformats.org/officeDocument/2006/relationships/image" Target="../media/image623.png"/><Relationship Id="rId1471" Type="http://schemas.openxmlformats.org/officeDocument/2006/relationships/image" Target="../media/image726.png"/><Relationship Id="rId701" Type="http://schemas.openxmlformats.org/officeDocument/2006/relationships/image" Target="../media/image346.png"/><Relationship Id="rId939" Type="http://schemas.openxmlformats.org/officeDocument/2006/relationships/customXml" Target="../ink/ink474.xml"/><Relationship Id="rId1124" Type="http://schemas.openxmlformats.org/officeDocument/2006/relationships/image" Target="../media/image554.png"/><Relationship Id="rId1331" Type="http://schemas.openxmlformats.org/officeDocument/2006/relationships/customXml" Target="../ink/ink674.xml"/><Relationship Id="rId68" Type="http://schemas.openxmlformats.org/officeDocument/2006/relationships/customXml" Target="../ink/ink34.xml"/><Relationship Id="rId1429" Type="http://schemas.openxmlformats.org/officeDocument/2006/relationships/customXml" Target="../ink/ink723.xml"/><Relationship Id="rId284" Type="http://schemas.openxmlformats.org/officeDocument/2006/relationships/customXml" Target="../ink/ink143.xml"/><Relationship Id="rId491" Type="http://schemas.openxmlformats.org/officeDocument/2006/relationships/customXml" Target="../ink/ink248.xml"/><Relationship Id="rId144" Type="http://schemas.openxmlformats.org/officeDocument/2006/relationships/customXml" Target="../ink/ink72.xml"/><Relationship Id="rId589" Type="http://schemas.openxmlformats.org/officeDocument/2006/relationships/image" Target="../media/image291.png"/><Relationship Id="rId796" Type="http://schemas.openxmlformats.org/officeDocument/2006/relationships/customXml" Target="../ink/ink402.xml"/><Relationship Id="rId351" Type="http://schemas.openxmlformats.org/officeDocument/2006/relationships/customXml" Target="../ink/ink177.xml"/><Relationship Id="rId449" Type="http://schemas.openxmlformats.org/officeDocument/2006/relationships/image" Target="../media/image222.png"/><Relationship Id="rId656" Type="http://schemas.openxmlformats.org/officeDocument/2006/relationships/customXml" Target="../ink/ink332.xml"/><Relationship Id="rId863" Type="http://schemas.openxmlformats.org/officeDocument/2006/relationships/customXml" Target="../ink/ink436.xml"/><Relationship Id="rId1079" Type="http://schemas.openxmlformats.org/officeDocument/2006/relationships/image" Target="../media/image532.png"/><Relationship Id="rId1286" Type="http://schemas.openxmlformats.org/officeDocument/2006/relationships/image" Target="../media/image634.png"/><Relationship Id="rId1493" Type="http://schemas.openxmlformats.org/officeDocument/2006/relationships/image" Target="../media/image737.png"/><Relationship Id="rId211" Type="http://schemas.openxmlformats.org/officeDocument/2006/relationships/image" Target="../media/image104.png"/><Relationship Id="rId309" Type="http://schemas.openxmlformats.org/officeDocument/2006/relationships/image" Target="../media/image153.png"/><Relationship Id="rId516" Type="http://schemas.openxmlformats.org/officeDocument/2006/relationships/image" Target="../media/image255.png"/><Relationship Id="rId1146" Type="http://schemas.openxmlformats.org/officeDocument/2006/relationships/image" Target="../media/image565.png"/><Relationship Id="rId723" Type="http://schemas.openxmlformats.org/officeDocument/2006/relationships/image" Target="../media/image357.png"/><Relationship Id="rId930" Type="http://schemas.openxmlformats.org/officeDocument/2006/relationships/image" Target="../media/image460.png"/><Relationship Id="rId1006" Type="http://schemas.openxmlformats.org/officeDocument/2006/relationships/customXml" Target="../ink/ink509.xml"/><Relationship Id="rId1353" Type="http://schemas.openxmlformats.org/officeDocument/2006/relationships/customXml" Target="../ink/ink685.xml"/><Relationship Id="rId1213" Type="http://schemas.openxmlformats.org/officeDocument/2006/relationships/customXml" Target="../ink/ink615.xml"/><Relationship Id="rId1420" Type="http://schemas.openxmlformats.org/officeDocument/2006/relationships/image" Target="../media/image701.png"/><Relationship Id="rId1518" Type="http://schemas.openxmlformats.org/officeDocument/2006/relationships/customXml" Target="../ink/ink768.xml"/><Relationship Id="rId17" Type="http://schemas.openxmlformats.org/officeDocument/2006/relationships/image" Target="../media/image8.png"/><Relationship Id="rId166" Type="http://schemas.openxmlformats.org/officeDocument/2006/relationships/image" Target="../media/image82.png"/><Relationship Id="rId373" Type="http://schemas.openxmlformats.org/officeDocument/2006/relationships/customXml" Target="../ink/ink188.xml"/><Relationship Id="rId580" Type="http://schemas.openxmlformats.org/officeDocument/2006/relationships/image" Target="../media/image287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5.png"/><Relationship Id="rId440" Type="http://schemas.openxmlformats.org/officeDocument/2006/relationships/customXml" Target="../ink/ink222.xml"/><Relationship Id="rId678" Type="http://schemas.openxmlformats.org/officeDocument/2006/relationships/customXml" Target="../ink/ink343.xml"/><Relationship Id="rId885" Type="http://schemas.openxmlformats.org/officeDocument/2006/relationships/customXml" Target="../ink/ink447.xml"/><Relationship Id="rId1070" Type="http://schemas.openxmlformats.org/officeDocument/2006/relationships/customXml" Target="../ink/ink542.xml"/><Relationship Id="rId300" Type="http://schemas.openxmlformats.org/officeDocument/2006/relationships/customXml" Target="../ink/ink151.xml"/><Relationship Id="rId538" Type="http://schemas.openxmlformats.org/officeDocument/2006/relationships/image" Target="../media/image266.png"/><Relationship Id="rId745" Type="http://schemas.openxmlformats.org/officeDocument/2006/relationships/image" Target="../media/image368.png"/><Relationship Id="rId952" Type="http://schemas.openxmlformats.org/officeDocument/2006/relationships/image" Target="../media/image471.png"/><Relationship Id="rId1168" Type="http://schemas.openxmlformats.org/officeDocument/2006/relationships/image" Target="../media/image575.png"/><Relationship Id="rId1375" Type="http://schemas.openxmlformats.org/officeDocument/2006/relationships/customXml" Target="../ink/ink696.xml"/><Relationship Id="rId81" Type="http://schemas.openxmlformats.org/officeDocument/2006/relationships/image" Target="../media/image40.png"/><Relationship Id="rId605" Type="http://schemas.openxmlformats.org/officeDocument/2006/relationships/image" Target="../media/image299.png"/><Relationship Id="rId812" Type="http://schemas.openxmlformats.org/officeDocument/2006/relationships/image" Target="../media/image401.png"/><Relationship Id="rId1028" Type="http://schemas.openxmlformats.org/officeDocument/2006/relationships/customXml" Target="../ink/ink521.xml"/><Relationship Id="rId1235" Type="http://schemas.openxmlformats.org/officeDocument/2006/relationships/customXml" Target="../ink/ink626.xml"/><Relationship Id="rId1442" Type="http://schemas.openxmlformats.org/officeDocument/2006/relationships/image" Target="../media/image712.png"/><Relationship Id="rId1302" Type="http://schemas.openxmlformats.org/officeDocument/2006/relationships/image" Target="../media/image642.png"/><Relationship Id="rId39" Type="http://schemas.openxmlformats.org/officeDocument/2006/relationships/image" Target="../media/image19.png"/><Relationship Id="rId188" Type="http://schemas.openxmlformats.org/officeDocument/2006/relationships/image" Target="../media/image93.png"/><Relationship Id="rId395" Type="http://schemas.openxmlformats.org/officeDocument/2006/relationships/customXml" Target="../ink/ink199.xml"/><Relationship Id="rId255" Type="http://schemas.openxmlformats.org/officeDocument/2006/relationships/image" Target="../media/image126.png"/><Relationship Id="rId462" Type="http://schemas.openxmlformats.org/officeDocument/2006/relationships/customXml" Target="../ink/ink233.xml"/><Relationship Id="rId1092" Type="http://schemas.openxmlformats.org/officeDocument/2006/relationships/customXml" Target="../ink/ink553.xml"/><Relationship Id="rId1397" Type="http://schemas.openxmlformats.org/officeDocument/2006/relationships/customXml" Target="../ink/ink707.xml"/><Relationship Id="rId115" Type="http://schemas.openxmlformats.org/officeDocument/2006/relationships/image" Target="../media/image57.png"/><Relationship Id="rId322" Type="http://schemas.openxmlformats.org/officeDocument/2006/relationships/customXml" Target="../ink/ink162.xml"/><Relationship Id="rId767" Type="http://schemas.openxmlformats.org/officeDocument/2006/relationships/image" Target="../media/image379.png"/><Relationship Id="rId974" Type="http://schemas.openxmlformats.org/officeDocument/2006/relationships/image" Target="../media/image482.png"/><Relationship Id="rId627" Type="http://schemas.openxmlformats.org/officeDocument/2006/relationships/image" Target="../media/image310.png"/><Relationship Id="rId834" Type="http://schemas.openxmlformats.org/officeDocument/2006/relationships/image" Target="../media/image412.png"/><Relationship Id="rId1257" Type="http://schemas.openxmlformats.org/officeDocument/2006/relationships/customXml" Target="../ink/ink637.xml"/><Relationship Id="rId1464" Type="http://schemas.openxmlformats.org/officeDocument/2006/relationships/customXml" Target="../ink/ink741.xml"/><Relationship Id="rId901" Type="http://schemas.openxmlformats.org/officeDocument/2006/relationships/customXml" Target="../ink/ink455.xml"/><Relationship Id="rId1117" Type="http://schemas.openxmlformats.org/officeDocument/2006/relationships/customXml" Target="../ink/ink566.xml"/><Relationship Id="rId1324" Type="http://schemas.openxmlformats.org/officeDocument/2006/relationships/image" Target="../media/image653.png"/><Relationship Id="rId1531" Type="http://schemas.openxmlformats.org/officeDocument/2006/relationships/image" Target="../media/image756.png"/><Relationship Id="rId30" Type="http://schemas.openxmlformats.org/officeDocument/2006/relationships/customXml" Target="../ink/ink15.xml"/><Relationship Id="rId277" Type="http://schemas.openxmlformats.org/officeDocument/2006/relationships/image" Target="../media/image137.png"/><Relationship Id="rId484" Type="http://schemas.openxmlformats.org/officeDocument/2006/relationships/image" Target="../media/image239.png"/><Relationship Id="rId137" Type="http://schemas.openxmlformats.org/officeDocument/2006/relationships/image" Target="../media/image68.png"/><Relationship Id="rId344" Type="http://schemas.openxmlformats.org/officeDocument/2006/relationships/image" Target="../media/image170.png"/><Relationship Id="rId691" Type="http://schemas.openxmlformats.org/officeDocument/2006/relationships/image" Target="../media/image341.png"/><Relationship Id="rId789" Type="http://schemas.openxmlformats.org/officeDocument/2006/relationships/image" Target="../media/image390.png"/><Relationship Id="rId996" Type="http://schemas.openxmlformats.org/officeDocument/2006/relationships/customXml" Target="../ink/ink503.xml"/><Relationship Id="rId551" Type="http://schemas.openxmlformats.org/officeDocument/2006/relationships/customXml" Target="../ink/ink278.xml"/><Relationship Id="rId649" Type="http://schemas.openxmlformats.org/officeDocument/2006/relationships/image" Target="../media/image320.png"/><Relationship Id="rId856" Type="http://schemas.openxmlformats.org/officeDocument/2006/relationships/image" Target="../media/image423.png"/><Relationship Id="rId1181" Type="http://schemas.openxmlformats.org/officeDocument/2006/relationships/customXml" Target="../ink/ink599.xml"/><Relationship Id="rId1279" Type="http://schemas.openxmlformats.org/officeDocument/2006/relationships/customXml" Target="../ink/ink648.xml"/><Relationship Id="rId1486" Type="http://schemas.openxmlformats.org/officeDocument/2006/relationships/customXml" Target="../ink/ink752.xml"/><Relationship Id="rId204" Type="http://schemas.openxmlformats.org/officeDocument/2006/relationships/customXml" Target="../ink/ink103.xml"/><Relationship Id="rId411" Type="http://schemas.openxmlformats.org/officeDocument/2006/relationships/customXml" Target="../ink/ink207.xml"/><Relationship Id="rId509" Type="http://schemas.openxmlformats.org/officeDocument/2006/relationships/customXml" Target="../ink/ink257.xml"/><Relationship Id="rId1041" Type="http://schemas.openxmlformats.org/officeDocument/2006/relationships/image" Target="../media/image513.png"/><Relationship Id="rId1139" Type="http://schemas.openxmlformats.org/officeDocument/2006/relationships/customXml" Target="../ink/ink577.xml"/><Relationship Id="rId1346" Type="http://schemas.openxmlformats.org/officeDocument/2006/relationships/image" Target="../media/image664.png"/><Relationship Id="rId716" Type="http://schemas.openxmlformats.org/officeDocument/2006/relationships/customXml" Target="../ink/ink362.xml"/><Relationship Id="rId923" Type="http://schemas.openxmlformats.org/officeDocument/2006/relationships/customXml" Target="../ink/ink466.xml"/><Relationship Id="rId1553" Type="http://schemas.openxmlformats.org/officeDocument/2006/relationships/image" Target="../media/image767.png"/><Relationship Id="rId52" Type="http://schemas.openxmlformats.org/officeDocument/2006/relationships/customXml" Target="../ink/ink26.xml"/><Relationship Id="rId1206" Type="http://schemas.openxmlformats.org/officeDocument/2006/relationships/image" Target="../media/image594.png"/><Relationship Id="rId1413" Type="http://schemas.openxmlformats.org/officeDocument/2006/relationships/customXml" Target="../ink/ink715.xml"/><Relationship Id="rId299" Type="http://schemas.openxmlformats.org/officeDocument/2006/relationships/image" Target="../media/image148.png"/><Relationship Id="rId159" Type="http://schemas.openxmlformats.org/officeDocument/2006/relationships/customXml" Target="../ink/ink80.xml"/><Relationship Id="rId366" Type="http://schemas.openxmlformats.org/officeDocument/2006/relationships/image" Target="../media/image181.png"/><Relationship Id="rId573" Type="http://schemas.openxmlformats.org/officeDocument/2006/relationships/customXml" Target="../ink/ink289.xml"/><Relationship Id="rId780" Type="http://schemas.openxmlformats.org/officeDocument/2006/relationships/customXml" Target="../ink/ink394.xml"/><Relationship Id="rId226" Type="http://schemas.openxmlformats.org/officeDocument/2006/relationships/customXml" Target="../ink/ink114.xml"/><Relationship Id="rId433" Type="http://schemas.openxmlformats.org/officeDocument/2006/relationships/image" Target="../media/image214.png"/><Relationship Id="rId878" Type="http://schemas.openxmlformats.org/officeDocument/2006/relationships/image" Target="../media/image434.png"/><Relationship Id="rId1063" Type="http://schemas.openxmlformats.org/officeDocument/2006/relationships/image" Target="../media/image524.png"/><Relationship Id="rId1270" Type="http://schemas.openxmlformats.org/officeDocument/2006/relationships/image" Target="../media/image626.png"/><Relationship Id="rId640" Type="http://schemas.openxmlformats.org/officeDocument/2006/relationships/customXml" Target="../ink/ink324.xml"/><Relationship Id="rId738" Type="http://schemas.openxmlformats.org/officeDocument/2006/relationships/customXml" Target="../ink/ink373.xml"/><Relationship Id="rId945" Type="http://schemas.openxmlformats.org/officeDocument/2006/relationships/customXml" Target="../ink/ink477.xml"/><Relationship Id="rId1368" Type="http://schemas.openxmlformats.org/officeDocument/2006/relationships/image" Target="../media/image675.png"/><Relationship Id="rId74" Type="http://schemas.openxmlformats.org/officeDocument/2006/relationships/customXml" Target="../ink/ink37.xml"/><Relationship Id="rId500" Type="http://schemas.openxmlformats.org/officeDocument/2006/relationships/image" Target="../media/image247.png"/><Relationship Id="rId805" Type="http://schemas.openxmlformats.org/officeDocument/2006/relationships/customXml" Target="../ink/ink407.xml"/><Relationship Id="rId1130" Type="http://schemas.openxmlformats.org/officeDocument/2006/relationships/image" Target="../media/image557.png"/><Relationship Id="rId1228" Type="http://schemas.openxmlformats.org/officeDocument/2006/relationships/image" Target="../media/image605.png"/><Relationship Id="rId1435" Type="http://schemas.openxmlformats.org/officeDocument/2006/relationships/customXml" Target="../ink/ink726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6.png"/><Relationship Id="rId21" Type="http://schemas.openxmlformats.org/officeDocument/2006/relationships/image" Target="../media/image778.png"/><Relationship Id="rId324" Type="http://schemas.openxmlformats.org/officeDocument/2006/relationships/customXml" Target="../ink/ink949.xml"/><Relationship Id="rId531" Type="http://schemas.openxmlformats.org/officeDocument/2006/relationships/image" Target="../media/image1033.png"/><Relationship Id="rId629" Type="http://schemas.openxmlformats.org/officeDocument/2006/relationships/image" Target="../media/image1082.png"/><Relationship Id="rId170" Type="http://schemas.openxmlformats.org/officeDocument/2006/relationships/customXml" Target="../ink/ink872.xml"/><Relationship Id="rId268" Type="http://schemas.openxmlformats.org/officeDocument/2006/relationships/customXml" Target="../ink/ink921.xml"/><Relationship Id="rId475" Type="http://schemas.openxmlformats.org/officeDocument/2006/relationships/image" Target="../media/image1005.png"/><Relationship Id="rId32" Type="http://schemas.openxmlformats.org/officeDocument/2006/relationships/customXml" Target="../ink/ink803.xml"/><Relationship Id="rId128" Type="http://schemas.openxmlformats.org/officeDocument/2006/relationships/customXml" Target="../ink/ink851.xml"/><Relationship Id="rId335" Type="http://schemas.openxmlformats.org/officeDocument/2006/relationships/image" Target="../media/image935.png"/><Relationship Id="rId542" Type="http://schemas.openxmlformats.org/officeDocument/2006/relationships/customXml" Target="../ink/ink1058.xml"/><Relationship Id="rId181" Type="http://schemas.openxmlformats.org/officeDocument/2006/relationships/image" Target="../media/image858.png"/><Relationship Id="rId402" Type="http://schemas.openxmlformats.org/officeDocument/2006/relationships/customXml" Target="../ink/ink988.xml"/><Relationship Id="rId279" Type="http://schemas.openxmlformats.org/officeDocument/2006/relationships/image" Target="../media/image907.png"/><Relationship Id="rId486" Type="http://schemas.openxmlformats.org/officeDocument/2006/relationships/customXml" Target="../ink/ink1030.xml"/><Relationship Id="rId43" Type="http://schemas.openxmlformats.org/officeDocument/2006/relationships/image" Target="../media/image789.png"/><Relationship Id="rId139" Type="http://schemas.openxmlformats.org/officeDocument/2006/relationships/image" Target="../media/image837.png"/><Relationship Id="rId346" Type="http://schemas.openxmlformats.org/officeDocument/2006/relationships/customXml" Target="../ink/ink960.xml"/><Relationship Id="rId553" Type="http://schemas.openxmlformats.org/officeDocument/2006/relationships/image" Target="../media/image1044.png"/><Relationship Id="rId192" Type="http://schemas.openxmlformats.org/officeDocument/2006/relationships/customXml" Target="../ink/ink883.xml"/><Relationship Id="rId206" Type="http://schemas.openxmlformats.org/officeDocument/2006/relationships/customXml" Target="../ink/ink890.xml"/><Relationship Id="rId413" Type="http://schemas.openxmlformats.org/officeDocument/2006/relationships/image" Target="../media/image974.png"/><Relationship Id="rId497" Type="http://schemas.openxmlformats.org/officeDocument/2006/relationships/image" Target="../media/image1016.png"/><Relationship Id="rId620" Type="http://schemas.openxmlformats.org/officeDocument/2006/relationships/customXml" Target="../ink/ink1097.xml"/><Relationship Id="rId357" Type="http://schemas.openxmlformats.org/officeDocument/2006/relationships/image" Target="../media/image946.png"/><Relationship Id="rId54" Type="http://schemas.openxmlformats.org/officeDocument/2006/relationships/customXml" Target="../ink/ink814.xml"/><Relationship Id="rId217" Type="http://schemas.openxmlformats.org/officeDocument/2006/relationships/image" Target="../media/image876.png"/><Relationship Id="rId564" Type="http://schemas.openxmlformats.org/officeDocument/2006/relationships/customXml" Target="../ink/ink1069.xml"/><Relationship Id="rId424" Type="http://schemas.openxmlformats.org/officeDocument/2006/relationships/customXml" Target="../ink/ink999.xml"/><Relationship Id="rId631" Type="http://schemas.openxmlformats.org/officeDocument/2006/relationships/image" Target="../media/image1083.png"/><Relationship Id="rId270" Type="http://schemas.openxmlformats.org/officeDocument/2006/relationships/customXml" Target="../ink/ink922.xml"/><Relationship Id="rId65" Type="http://schemas.openxmlformats.org/officeDocument/2006/relationships/image" Target="../media/image800.png"/><Relationship Id="rId130" Type="http://schemas.openxmlformats.org/officeDocument/2006/relationships/customXml" Target="../ink/ink852.xml"/><Relationship Id="rId368" Type="http://schemas.openxmlformats.org/officeDocument/2006/relationships/customXml" Target="../ink/ink971.xml"/><Relationship Id="rId575" Type="http://schemas.openxmlformats.org/officeDocument/2006/relationships/image" Target="../media/image1055.png"/><Relationship Id="rId228" Type="http://schemas.openxmlformats.org/officeDocument/2006/relationships/customXml" Target="../ink/ink901.xml"/><Relationship Id="rId435" Type="http://schemas.openxmlformats.org/officeDocument/2006/relationships/image" Target="../media/image985.png"/><Relationship Id="rId642" Type="http://schemas.openxmlformats.org/officeDocument/2006/relationships/customXml" Target="../ink/ink1108.xml"/><Relationship Id="rId281" Type="http://schemas.openxmlformats.org/officeDocument/2006/relationships/image" Target="../media/image908.png"/><Relationship Id="rId502" Type="http://schemas.openxmlformats.org/officeDocument/2006/relationships/customXml" Target="../ink/ink1038.xml"/><Relationship Id="rId76" Type="http://schemas.openxmlformats.org/officeDocument/2006/relationships/customXml" Target="../ink/ink825.xml"/><Relationship Id="rId141" Type="http://schemas.openxmlformats.org/officeDocument/2006/relationships/image" Target="../media/image838.png"/><Relationship Id="rId379" Type="http://schemas.openxmlformats.org/officeDocument/2006/relationships/image" Target="../media/image957.png"/><Relationship Id="rId586" Type="http://schemas.openxmlformats.org/officeDocument/2006/relationships/customXml" Target="../ink/ink1080.xml"/><Relationship Id="rId7" Type="http://schemas.openxmlformats.org/officeDocument/2006/relationships/image" Target="../media/image771.png"/><Relationship Id="rId239" Type="http://schemas.openxmlformats.org/officeDocument/2006/relationships/image" Target="../media/image887.png"/><Relationship Id="rId446" Type="http://schemas.openxmlformats.org/officeDocument/2006/relationships/customXml" Target="../ink/ink1010.xml"/><Relationship Id="rId653" Type="http://schemas.openxmlformats.org/officeDocument/2006/relationships/image" Target="../media/image1094.png"/><Relationship Id="rId292" Type="http://schemas.openxmlformats.org/officeDocument/2006/relationships/customXml" Target="../ink/ink933.xml"/><Relationship Id="rId306" Type="http://schemas.openxmlformats.org/officeDocument/2006/relationships/customXml" Target="../ink/ink940.xml"/><Relationship Id="rId87" Type="http://schemas.openxmlformats.org/officeDocument/2006/relationships/image" Target="../media/image811.png"/><Relationship Id="rId513" Type="http://schemas.openxmlformats.org/officeDocument/2006/relationships/image" Target="../media/image1024.png"/><Relationship Id="rId597" Type="http://schemas.openxmlformats.org/officeDocument/2006/relationships/image" Target="../media/image1066.png"/><Relationship Id="rId152" Type="http://schemas.openxmlformats.org/officeDocument/2006/relationships/customXml" Target="../ink/ink863.xml"/><Relationship Id="rId457" Type="http://schemas.openxmlformats.org/officeDocument/2006/relationships/image" Target="../media/image996.png"/><Relationship Id="rId14" Type="http://schemas.openxmlformats.org/officeDocument/2006/relationships/customXml" Target="../ink/ink794.xml"/><Relationship Id="rId317" Type="http://schemas.openxmlformats.org/officeDocument/2006/relationships/image" Target="../media/image926.png"/><Relationship Id="rId524" Type="http://schemas.openxmlformats.org/officeDocument/2006/relationships/customXml" Target="../ink/ink1049.xml"/><Relationship Id="rId98" Type="http://schemas.openxmlformats.org/officeDocument/2006/relationships/customXml" Target="../ink/ink836.xml"/><Relationship Id="rId163" Type="http://schemas.openxmlformats.org/officeDocument/2006/relationships/image" Target="../media/image849.png"/><Relationship Id="rId370" Type="http://schemas.openxmlformats.org/officeDocument/2006/relationships/customXml" Target="../ink/ink972.xml"/><Relationship Id="rId230" Type="http://schemas.openxmlformats.org/officeDocument/2006/relationships/customXml" Target="../ink/ink902.xml"/><Relationship Id="rId468" Type="http://schemas.openxmlformats.org/officeDocument/2006/relationships/customXml" Target="../ink/ink1021.xml"/><Relationship Id="rId25" Type="http://schemas.openxmlformats.org/officeDocument/2006/relationships/image" Target="../media/image780.png"/><Relationship Id="rId328" Type="http://schemas.openxmlformats.org/officeDocument/2006/relationships/customXml" Target="../ink/ink951.xml"/><Relationship Id="rId535" Type="http://schemas.openxmlformats.org/officeDocument/2006/relationships/image" Target="../media/image1035.png"/><Relationship Id="rId174" Type="http://schemas.openxmlformats.org/officeDocument/2006/relationships/customXml" Target="../ink/ink874.xml"/><Relationship Id="rId381" Type="http://schemas.openxmlformats.org/officeDocument/2006/relationships/image" Target="../media/image958.png"/><Relationship Id="rId602" Type="http://schemas.openxmlformats.org/officeDocument/2006/relationships/customXml" Target="../ink/ink1088.xml"/><Relationship Id="rId241" Type="http://schemas.openxmlformats.org/officeDocument/2006/relationships/image" Target="../media/image888.png"/><Relationship Id="rId479" Type="http://schemas.openxmlformats.org/officeDocument/2006/relationships/image" Target="../media/image1007.png"/><Relationship Id="rId36" Type="http://schemas.openxmlformats.org/officeDocument/2006/relationships/customXml" Target="../ink/ink805.xml"/><Relationship Id="rId339" Type="http://schemas.openxmlformats.org/officeDocument/2006/relationships/image" Target="../media/image937.png"/><Relationship Id="rId546" Type="http://schemas.openxmlformats.org/officeDocument/2006/relationships/customXml" Target="../ink/ink1060.xml"/><Relationship Id="rId101" Type="http://schemas.openxmlformats.org/officeDocument/2006/relationships/image" Target="../media/image818.png"/><Relationship Id="rId185" Type="http://schemas.openxmlformats.org/officeDocument/2006/relationships/image" Target="../media/image860.png"/><Relationship Id="rId406" Type="http://schemas.openxmlformats.org/officeDocument/2006/relationships/customXml" Target="../ink/ink990.xml"/><Relationship Id="rId392" Type="http://schemas.openxmlformats.org/officeDocument/2006/relationships/customXml" Target="../ink/ink983.xml"/><Relationship Id="rId613" Type="http://schemas.openxmlformats.org/officeDocument/2006/relationships/image" Target="../media/image1074.png"/><Relationship Id="rId252" Type="http://schemas.openxmlformats.org/officeDocument/2006/relationships/customXml" Target="../ink/ink913.xml"/><Relationship Id="rId47" Type="http://schemas.openxmlformats.org/officeDocument/2006/relationships/image" Target="../media/image791.png"/><Relationship Id="rId112" Type="http://schemas.openxmlformats.org/officeDocument/2006/relationships/customXml" Target="../ink/ink843.xml"/><Relationship Id="rId557" Type="http://schemas.openxmlformats.org/officeDocument/2006/relationships/image" Target="../media/image1046.png"/><Relationship Id="rId196" Type="http://schemas.openxmlformats.org/officeDocument/2006/relationships/customXml" Target="../ink/ink885.xml"/><Relationship Id="rId417" Type="http://schemas.openxmlformats.org/officeDocument/2006/relationships/image" Target="../media/image976.png"/><Relationship Id="rId624" Type="http://schemas.openxmlformats.org/officeDocument/2006/relationships/customXml" Target="../ink/ink1099.xml"/><Relationship Id="rId263" Type="http://schemas.openxmlformats.org/officeDocument/2006/relationships/image" Target="../media/image899.png"/><Relationship Id="rId470" Type="http://schemas.openxmlformats.org/officeDocument/2006/relationships/customXml" Target="../ink/ink1022.xml"/><Relationship Id="rId58" Type="http://schemas.openxmlformats.org/officeDocument/2006/relationships/customXml" Target="../ink/ink816.xml"/><Relationship Id="rId123" Type="http://schemas.openxmlformats.org/officeDocument/2006/relationships/image" Target="../media/image829.png"/><Relationship Id="rId330" Type="http://schemas.openxmlformats.org/officeDocument/2006/relationships/customXml" Target="../ink/ink952.xml"/><Relationship Id="rId568" Type="http://schemas.openxmlformats.org/officeDocument/2006/relationships/customXml" Target="../ink/ink1071.xml"/><Relationship Id="rId165" Type="http://schemas.openxmlformats.org/officeDocument/2006/relationships/image" Target="../media/image850.png"/><Relationship Id="rId372" Type="http://schemas.openxmlformats.org/officeDocument/2006/relationships/customXml" Target="../ink/ink973.xml"/><Relationship Id="rId428" Type="http://schemas.openxmlformats.org/officeDocument/2006/relationships/customXml" Target="../ink/ink1001.xml"/><Relationship Id="rId635" Type="http://schemas.openxmlformats.org/officeDocument/2006/relationships/image" Target="../media/image1085.png"/><Relationship Id="rId232" Type="http://schemas.openxmlformats.org/officeDocument/2006/relationships/customXml" Target="../ink/ink903.xml"/><Relationship Id="rId274" Type="http://schemas.openxmlformats.org/officeDocument/2006/relationships/customXml" Target="../ink/ink924.xml"/><Relationship Id="rId481" Type="http://schemas.openxmlformats.org/officeDocument/2006/relationships/image" Target="../media/image1008.png"/><Relationship Id="rId27" Type="http://schemas.openxmlformats.org/officeDocument/2006/relationships/image" Target="../media/image781.png"/><Relationship Id="rId69" Type="http://schemas.openxmlformats.org/officeDocument/2006/relationships/image" Target="../media/image802.png"/><Relationship Id="rId134" Type="http://schemas.openxmlformats.org/officeDocument/2006/relationships/customXml" Target="../ink/ink854.xml"/><Relationship Id="rId537" Type="http://schemas.openxmlformats.org/officeDocument/2006/relationships/image" Target="../media/image1036.png"/><Relationship Id="rId579" Type="http://schemas.openxmlformats.org/officeDocument/2006/relationships/image" Target="../media/image1057.png"/><Relationship Id="rId80" Type="http://schemas.openxmlformats.org/officeDocument/2006/relationships/customXml" Target="../ink/ink827.xml"/><Relationship Id="rId176" Type="http://schemas.openxmlformats.org/officeDocument/2006/relationships/customXml" Target="../ink/ink875.xml"/><Relationship Id="rId341" Type="http://schemas.openxmlformats.org/officeDocument/2006/relationships/image" Target="../media/image938.png"/><Relationship Id="rId383" Type="http://schemas.openxmlformats.org/officeDocument/2006/relationships/image" Target="../media/image959.png"/><Relationship Id="rId439" Type="http://schemas.openxmlformats.org/officeDocument/2006/relationships/image" Target="../media/image987.png"/><Relationship Id="rId590" Type="http://schemas.openxmlformats.org/officeDocument/2006/relationships/customXml" Target="../ink/ink1082.xml"/><Relationship Id="rId604" Type="http://schemas.openxmlformats.org/officeDocument/2006/relationships/customXml" Target="../ink/ink1089.xml"/><Relationship Id="rId646" Type="http://schemas.openxmlformats.org/officeDocument/2006/relationships/customXml" Target="../ink/ink1110.xml"/><Relationship Id="rId201" Type="http://schemas.openxmlformats.org/officeDocument/2006/relationships/image" Target="../media/image868.png"/><Relationship Id="rId243" Type="http://schemas.openxmlformats.org/officeDocument/2006/relationships/image" Target="../media/image889.png"/><Relationship Id="rId285" Type="http://schemas.openxmlformats.org/officeDocument/2006/relationships/image" Target="../media/image910.png"/><Relationship Id="rId450" Type="http://schemas.openxmlformats.org/officeDocument/2006/relationships/customXml" Target="../ink/ink1012.xml"/><Relationship Id="rId506" Type="http://schemas.openxmlformats.org/officeDocument/2006/relationships/customXml" Target="../ink/ink1040.xml"/><Relationship Id="rId38" Type="http://schemas.openxmlformats.org/officeDocument/2006/relationships/customXml" Target="../ink/ink806.xml"/><Relationship Id="rId103" Type="http://schemas.openxmlformats.org/officeDocument/2006/relationships/image" Target="../media/image819.png"/><Relationship Id="rId310" Type="http://schemas.openxmlformats.org/officeDocument/2006/relationships/customXml" Target="../ink/ink942.xml"/><Relationship Id="rId492" Type="http://schemas.openxmlformats.org/officeDocument/2006/relationships/customXml" Target="../ink/ink1033.xml"/><Relationship Id="rId548" Type="http://schemas.openxmlformats.org/officeDocument/2006/relationships/customXml" Target="../ink/ink1061.xml"/><Relationship Id="rId91" Type="http://schemas.openxmlformats.org/officeDocument/2006/relationships/image" Target="../media/image813.png"/><Relationship Id="rId145" Type="http://schemas.openxmlformats.org/officeDocument/2006/relationships/image" Target="../media/image840.png"/><Relationship Id="rId187" Type="http://schemas.openxmlformats.org/officeDocument/2006/relationships/image" Target="../media/image861.png"/><Relationship Id="rId352" Type="http://schemas.openxmlformats.org/officeDocument/2006/relationships/customXml" Target="../ink/ink963.xml"/><Relationship Id="rId394" Type="http://schemas.openxmlformats.org/officeDocument/2006/relationships/customXml" Target="../ink/ink984.xml"/><Relationship Id="rId408" Type="http://schemas.openxmlformats.org/officeDocument/2006/relationships/customXml" Target="../ink/ink991.xml"/><Relationship Id="rId615" Type="http://schemas.openxmlformats.org/officeDocument/2006/relationships/image" Target="../media/image1075.png"/><Relationship Id="rId212" Type="http://schemas.openxmlformats.org/officeDocument/2006/relationships/customXml" Target="../ink/ink893.xml"/><Relationship Id="rId254" Type="http://schemas.openxmlformats.org/officeDocument/2006/relationships/customXml" Target="../ink/ink914.xml"/><Relationship Id="rId657" Type="http://schemas.openxmlformats.org/officeDocument/2006/relationships/image" Target="../media/image1096.png"/><Relationship Id="rId49" Type="http://schemas.openxmlformats.org/officeDocument/2006/relationships/image" Target="../media/image792.png"/><Relationship Id="rId114" Type="http://schemas.openxmlformats.org/officeDocument/2006/relationships/customXml" Target="../ink/ink844.xml"/><Relationship Id="rId296" Type="http://schemas.openxmlformats.org/officeDocument/2006/relationships/customXml" Target="../ink/ink935.xml"/><Relationship Id="rId461" Type="http://schemas.openxmlformats.org/officeDocument/2006/relationships/image" Target="../media/image998.png"/><Relationship Id="rId517" Type="http://schemas.openxmlformats.org/officeDocument/2006/relationships/image" Target="../media/image1026.png"/><Relationship Id="rId559" Type="http://schemas.openxmlformats.org/officeDocument/2006/relationships/image" Target="../media/image1047.png"/><Relationship Id="rId60" Type="http://schemas.openxmlformats.org/officeDocument/2006/relationships/customXml" Target="../ink/ink817.xml"/><Relationship Id="rId156" Type="http://schemas.openxmlformats.org/officeDocument/2006/relationships/customXml" Target="../ink/ink865.xml"/><Relationship Id="rId198" Type="http://schemas.openxmlformats.org/officeDocument/2006/relationships/customXml" Target="../ink/ink886.xml"/><Relationship Id="rId321" Type="http://schemas.openxmlformats.org/officeDocument/2006/relationships/image" Target="../media/image928.png"/><Relationship Id="rId363" Type="http://schemas.openxmlformats.org/officeDocument/2006/relationships/image" Target="../media/image949.png"/><Relationship Id="rId419" Type="http://schemas.openxmlformats.org/officeDocument/2006/relationships/image" Target="../media/image977.png"/><Relationship Id="rId570" Type="http://schemas.openxmlformats.org/officeDocument/2006/relationships/customXml" Target="../ink/ink1072.xml"/><Relationship Id="rId626" Type="http://schemas.openxmlformats.org/officeDocument/2006/relationships/customXml" Target="../ink/ink1100.xml"/><Relationship Id="rId223" Type="http://schemas.openxmlformats.org/officeDocument/2006/relationships/image" Target="../media/image879.png"/><Relationship Id="rId430" Type="http://schemas.openxmlformats.org/officeDocument/2006/relationships/customXml" Target="../ink/ink1002.xml"/><Relationship Id="rId18" Type="http://schemas.openxmlformats.org/officeDocument/2006/relationships/customXml" Target="../ink/ink796.xml"/><Relationship Id="rId265" Type="http://schemas.openxmlformats.org/officeDocument/2006/relationships/image" Target="../media/image900.png"/><Relationship Id="rId472" Type="http://schemas.openxmlformats.org/officeDocument/2006/relationships/customXml" Target="../ink/ink1023.xml"/><Relationship Id="rId528" Type="http://schemas.openxmlformats.org/officeDocument/2006/relationships/customXml" Target="../ink/ink1051.xml"/><Relationship Id="rId125" Type="http://schemas.openxmlformats.org/officeDocument/2006/relationships/image" Target="../media/image830.png"/><Relationship Id="rId167" Type="http://schemas.openxmlformats.org/officeDocument/2006/relationships/image" Target="../media/image851.png"/><Relationship Id="rId332" Type="http://schemas.openxmlformats.org/officeDocument/2006/relationships/customXml" Target="../ink/ink953.xml"/><Relationship Id="rId374" Type="http://schemas.openxmlformats.org/officeDocument/2006/relationships/customXml" Target="../ink/ink974.xml"/><Relationship Id="rId581" Type="http://schemas.openxmlformats.org/officeDocument/2006/relationships/image" Target="../media/image1058.png"/><Relationship Id="rId71" Type="http://schemas.openxmlformats.org/officeDocument/2006/relationships/image" Target="../media/image803.png"/><Relationship Id="rId234" Type="http://schemas.openxmlformats.org/officeDocument/2006/relationships/customXml" Target="../ink/ink904.xml"/><Relationship Id="rId637" Type="http://schemas.openxmlformats.org/officeDocument/2006/relationships/image" Target="../media/image1086.png"/><Relationship Id="rId2" Type="http://schemas.openxmlformats.org/officeDocument/2006/relationships/customXml" Target="../ink/ink788.xml"/><Relationship Id="rId29" Type="http://schemas.openxmlformats.org/officeDocument/2006/relationships/image" Target="../media/image782.png"/><Relationship Id="rId276" Type="http://schemas.openxmlformats.org/officeDocument/2006/relationships/customXml" Target="../ink/ink925.xml"/><Relationship Id="rId441" Type="http://schemas.openxmlformats.org/officeDocument/2006/relationships/image" Target="../media/image988.png"/><Relationship Id="rId483" Type="http://schemas.openxmlformats.org/officeDocument/2006/relationships/image" Target="../media/image1009.png"/><Relationship Id="rId539" Type="http://schemas.openxmlformats.org/officeDocument/2006/relationships/image" Target="../media/image1037.png"/><Relationship Id="rId40" Type="http://schemas.openxmlformats.org/officeDocument/2006/relationships/customXml" Target="../ink/ink807.xml"/><Relationship Id="rId136" Type="http://schemas.openxmlformats.org/officeDocument/2006/relationships/customXml" Target="../ink/ink855.xml"/><Relationship Id="rId178" Type="http://schemas.openxmlformats.org/officeDocument/2006/relationships/customXml" Target="../ink/ink876.xml"/><Relationship Id="rId301" Type="http://schemas.openxmlformats.org/officeDocument/2006/relationships/image" Target="../media/image918.png"/><Relationship Id="rId343" Type="http://schemas.openxmlformats.org/officeDocument/2006/relationships/image" Target="../media/image939.png"/><Relationship Id="rId550" Type="http://schemas.openxmlformats.org/officeDocument/2006/relationships/customXml" Target="../ink/ink1062.xml"/><Relationship Id="rId82" Type="http://schemas.openxmlformats.org/officeDocument/2006/relationships/customXml" Target="../ink/ink828.xml"/><Relationship Id="rId203" Type="http://schemas.openxmlformats.org/officeDocument/2006/relationships/image" Target="../media/image869.png"/><Relationship Id="rId385" Type="http://schemas.openxmlformats.org/officeDocument/2006/relationships/image" Target="../media/image960.png"/><Relationship Id="rId592" Type="http://schemas.openxmlformats.org/officeDocument/2006/relationships/customXml" Target="../ink/ink1083.xml"/><Relationship Id="rId606" Type="http://schemas.openxmlformats.org/officeDocument/2006/relationships/customXml" Target="../ink/ink1090.xml"/><Relationship Id="rId648" Type="http://schemas.openxmlformats.org/officeDocument/2006/relationships/customXml" Target="../ink/ink1111.xml"/><Relationship Id="rId245" Type="http://schemas.openxmlformats.org/officeDocument/2006/relationships/image" Target="../media/image890.png"/><Relationship Id="rId287" Type="http://schemas.openxmlformats.org/officeDocument/2006/relationships/image" Target="../media/image911.png"/><Relationship Id="rId410" Type="http://schemas.openxmlformats.org/officeDocument/2006/relationships/customXml" Target="../ink/ink992.xml"/><Relationship Id="rId452" Type="http://schemas.openxmlformats.org/officeDocument/2006/relationships/customXml" Target="../ink/ink1013.xml"/><Relationship Id="rId494" Type="http://schemas.openxmlformats.org/officeDocument/2006/relationships/customXml" Target="../ink/ink1034.xml"/><Relationship Id="rId508" Type="http://schemas.openxmlformats.org/officeDocument/2006/relationships/customXml" Target="../ink/ink1041.xml"/><Relationship Id="rId105" Type="http://schemas.openxmlformats.org/officeDocument/2006/relationships/image" Target="../media/image820.png"/><Relationship Id="rId147" Type="http://schemas.openxmlformats.org/officeDocument/2006/relationships/image" Target="../media/image841.png"/><Relationship Id="rId312" Type="http://schemas.openxmlformats.org/officeDocument/2006/relationships/customXml" Target="../ink/ink943.xml"/><Relationship Id="rId354" Type="http://schemas.openxmlformats.org/officeDocument/2006/relationships/customXml" Target="../ink/ink964.xml"/><Relationship Id="rId51" Type="http://schemas.openxmlformats.org/officeDocument/2006/relationships/image" Target="../media/image793.png"/><Relationship Id="rId93" Type="http://schemas.openxmlformats.org/officeDocument/2006/relationships/image" Target="../media/image814.png"/><Relationship Id="rId189" Type="http://schemas.openxmlformats.org/officeDocument/2006/relationships/image" Target="../media/image862.png"/><Relationship Id="rId396" Type="http://schemas.openxmlformats.org/officeDocument/2006/relationships/customXml" Target="../ink/ink985.xml"/><Relationship Id="rId561" Type="http://schemas.openxmlformats.org/officeDocument/2006/relationships/image" Target="../media/image1048.png"/><Relationship Id="rId617" Type="http://schemas.openxmlformats.org/officeDocument/2006/relationships/image" Target="../media/image1076.png"/><Relationship Id="rId214" Type="http://schemas.openxmlformats.org/officeDocument/2006/relationships/customXml" Target="../ink/ink894.xml"/><Relationship Id="rId256" Type="http://schemas.openxmlformats.org/officeDocument/2006/relationships/customXml" Target="../ink/ink915.xml"/><Relationship Id="rId298" Type="http://schemas.openxmlformats.org/officeDocument/2006/relationships/customXml" Target="../ink/ink936.xml"/><Relationship Id="rId421" Type="http://schemas.openxmlformats.org/officeDocument/2006/relationships/image" Target="../media/image978.png"/><Relationship Id="rId463" Type="http://schemas.openxmlformats.org/officeDocument/2006/relationships/image" Target="../media/image999.png"/><Relationship Id="rId519" Type="http://schemas.openxmlformats.org/officeDocument/2006/relationships/image" Target="../media/image1027.png"/><Relationship Id="rId116" Type="http://schemas.openxmlformats.org/officeDocument/2006/relationships/customXml" Target="../ink/ink845.xml"/><Relationship Id="rId158" Type="http://schemas.openxmlformats.org/officeDocument/2006/relationships/customXml" Target="../ink/ink866.xml"/><Relationship Id="rId323" Type="http://schemas.openxmlformats.org/officeDocument/2006/relationships/image" Target="../media/image929.png"/><Relationship Id="rId530" Type="http://schemas.openxmlformats.org/officeDocument/2006/relationships/customXml" Target="../ink/ink1052.xml"/><Relationship Id="rId20" Type="http://schemas.openxmlformats.org/officeDocument/2006/relationships/customXml" Target="../ink/ink797.xml"/><Relationship Id="rId62" Type="http://schemas.openxmlformats.org/officeDocument/2006/relationships/customXml" Target="../ink/ink818.xml"/><Relationship Id="rId365" Type="http://schemas.openxmlformats.org/officeDocument/2006/relationships/image" Target="../media/image950.png"/><Relationship Id="rId572" Type="http://schemas.openxmlformats.org/officeDocument/2006/relationships/customXml" Target="../ink/ink1073.xml"/><Relationship Id="rId628" Type="http://schemas.openxmlformats.org/officeDocument/2006/relationships/customXml" Target="../ink/ink1101.xml"/><Relationship Id="rId225" Type="http://schemas.openxmlformats.org/officeDocument/2006/relationships/image" Target="../media/image880.png"/><Relationship Id="rId267" Type="http://schemas.openxmlformats.org/officeDocument/2006/relationships/image" Target="../media/image901.png"/><Relationship Id="rId432" Type="http://schemas.openxmlformats.org/officeDocument/2006/relationships/customXml" Target="../ink/ink1003.xml"/><Relationship Id="rId474" Type="http://schemas.openxmlformats.org/officeDocument/2006/relationships/customXml" Target="../ink/ink1024.xml"/><Relationship Id="rId127" Type="http://schemas.openxmlformats.org/officeDocument/2006/relationships/image" Target="../media/image831.png"/><Relationship Id="rId31" Type="http://schemas.openxmlformats.org/officeDocument/2006/relationships/image" Target="../media/image783.png"/><Relationship Id="rId73" Type="http://schemas.openxmlformats.org/officeDocument/2006/relationships/image" Target="../media/image804.png"/><Relationship Id="rId169" Type="http://schemas.openxmlformats.org/officeDocument/2006/relationships/image" Target="../media/image852.png"/><Relationship Id="rId334" Type="http://schemas.openxmlformats.org/officeDocument/2006/relationships/customXml" Target="../ink/ink954.xml"/><Relationship Id="rId376" Type="http://schemas.openxmlformats.org/officeDocument/2006/relationships/customXml" Target="../ink/ink975.xml"/><Relationship Id="rId541" Type="http://schemas.openxmlformats.org/officeDocument/2006/relationships/image" Target="../media/image1038.png"/><Relationship Id="rId583" Type="http://schemas.openxmlformats.org/officeDocument/2006/relationships/image" Target="../media/image1059.png"/><Relationship Id="rId639" Type="http://schemas.openxmlformats.org/officeDocument/2006/relationships/image" Target="../media/image1087.png"/><Relationship Id="rId4" Type="http://schemas.openxmlformats.org/officeDocument/2006/relationships/customXml" Target="../ink/ink789.xml"/><Relationship Id="rId180" Type="http://schemas.openxmlformats.org/officeDocument/2006/relationships/customXml" Target="../ink/ink877.xml"/><Relationship Id="rId236" Type="http://schemas.openxmlformats.org/officeDocument/2006/relationships/customXml" Target="../ink/ink905.xml"/><Relationship Id="rId278" Type="http://schemas.openxmlformats.org/officeDocument/2006/relationships/customXml" Target="../ink/ink926.xml"/><Relationship Id="rId401" Type="http://schemas.openxmlformats.org/officeDocument/2006/relationships/image" Target="../media/image968.png"/><Relationship Id="rId443" Type="http://schemas.openxmlformats.org/officeDocument/2006/relationships/image" Target="../media/image989.png"/><Relationship Id="rId650" Type="http://schemas.openxmlformats.org/officeDocument/2006/relationships/customXml" Target="../ink/ink1112.xml"/><Relationship Id="rId303" Type="http://schemas.openxmlformats.org/officeDocument/2006/relationships/image" Target="../media/image919.png"/><Relationship Id="rId485" Type="http://schemas.openxmlformats.org/officeDocument/2006/relationships/image" Target="../media/image1010.png"/><Relationship Id="rId42" Type="http://schemas.openxmlformats.org/officeDocument/2006/relationships/customXml" Target="../ink/ink808.xml"/><Relationship Id="rId84" Type="http://schemas.openxmlformats.org/officeDocument/2006/relationships/customXml" Target="../ink/ink829.xml"/><Relationship Id="rId138" Type="http://schemas.openxmlformats.org/officeDocument/2006/relationships/customXml" Target="../ink/ink856.xml"/><Relationship Id="rId345" Type="http://schemas.openxmlformats.org/officeDocument/2006/relationships/image" Target="../media/image940.png"/><Relationship Id="rId387" Type="http://schemas.openxmlformats.org/officeDocument/2006/relationships/image" Target="../media/image961.png"/><Relationship Id="rId510" Type="http://schemas.openxmlformats.org/officeDocument/2006/relationships/customXml" Target="../ink/ink1042.xml"/><Relationship Id="rId552" Type="http://schemas.openxmlformats.org/officeDocument/2006/relationships/customXml" Target="../ink/ink1063.xml"/><Relationship Id="rId594" Type="http://schemas.openxmlformats.org/officeDocument/2006/relationships/customXml" Target="../ink/ink1084.xml"/><Relationship Id="rId608" Type="http://schemas.openxmlformats.org/officeDocument/2006/relationships/customXml" Target="../ink/ink1091.xml"/><Relationship Id="rId191" Type="http://schemas.openxmlformats.org/officeDocument/2006/relationships/image" Target="../media/image863.png"/><Relationship Id="rId205" Type="http://schemas.openxmlformats.org/officeDocument/2006/relationships/image" Target="../media/image870.png"/><Relationship Id="rId247" Type="http://schemas.openxmlformats.org/officeDocument/2006/relationships/image" Target="../media/image891.png"/><Relationship Id="rId412" Type="http://schemas.openxmlformats.org/officeDocument/2006/relationships/customXml" Target="../ink/ink993.xml"/><Relationship Id="rId107" Type="http://schemas.openxmlformats.org/officeDocument/2006/relationships/image" Target="../media/image821.png"/><Relationship Id="rId289" Type="http://schemas.openxmlformats.org/officeDocument/2006/relationships/image" Target="../media/image912.png"/><Relationship Id="rId454" Type="http://schemas.openxmlformats.org/officeDocument/2006/relationships/customXml" Target="../ink/ink1014.xml"/><Relationship Id="rId496" Type="http://schemas.openxmlformats.org/officeDocument/2006/relationships/customXml" Target="../ink/ink1035.xml"/><Relationship Id="rId11" Type="http://schemas.openxmlformats.org/officeDocument/2006/relationships/image" Target="../media/image773.png"/><Relationship Id="rId53" Type="http://schemas.openxmlformats.org/officeDocument/2006/relationships/image" Target="../media/image794.png"/><Relationship Id="rId149" Type="http://schemas.openxmlformats.org/officeDocument/2006/relationships/image" Target="../media/image842.png"/><Relationship Id="rId314" Type="http://schemas.openxmlformats.org/officeDocument/2006/relationships/customXml" Target="../ink/ink944.xml"/><Relationship Id="rId356" Type="http://schemas.openxmlformats.org/officeDocument/2006/relationships/customXml" Target="../ink/ink965.xml"/><Relationship Id="rId398" Type="http://schemas.openxmlformats.org/officeDocument/2006/relationships/customXml" Target="../ink/ink986.xml"/><Relationship Id="rId521" Type="http://schemas.openxmlformats.org/officeDocument/2006/relationships/image" Target="../media/image1028.png"/><Relationship Id="rId563" Type="http://schemas.openxmlformats.org/officeDocument/2006/relationships/image" Target="../media/image1049.png"/><Relationship Id="rId619" Type="http://schemas.openxmlformats.org/officeDocument/2006/relationships/image" Target="../media/image1077.png"/><Relationship Id="rId95" Type="http://schemas.openxmlformats.org/officeDocument/2006/relationships/image" Target="../media/image815.png"/><Relationship Id="rId160" Type="http://schemas.openxmlformats.org/officeDocument/2006/relationships/customXml" Target="../ink/ink867.xml"/><Relationship Id="rId216" Type="http://schemas.openxmlformats.org/officeDocument/2006/relationships/customXml" Target="../ink/ink895.xml"/><Relationship Id="rId423" Type="http://schemas.openxmlformats.org/officeDocument/2006/relationships/image" Target="../media/image979.png"/><Relationship Id="rId258" Type="http://schemas.openxmlformats.org/officeDocument/2006/relationships/customXml" Target="../ink/ink916.xml"/><Relationship Id="rId465" Type="http://schemas.openxmlformats.org/officeDocument/2006/relationships/image" Target="../media/image1000.png"/><Relationship Id="rId630" Type="http://schemas.openxmlformats.org/officeDocument/2006/relationships/customXml" Target="../ink/ink1102.xml"/><Relationship Id="rId22" Type="http://schemas.openxmlformats.org/officeDocument/2006/relationships/customXml" Target="../ink/ink798.xml"/><Relationship Id="rId64" Type="http://schemas.openxmlformats.org/officeDocument/2006/relationships/customXml" Target="../ink/ink819.xml"/><Relationship Id="rId118" Type="http://schemas.openxmlformats.org/officeDocument/2006/relationships/customXml" Target="../ink/ink846.xml"/><Relationship Id="rId325" Type="http://schemas.openxmlformats.org/officeDocument/2006/relationships/image" Target="../media/image930.png"/><Relationship Id="rId367" Type="http://schemas.openxmlformats.org/officeDocument/2006/relationships/image" Target="../media/image951.png"/><Relationship Id="rId532" Type="http://schemas.openxmlformats.org/officeDocument/2006/relationships/customXml" Target="../ink/ink1053.xml"/><Relationship Id="rId574" Type="http://schemas.openxmlformats.org/officeDocument/2006/relationships/customXml" Target="../ink/ink1074.xml"/><Relationship Id="rId171" Type="http://schemas.openxmlformats.org/officeDocument/2006/relationships/image" Target="../media/image853.png"/><Relationship Id="rId227" Type="http://schemas.openxmlformats.org/officeDocument/2006/relationships/image" Target="../media/image881.png"/><Relationship Id="rId269" Type="http://schemas.openxmlformats.org/officeDocument/2006/relationships/image" Target="../media/image902.png"/><Relationship Id="rId434" Type="http://schemas.openxmlformats.org/officeDocument/2006/relationships/customXml" Target="../ink/ink1004.xml"/><Relationship Id="rId476" Type="http://schemas.openxmlformats.org/officeDocument/2006/relationships/customXml" Target="../ink/ink1025.xml"/><Relationship Id="rId641" Type="http://schemas.openxmlformats.org/officeDocument/2006/relationships/image" Target="../media/image1088.png"/><Relationship Id="rId33" Type="http://schemas.openxmlformats.org/officeDocument/2006/relationships/image" Target="../media/image784.png"/><Relationship Id="rId129" Type="http://schemas.openxmlformats.org/officeDocument/2006/relationships/image" Target="../media/image832.png"/><Relationship Id="rId280" Type="http://schemas.openxmlformats.org/officeDocument/2006/relationships/customXml" Target="../ink/ink927.xml"/><Relationship Id="rId336" Type="http://schemas.openxmlformats.org/officeDocument/2006/relationships/customXml" Target="../ink/ink955.xml"/><Relationship Id="rId501" Type="http://schemas.openxmlformats.org/officeDocument/2006/relationships/image" Target="../media/image1018.png"/><Relationship Id="rId543" Type="http://schemas.openxmlformats.org/officeDocument/2006/relationships/image" Target="../media/image1039.png"/><Relationship Id="rId75" Type="http://schemas.openxmlformats.org/officeDocument/2006/relationships/image" Target="../media/image805.png"/><Relationship Id="rId140" Type="http://schemas.openxmlformats.org/officeDocument/2006/relationships/customXml" Target="../ink/ink857.xml"/><Relationship Id="rId182" Type="http://schemas.openxmlformats.org/officeDocument/2006/relationships/customXml" Target="../ink/ink878.xml"/><Relationship Id="rId378" Type="http://schemas.openxmlformats.org/officeDocument/2006/relationships/customXml" Target="../ink/ink976.xml"/><Relationship Id="rId403" Type="http://schemas.openxmlformats.org/officeDocument/2006/relationships/image" Target="../media/image969.png"/><Relationship Id="rId585" Type="http://schemas.openxmlformats.org/officeDocument/2006/relationships/image" Target="../media/image1060.png"/><Relationship Id="rId6" Type="http://schemas.openxmlformats.org/officeDocument/2006/relationships/customXml" Target="../ink/ink790.xml"/><Relationship Id="rId238" Type="http://schemas.openxmlformats.org/officeDocument/2006/relationships/customXml" Target="../ink/ink906.xml"/><Relationship Id="rId445" Type="http://schemas.openxmlformats.org/officeDocument/2006/relationships/image" Target="../media/image990.png"/><Relationship Id="rId487" Type="http://schemas.openxmlformats.org/officeDocument/2006/relationships/image" Target="../media/image1011.png"/><Relationship Id="rId610" Type="http://schemas.openxmlformats.org/officeDocument/2006/relationships/customXml" Target="../ink/ink1092.xml"/><Relationship Id="rId652" Type="http://schemas.openxmlformats.org/officeDocument/2006/relationships/customXml" Target="../ink/ink1113.xml"/><Relationship Id="rId291" Type="http://schemas.openxmlformats.org/officeDocument/2006/relationships/image" Target="../media/image913.png"/><Relationship Id="rId305" Type="http://schemas.openxmlformats.org/officeDocument/2006/relationships/image" Target="../media/image920.png"/><Relationship Id="rId347" Type="http://schemas.openxmlformats.org/officeDocument/2006/relationships/image" Target="../media/image941.png"/><Relationship Id="rId512" Type="http://schemas.openxmlformats.org/officeDocument/2006/relationships/customXml" Target="../ink/ink1043.xml"/><Relationship Id="rId44" Type="http://schemas.openxmlformats.org/officeDocument/2006/relationships/customXml" Target="../ink/ink809.xml"/><Relationship Id="rId86" Type="http://schemas.openxmlformats.org/officeDocument/2006/relationships/customXml" Target="../ink/ink830.xml"/><Relationship Id="rId151" Type="http://schemas.openxmlformats.org/officeDocument/2006/relationships/image" Target="../media/image843.png"/><Relationship Id="rId389" Type="http://schemas.openxmlformats.org/officeDocument/2006/relationships/image" Target="../media/image962.png"/><Relationship Id="rId554" Type="http://schemas.openxmlformats.org/officeDocument/2006/relationships/customXml" Target="../ink/ink1064.xml"/><Relationship Id="rId596" Type="http://schemas.openxmlformats.org/officeDocument/2006/relationships/customXml" Target="../ink/ink1085.xml"/><Relationship Id="rId193" Type="http://schemas.openxmlformats.org/officeDocument/2006/relationships/image" Target="../media/image864.png"/><Relationship Id="rId207" Type="http://schemas.openxmlformats.org/officeDocument/2006/relationships/image" Target="../media/image871.png"/><Relationship Id="rId249" Type="http://schemas.openxmlformats.org/officeDocument/2006/relationships/image" Target="../media/image892.png"/><Relationship Id="rId414" Type="http://schemas.openxmlformats.org/officeDocument/2006/relationships/customXml" Target="../ink/ink994.xml"/><Relationship Id="rId456" Type="http://schemas.openxmlformats.org/officeDocument/2006/relationships/customXml" Target="../ink/ink1015.xml"/><Relationship Id="rId498" Type="http://schemas.openxmlformats.org/officeDocument/2006/relationships/customXml" Target="../ink/ink1036.xml"/><Relationship Id="rId621" Type="http://schemas.openxmlformats.org/officeDocument/2006/relationships/image" Target="../media/image1078.png"/><Relationship Id="rId13" Type="http://schemas.openxmlformats.org/officeDocument/2006/relationships/image" Target="../media/image774.png"/><Relationship Id="rId109" Type="http://schemas.openxmlformats.org/officeDocument/2006/relationships/image" Target="../media/image822.png"/><Relationship Id="rId260" Type="http://schemas.openxmlformats.org/officeDocument/2006/relationships/customXml" Target="../ink/ink917.xml"/><Relationship Id="rId316" Type="http://schemas.openxmlformats.org/officeDocument/2006/relationships/customXml" Target="../ink/ink945.xml"/><Relationship Id="rId523" Type="http://schemas.openxmlformats.org/officeDocument/2006/relationships/image" Target="../media/image1029.png"/><Relationship Id="rId55" Type="http://schemas.openxmlformats.org/officeDocument/2006/relationships/image" Target="../media/image795.png"/><Relationship Id="rId97" Type="http://schemas.openxmlformats.org/officeDocument/2006/relationships/image" Target="../media/image816.png"/><Relationship Id="rId120" Type="http://schemas.openxmlformats.org/officeDocument/2006/relationships/customXml" Target="../ink/ink847.xml"/><Relationship Id="rId358" Type="http://schemas.openxmlformats.org/officeDocument/2006/relationships/customXml" Target="../ink/ink966.xml"/><Relationship Id="rId565" Type="http://schemas.openxmlformats.org/officeDocument/2006/relationships/image" Target="../media/image1050.png"/><Relationship Id="rId162" Type="http://schemas.openxmlformats.org/officeDocument/2006/relationships/customXml" Target="../ink/ink868.xml"/><Relationship Id="rId218" Type="http://schemas.openxmlformats.org/officeDocument/2006/relationships/customXml" Target="../ink/ink896.xml"/><Relationship Id="rId425" Type="http://schemas.openxmlformats.org/officeDocument/2006/relationships/image" Target="../media/image980.png"/><Relationship Id="rId467" Type="http://schemas.openxmlformats.org/officeDocument/2006/relationships/image" Target="../media/image1001.png"/><Relationship Id="rId632" Type="http://schemas.openxmlformats.org/officeDocument/2006/relationships/customXml" Target="../ink/ink1103.xml"/><Relationship Id="rId271" Type="http://schemas.openxmlformats.org/officeDocument/2006/relationships/image" Target="../media/image903.png"/><Relationship Id="rId24" Type="http://schemas.openxmlformats.org/officeDocument/2006/relationships/customXml" Target="../ink/ink799.xml"/><Relationship Id="rId66" Type="http://schemas.openxmlformats.org/officeDocument/2006/relationships/customXml" Target="../ink/ink820.xml"/><Relationship Id="rId131" Type="http://schemas.openxmlformats.org/officeDocument/2006/relationships/image" Target="../media/image833.png"/><Relationship Id="rId327" Type="http://schemas.openxmlformats.org/officeDocument/2006/relationships/image" Target="../media/image931.png"/><Relationship Id="rId369" Type="http://schemas.openxmlformats.org/officeDocument/2006/relationships/image" Target="../media/image952.png"/><Relationship Id="rId534" Type="http://schemas.openxmlformats.org/officeDocument/2006/relationships/customXml" Target="../ink/ink1054.xml"/><Relationship Id="rId576" Type="http://schemas.openxmlformats.org/officeDocument/2006/relationships/customXml" Target="../ink/ink1075.xml"/><Relationship Id="rId173" Type="http://schemas.openxmlformats.org/officeDocument/2006/relationships/image" Target="../media/image854.png"/><Relationship Id="rId229" Type="http://schemas.openxmlformats.org/officeDocument/2006/relationships/image" Target="../media/image882.png"/><Relationship Id="rId380" Type="http://schemas.openxmlformats.org/officeDocument/2006/relationships/customXml" Target="../ink/ink977.xml"/><Relationship Id="rId436" Type="http://schemas.openxmlformats.org/officeDocument/2006/relationships/customXml" Target="../ink/ink1005.xml"/><Relationship Id="rId601" Type="http://schemas.openxmlformats.org/officeDocument/2006/relationships/image" Target="../media/image1068.png"/><Relationship Id="rId643" Type="http://schemas.openxmlformats.org/officeDocument/2006/relationships/image" Target="../media/image1089.png"/><Relationship Id="rId240" Type="http://schemas.openxmlformats.org/officeDocument/2006/relationships/customXml" Target="../ink/ink907.xml"/><Relationship Id="rId478" Type="http://schemas.openxmlformats.org/officeDocument/2006/relationships/customXml" Target="../ink/ink1026.xml"/><Relationship Id="rId35" Type="http://schemas.openxmlformats.org/officeDocument/2006/relationships/image" Target="../media/image785.png"/><Relationship Id="rId77" Type="http://schemas.openxmlformats.org/officeDocument/2006/relationships/image" Target="../media/image806.png"/><Relationship Id="rId100" Type="http://schemas.openxmlformats.org/officeDocument/2006/relationships/customXml" Target="../ink/ink837.xml"/><Relationship Id="rId282" Type="http://schemas.openxmlformats.org/officeDocument/2006/relationships/customXml" Target="../ink/ink928.xml"/><Relationship Id="rId338" Type="http://schemas.openxmlformats.org/officeDocument/2006/relationships/customXml" Target="../ink/ink956.xml"/><Relationship Id="rId503" Type="http://schemas.openxmlformats.org/officeDocument/2006/relationships/image" Target="../media/image1019.png"/><Relationship Id="rId545" Type="http://schemas.openxmlformats.org/officeDocument/2006/relationships/image" Target="../media/image1040.png"/><Relationship Id="rId587" Type="http://schemas.openxmlformats.org/officeDocument/2006/relationships/image" Target="../media/image1061.png"/><Relationship Id="rId8" Type="http://schemas.openxmlformats.org/officeDocument/2006/relationships/customXml" Target="../ink/ink791.xml"/><Relationship Id="rId142" Type="http://schemas.openxmlformats.org/officeDocument/2006/relationships/customXml" Target="../ink/ink858.xml"/><Relationship Id="rId184" Type="http://schemas.openxmlformats.org/officeDocument/2006/relationships/customXml" Target="../ink/ink879.xml"/><Relationship Id="rId391" Type="http://schemas.openxmlformats.org/officeDocument/2006/relationships/image" Target="../media/image963.png"/><Relationship Id="rId405" Type="http://schemas.openxmlformats.org/officeDocument/2006/relationships/image" Target="../media/image970.png"/><Relationship Id="rId447" Type="http://schemas.openxmlformats.org/officeDocument/2006/relationships/image" Target="../media/image991.png"/><Relationship Id="rId612" Type="http://schemas.openxmlformats.org/officeDocument/2006/relationships/customXml" Target="../ink/ink1093.xml"/><Relationship Id="rId251" Type="http://schemas.openxmlformats.org/officeDocument/2006/relationships/image" Target="../media/image893.png"/><Relationship Id="rId489" Type="http://schemas.openxmlformats.org/officeDocument/2006/relationships/image" Target="../media/image1012.png"/><Relationship Id="rId654" Type="http://schemas.openxmlformats.org/officeDocument/2006/relationships/customXml" Target="../ink/ink1114.xml"/><Relationship Id="rId46" Type="http://schemas.openxmlformats.org/officeDocument/2006/relationships/customXml" Target="../ink/ink810.xml"/><Relationship Id="rId293" Type="http://schemas.openxmlformats.org/officeDocument/2006/relationships/image" Target="../media/image914.png"/><Relationship Id="rId307" Type="http://schemas.openxmlformats.org/officeDocument/2006/relationships/image" Target="../media/image921.png"/><Relationship Id="rId349" Type="http://schemas.openxmlformats.org/officeDocument/2006/relationships/image" Target="../media/image942.png"/><Relationship Id="rId514" Type="http://schemas.openxmlformats.org/officeDocument/2006/relationships/customXml" Target="../ink/ink1044.xml"/><Relationship Id="rId556" Type="http://schemas.openxmlformats.org/officeDocument/2006/relationships/customXml" Target="../ink/ink1065.xml"/><Relationship Id="rId88" Type="http://schemas.openxmlformats.org/officeDocument/2006/relationships/customXml" Target="../ink/ink831.xml"/><Relationship Id="rId111" Type="http://schemas.openxmlformats.org/officeDocument/2006/relationships/image" Target="../media/image823.png"/><Relationship Id="rId153" Type="http://schemas.openxmlformats.org/officeDocument/2006/relationships/image" Target="../media/image844.png"/><Relationship Id="rId195" Type="http://schemas.openxmlformats.org/officeDocument/2006/relationships/image" Target="../media/image865.png"/><Relationship Id="rId209" Type="http://schemas.openxmlformats.org/officeDocument/2006/relationships/image" Target="../media/image872.png"/><Relationship Id="rId360" Type="http://schemas.openxmlformats.org/officeDocument/2006/relationships/customXml" Target="../ink/ink967.xml"/><Relationship Id="rId416" Type="http://schemas.openxmlformats.org/officeDocument/2006/relationships/customXml" Target="../ink/ink995.xml"/><Relationship Id="rId598" Type="http://schemas.openxmlformats.org/officeDocument/2006/relationships/customXml" Target="../ink/ink1086.xml"/><Relationship Id="rId220" Type="http://schemas.openxmlformats.org/officeDocument/2006/relationships/customXml" Target="../ink/ink897.xml"/><Relationship Id="rId458" Type="http://schemas.openxmlformats.org/officeDocument/2006/relationships/customXml" Target="../ink/ink1016.xml"/><Relationship Id="rId623" Type="http://schemas.openxmlformats.org/officeDocument/2006/relationships/image" Target="../media/image1079.png"/><Relationship Id="rId15" Type="http://schemas.openxmlformats.org/officeDocument/2006/relationships/image" Target="../media/image775.png"/><Relationship Id="rId57" Type="http://schemas.openxmlformats.org/officeDocument/2006/relationships/image" Target="../media/image796.png"/><Relationship Id="rId262" Type="http://schemas.openxmlformats.org/officeDocument/2006/relationships/customXml" Target="../ink/ink918.xml"/><Relationship Id="rId318" Type="http://schemas.openxmlformats.org/officeDocument/2006/relationships/customXml" Target="../ink/ink946.xml"/><Relationship Id="rId525" Type="http://schemas.openxmlformats.org/officeDocument/2006/relationships/image" Target="../media/image1030.png"/><Relationship Id="rId567" Type="http://schemas.openxmlformats.org/officeDocument/2006/relationships/image" Target="../media/image1051.png"/><Relationship Id="rId99" Type="http://schemas.openxmlformats.org/officeDocument/2006/relationships/image" Target="../media/image817.png"/><Relationship Id="rId122" Type="http://schemas.openxmlformats.org/officeDocument/2006/relationships/customXml" Target="../ink/ink848.xml"/><Relationship Id="rId164" Type="http://schemas.openxmlformats.org/officeDocument/2006/relationships/customXml" Target="../ink/ink869.xml"/><Relationship Id="rId371" Type="http://schemas.openxmlformats.org/officeDocument/2006/relationships/image" Target="../media/image953.png"/><Relationship Id="rId427" Type="http://schemas.openxmlformats.org/officeDocument/2006/relationships/image" Target="../media/image981.png"/><Relationship Id="rId469" Type="http://schemas.openxmlformats.org/officeDocument/2006/relationships/image" Target="../media/image1002.png"/><Relationship Id="rId634" Type="http://schemas.openxmlformats.org/officeDocument/2006/relationships/customXml" Target="../ink/ink1104.xml"/><Relationship Id="rId26" Type="http://schemas.openxmlformats.org/officeDocument/2006/relationships/customXml" Target="../ink/ink800.xml"/><Relationship Id="rId231" Type="http://schemas.openxmlformats.org/officeDocument/2006/relationships/image" Target="../media/image883.png"/><Relationship Id="rId273" Type="http://schemas.openxmlformats.org/officeDocument/2006/relationships/image" Target="../media/image904.png"/><Relationship Id="rId329" Type="http://schemas.openxmlformats.org/officeDocument/2006/relationships/image" Target="../media/image932.png"/><Relationship Id="rId480" Type="http://schemas.openxmlformats.org/officeDocument/2006/relationships/customXml" Target="../ink/ink1027.xml"/><Relationship Id="rId536" Type="http://schemas.openxmlformats.org/officeDocument/2006/relationships/customXml" Target="../ink/ink1055.xml"/><Relationship Id="rId68" Type="http://schemas.openxmlformats.org/officeDocument/2006/relationships/customXml" Target="../ink/ink821.xml"/><Relationship Id="rId133" Type="http://schemas.openxmlformats.org/officeDocument/2006/relationships/image" Target="../media/image834.png"/><Relationship Id="rId175" Type="http://schemas.openxmlformats.org/officeDocument/2006/relationships/image" Target="../media/image855.png"/><Relationship Id="rId340" Type="http://schemas.openxmlformats.org/officeDocument/2006/relationships/customXml" Target="../ink/ink957.xml"/><Relationship Id="rId578" Type="http://schemas.openxmlformats.org/officeDocument/2006/relationships/customXml" Target="../ink/ink1076.xml"/><Relationship Id="rId200" Type="http://schemas.openxmlformats.org/officeDocument/2006/relationships/customXml" Target="../ink/ink887.xml"/><Relationship Id="rId382" Type="http://schemas.openxmlformats.org/officeDocument/2006/relationships/customXml" Target="../ink/ink978.xml"/><Relationship Id="rId438" Type="http://schemas.openxmlformats.org/officeDocument/2006/relationships/customXml" Target="../ink/ink1006.xml"/><Relationship Id="rId603" Type="http://schemas.openxmlformats.org/officeDocument/2006/relationships/image" Target="../media/image1069.png"/><Relationship Id="rId645" Type="http://schemas.openxmlformats.org/officeDocument/2006/relationships/image" Target="../media/image1090.png"/><Relationship Id="rId242" Type="http://schemas.openxmlformats.org/officeDocument/2006/relationships/customXml" Target="../ink/ink908.xml"/><Relationship Id="rId284" Type="http://schemas.openxmlformats.org/officeDocument/2006/relationships/customXml" Target="../ink/ink929.xml"/><Relationship Id="rId491" Type="http://schemas.openxmlformats.org/officeDocument/2006/relationships/image" Target="../media/image1013.png"/><Relationship Id="rId505" Type="http://schemas.openxmlformats.org/officeDocument/2006/relationships/image" Target="../media/image1020.png"/><Relationship Id="rId37" Type="http://schemas.openxmlformats.org/officeDocument/2006/relationships/image" Target="../media/image786.png"/><Relationship Id="rId79" Type="http://schemas.openxmlformats.org/officeDocument/2006/relationships/image" Target="../media/image807.png"/><Relationship Id="rId102" Type="http://schemas.openxmlformats.org/officeDocument/2006/relationships/customXml" Target="../ink/ink838.xml"/><Relationship Id="rId144" Type="http://schemas.openxmlformats.org/officeDocument/2006/relationships/customXml" Target="../ink/ink859.xml"/><Relationship Id="rId547" Type="http://schemas.openxmlformats.org/officeDocument/2006/relationships/image" Target="../media/image1041.png"/><Relationship Id="rId589" Type="http://schemas.openxmlformats.org/officeDocument/2006/relationships/image" Target="../media/image1062.png"/><Relationship Id="rId90" Type="http://schemas.openxmlformats.org/officeDocument/2006/relationships/customXml" Target="../ink/ink832.xml"/><Relationship Id="rId186" Type="http://schemas.openxmlformats.org/officeDocument/2006/relationships/customXml" Target="../ink/ink880.xml"/><Relationship Id="rId351" Type="http://schemas.openxmlformats.org/officeDocument/2006/relationships/image" Target="../media/image943.png"/><Relationship Id="rId393" Type="http://schemas.openxmlformats.org/officeDocument/2006/relationships/image" Target="../media/image964.png"/><Relationship Id="rId407" Type="http://schemas.openxmlformats.org/officeDocument/2006/relationships/image" Target="../media/image971.png"/><Relationship Id="rId449" Type="http://schemas.openxmlformats.org/officeDocument/2006/relationships/image" Target="../media/image992.png"/><Relationship Id="rId614" Type="http://schemas.openxmlformats.org/officeDocument/2006/relationships/customXml" Target="../ink/ink1094.xml"/><Relationship Id="rId656" Type="http://schemas.openxmlformats.org/officeDocument/2006/relationships/customXml" Target="../ink/ink1115.xml"/><Relationship Id="rId211" Type="http://schemas.openxmlformats.org/officeDocument/2006/relationships/image" Target="../media/image873.png"/><Relationship Id="rId253" Type="http://schemas.openxmlformats.org/officeDocument/2006/relationships/image" Target="../media/image894.png"/><Relationship Id="rId295" Type="http://schemas.openxmlformats.org/officeDocument/2006/relationships/image" Target="../media/image915.png"/><Relationship Id="rId309" Type="http://schemas.openxmlformats.org/officeDocument/2006/relationships/image" Target="../media/image922.png"/><Relationship Id="rId460" Type="http://schemas.openxmlformats.org/officeDocument/2006/relationships/customXml" Target="../ink/ink1017.xml"/><Relationship Id="rId516" Type="http://schemas.openxmlformats.org/officeDocument/2006/relationships/customXml" Target="../ink/ink1045.xml"/><Relationship Id="rId48" Type="http://schemas.openxmlformats.org/officeDocument/2006/relationships/customXml" Target="../ink/ink811.xml"/><Relationship Id="rId113" Type="http://schemas.openxmlformats.org/officeDocument/2006/relationships/image" Target="../media/image824.png"/><Relationship Id="rId320" Type="http://schemas.openxmlformats.org/officeDocument/2006/relationships/customXml" Target="../ink/ink947.xml"/><Relationship Id="rId558" Type="http://schemas.openxmlformats.org/officeDocument/2006/relationships/customXml" Target="../ink/ink1066.xml"/><Relationship Id="rId155" Type="http://schemas.openxmlformats.org/officeDocument/2006/relationships/image" Target="../media/image845.png"/><Relationship Id="rId197" Type="http://schemas.openxmlformats.org/officeDocument/2006/relationships/image" Target="../media/image866.png"/><Relationship Id="rId362" Type="http://schemas.openxmlformats.org/officeDocument/2006/relationships/customXml" Target="../ink/ink968.xml"/><Relationship Id="rId418" Type="http://schemas.openxmlformats.org/officeDocument/2006/relationships/customXml" Target="../ink/ink996.xml"/><Relationship Id="rId625" Type="http://schemas.openxmlformats.org/officeDocument/2006/relationships/image" Target="../media/image1080.png"/><Relationship Id="rId222" Type="http://schemas.openxmlformats.org/officeDocument/2006/relationships/customXml" Target="../ink/ink898.xml"/><Relationship Id="rId264" Type="http://schemas.openxmlformats.org/officeDocument/2006/relationships/customXml" Target="../ink/ink919.xml"/><Relationship Id="rId471" Type="http://schemas.openxmlformats.org/officeDocument/2006/relationships/image" Target="../media/image1003.png"/><Relationship Id="rId17" Type="http://schemas.openxmlformats.org/officeDocument/2006/relationships/image" Target="../media/image776.png"/><Relationship Id="rId59" Type="http://schemas.openxmlformats.org/officeDocument/2006/relationships/image" Target="../media/image797.png"/><Relationship Id="rId124" Type="http://schemas.openxmlformats.org/officeDocument/2006/relationships/customXml" Target="../ink/ink849.xml"/><Relationship Id="rId527" Type="http://schemas.openxmlformats.org/officeDocument/2006/relationships/image" Target="../media/image1031.png"/><Relationship Id="rId569" Type="http://schemas.openxmlformats.org/officeDocument/2006/relationships/image" Target="../media/image1052.png"/><Relationship Id="rId70" Type="http://schemas.openxmlformats.org/officeDocument/2006/relationships/customXml" Target="../ink/ink822.xml"/><Relationship Id="rId166" Type="http://schemas.openxmlformats.org/officeDocument/2006/relationships/customXml" Target="../ink/ink870.xml"/><Relationship Id="rId331" Type="http://schemas.openxmlformats.org/officeDocument/2006/relationships/image" Target="../media/image933.png"/><Relationship Id="rId373" Type="http://schemas.openxmlformats.org/officeDocument/2006/relationships/image" Target="../media/image954.png"/><Relationship Id="rId429" Type="http://schemas.openxmlformats.org/officeDocument/2006/relationships/image" Target="../media/image982.png"/><Relationship Id="rId580" Type="http://schemas.openxmlformats.org/officeDocument/2006/relationships/customXml" Target="../ink/ink1077.xml"/><Relationship Id="rId636" Type="http://schemas.openxmlformats.org/officeDocument/2006/relationships/customXml" Target="../ink/ink1105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884.png"/><Relationship Id="rId440" Type="http://schemas.openxmlformats.org/officeDocument/2006/relationships/customXml" Target="../ink/ink1007.xml"/><Relationship Id="rId28" Type="http://schemas.openxmlformats.org/officeDocument/2006/relationships/customXml" Target="../ink/ink801.xml"/><Relationship Id="rId275" Type="http://schemas.openxmlformats.org/officeDocument/2006/relationships/image" Target="../media/image905.png"/><Relationship Id="rId300" Type="http://schemas.openxmlformats.org/officeDocument/2006/relationships/customXml" Target="../ink/ink937.xml"/><Relationship Id="rId482" Type="http://schemas.openxmlformats.org/officeDocument/2006/relationships/customXml" Target="../ink/ink1028.xml"/><Relationship Id="rId538" Type="http://schemas.openxmlformats.org/officeDocument/2006/relationships/customXml" Target="../ink/ink1056.xml"/><Relationship Id="rId81" Type="http://schemas.openxmlformats.org/officeDocument/2006/relationships/image" Target="../media/image808.png"/><Relationship Id="rId135" Type="http://schemas.openxmlformats.org/officeDocument/2006/relationships/image" Target="../media/image835.png"/><Relationship Id="rId177" Type="http://schemas.openxmlformats.org/officeDocument/2006/relationships/image" Target="../media/image856.png"/><Relationship Id="rId342" Type="http://schemas.openxmlformats.org/officeDocument/2006/relationships/customXml" Target="../ink/ink958.xml"/><Relationship Id="rId384" Type="http://schemas.openxmlformats.org/officeDocument/2006/relationships/customXml" Target="../ink/ink979.xml"/><Relationship Id="rId591" Type="http://schemas.openxmlformats.org/officeDocument/2006/relationships/image" Target="../media/image1063.png"/><Relationship Id="rId605" Type="http://schemas.openxmlformats.org/officeDocument/2006/relationships/image" Target="../media/image1070.png"/><Relationship Id="rId202" Type="http://schemas.openxmlformats.org/officeDocument/2006/relationships/customXml" Target="../ink/ink888.xml"/><Relationship Id="rId244" Type="http://schemas.openxmlformats.org/officeDocument/2006/relationships/customXml" Target="../ink/ink909.xml"/><Relationship Id="rId647" Type="http://schemas.openxmlformats.org/officeDocument/2006/relationships/image" Target="../media/image1091.png"/><Relationship Id="rId39" Type="http://schemas.openxmlformats.org/officeDocument/2006/relationships/image" Target="../media/image787.png"/><Relationship Id="rId286" Type="http://schemas.openxmlformats.org/officeDocument/2006/relationships/customXml" Target="../ink/ink930.xml"/><Relationship Id="rId451" Type="http://schemas.openxmlformats.org/officeDocument/2006/relationships/image" Target="../media/image993.png"/><Relationship Id="rId493" Type="http://schemas.openxmlformats.org/officeDocument/2006/relationships/image" Target="../media/image1014.png"/><Relationship Id="rId507" Type="http://schemas.openxmlformats.org/officeDocument/2006/relationships/image" Target="../media/image1021.png"/><Relationship Id="rId549" Type="http://schemas.openxmlformats.org/officeDocument/2006/relationships/image" Target="../media/image1042.png"/><Relationship Id="rId50" Type="http://schemas.openxmlformats.org/officeDocument/2006/relationships/customXml" Target="../ink/ink812.xml"/><Relationship Id="rId104" Type="http://schemas.openxmlformats.org/officeDocument/2006/relationships/customXml" Target="../ink/ink839.xml"/><Relationship Id="rId146" Type="http://schemas.openxmlformats.org/officeDocument/2006/relationships/customXml" Target="../ink/ink860.xml"/><Relationship Id="rId188" Type="http://schemas.openxmlformats.org/officeDocument/2006/relationships/customXml" Target="../ink/ink881.xml"/><Relationship Id="rId311" Type="http://schemas.openxmlformats.org/officeDocument/2006/relationships/image" Target="../media/image923.png"/><Relationship Id="rId353" Type="http://schemas.openxmlformats.org/officeDocument/2006/relationships/image" Target="../media/image944.png"/><Relationship Id="rId395" Type="http://schemas.openxmlformats.org/officeDocument/2006/relationships/image" Target="../media/image965.png"/><Relationship Id="rId409" Type="http://schemas.openxmlformats.org/officeDocument/2006/relationships/image" Target="../media/image972.png"/><Relationship Id="rId560" Type="http://schemas.openxmlformats.org/officeDocument/2006/relationships/customXml" Target="../ink/ink1067.xml"/><Relationship Id="rId92" Type="http://schemas.openxmlformats.org/officeDocument/2006/relationships/customXml" Target="../ink/ink833.xml"/><Relationship Id="rId213" Type="http://schemas.openxmlformats.org/officeDocument/2006/relationships/image" Target="../media/image874.png"/><Relationship Id="rId420" Type="http://schemas.openxmlformats.org/officeDocument/2006/relationships/customXml" Target="../ink/ink997.xml"/><Relationship Id="rId616" Type="http://schemas.openxmlformats.org/officeDocument/2006/relationships/customXml" Target="../ink/ink1095.xml"/><Relationship Id="rId255" Type="http://schemas.openxmlformats.org/officeDocument/2006/relationships/image" Target="../media/image895.png"/><Relationship Id="rId297" Type="http://schemas.openxmlformats.org/officeDocument/2006/relationships/image" Target="../media/image916.png"/><Relationship Id="rId462" Type="http://schemas.openxmlformats.org/officeDocument/2006/relationships/customXml" Target="../ink/ink1018.xml"/><Relationship Id="rId518" Type="http://schemas.openxmlformats.org/officeDocument/2006/relationships/customXml" Target="../ink/ink1046.xml"/><Relationship Id="rId115" Type="http://schemas.openxmlformats.org/officeDocument/2006/relationships/image" Target="../media/image825.png"/><Relationship Id="rId157" Type="http://schemas.openxmlformats.org/officeDocument/2006/relationships/image" Target="../media/image846.png"/><Relationship Id="rId322" Type="http://schemas.openxmlformats.org/officeDocument/2006/relationships/customXml" Target="../ink/ink948.xml"/><Relationship Id="rId364" Type="http://schemas.openxmlformats.org/officeDocument/2006/relationships/customXml" Target="../ink/ink969.xml"/><Relationship Id="rId61" Type="http://schemas.openxmlformats.org/officeDocument/2006/relationships/image" Target="../media/image798.png"/><Relationship Id="rId199" Type="http://schemas.openxmlformats.org/officeDocument/2006/relationships/image" Target="../media/image867.png"/><Relationship Id="rId571" Type="http://schemas.openxmlformats.org/officeDocument/2006/relationships/image" Target="../media/image1053.png"/><Relationship Id="rId627" Type="http://schemas.openxmlformats.org/officeDocument/2006/relationships/image" Target="../media/image1081.png"/><Relationship Id="rId19" Type="http://schemas.openxmlformats.org/officeDocument/2006/relationships/image" Target="../media/image777.png"/><Relationship Id="rId224" Type="http://schemas.openxmlformats.org/officeDocument/2006/relationships/customXml" Target="../ink/ink899.xml"/><Relationship Id="rId266" Type="http://schemas.openxmlformats.org/officeDocument/2006/relationships/customXml" Target="../ink/ink920.xml"/><Relationship Id="rId431" Type="http://schemas.openxmlformats.org/officeDocument/2006/relationships/image" Target="../media/image983.png"/><Relationship Id="rId473" Type="http://schemas.openxmlformats.org/officeDocument/2006/relationships/image" Target="../media/image1004.png"/><Relationship Id="rId529" Type="http://schemas.openxmlformats.org/officeDocument/2006/relationships/image" Target="../media/image1032.png"/><Relationship Id="rId30" Type="http://schemas.openxmlformats.org/officeDocument/2006/relationships/customXml" Target="../ink/ink802.xml"/><Relationship Id="rId126" Type="http://schemas.openxmlformats.org/officeDocument/2006/relationships/customXml" Target="../ink/ink850.xml"/><Relationship Id="rId168" Type="http://schemas.openxmlformats.org/officeDocument/2006/relationships/customXml" Target="../ink/ink871.xml"/><Relationship Id="rId333" Type="http://schemas.openxmlformats.org/officeDocument/2006/relationships/image" Target="../media/image934.png"/><Relationship Id="rId540" Type="http://schemas.openxmlformats.org/officeDocument/2006/relationships/customXml" Target="../ink/ink1057.xml"/><Relationship Id="rId72" Type="http://schemas.openxmlformats.org/officeDocument/2006/relationships/customXml" Target="../ink/ink823.xml"/><Relationship Id="rId375" Type="http://schemas.openxmlformats.org/officeDocument/2006/relationships/image" Target="../media/image955.png"/><Relationship Id="rId582" Type="http://schemas.openxmlformats.org/officeDocument/2006/relationships/customXml" Target="../ink/ink1078.xml"/><Relationship Id="rId638" Type="http://schemas.openxmlformats.org/officeDocument/2006/relationships/customXml" Target="../ink/ink1106.xml"/><Relationship Id="rId3" Type="http://schemas.openxmlformats.org/officeDocument/2006/relationships/image" Target="../media/image34.png"/><Relationship Id="rId235" Type="http://schemas.openxmlformats.org/officeDocument/2006/relationships/image" Target="../media/image885.png"/><Relationship Id="rId277" Type="http://schemas.openxmlformats.org/officeDocument/2006/relationships/image" Target="../media/image906.png"/><Relationship Id="rId400" Type="http://schemas.openxmlformats.org/officeDocument/2006/relationships/customXml" Target="../ink/ink987.xml"/><Relationship Id="rId442" Type="http://schemas.openxmlformats.org/officeDocument/2006/relationships/customXml" Target="../ink/ink1008.xml"/><Relationship Id="rId484" Type="http://schemas.openxmlformats.org/officeDocument/2006/relationships/customXml" Target="../ink/ink1029.xml"/><Relationship Id="rId137" Type="http://schemas.openxmlformats.org/officeDocument/2006/relationships/image" Target="../media/image836.png"/><Relationship Id="rId302" Type="http://schemas.openxmlformats.org/officeDocument/2006/relationships/customXml" Target="../ink/ink938.xml"/><Relationship Id="rId344" Type="http://schemas.openxmlformats.org/officeDocument/2006/relationships/customXml" Target="../ink/ink959.xml"/><Relationship Id="rId41" Type="http://schemas.openxmlformats.org/officeDocument/2006/relationships/image" Target="../media/image788.png"/><Relationship Id="rId83" Type="http://schemas.openxmlformats.org/officeDocument/2006/relationships/image" Target="../media/image809.png"/><Relationship Id="rId179" Type="http://schemas.openxmlformats.org/officeDocument/2006/relationships/image" Target="../media/image857.png"/><Relationship Id="rId386" Type="http://schemas.openxmlformats.org/officeDocument/2006/relationships/customXml" Target="../ink/ink980.xml"/><Relationship Id="rId551" Type="http://schemas.openxmlformats.org/officeDocument/2006/relationships/image" Target="../media/image1043.png"/><Relationship Id="rId593" Type="http://schemas.openxmlformats.org/officeDocument/2006/relationships/image" Target="../media/image1064.png"/><Relationship Id="rId607" Type="http://schemas.openxmlformats.org/officeDocument/2006/relationships/image" Target="../media/image1071.png"/><Relationship Id="rId649" Type="http://schemas.openxmlformats.org/officeDocument/2006/relationships/image" Target="../media/image1092.png"/><Relationship Id="rId190" Type="http://schemas.openxmlformats.org/officeDocument/2006/relationships/customXml" Target="../ink/ink882.xml"/><Relationship Id="rId204" Type="http://schemas.openxmlformats.org/officeDocument/2006/relationships/customXml" Target="../ink/ink889.xml"/><Relationship Id="rId246" Type="http://schemas.openxmlformats.org/officeDocument/2006/relationships/customXml" Target="../ink/ink910.xml"/><Relationship Id="rId288" Type="http://schemas.openxmlformats.org/officeDocument/2006/relationships/customXml" Target="../ink/ink931.xml"/><Relationship Id="rId411" Type="http://schemas.openxmlformats.org/officeDocument/2006/relationships/image" Target="../media/image973.png"/><Relationship Id="rId453" Type="http://schemas.openxmlformats.org/officeDocument/2006/relationships/image" Target="../media/image994.png"/><Relationship Id="rId509" Type="http://schemas.openxmlformats.org/officeDocument/2006/relationships/image" Target="../media/image1022.png"/><Relationship Id="rId106" Type="http://schemas.openxmlformats.org/officeDocument/2006/relationships/customXml" Target="../ink/ink840.xml"/><Relationship Id="rId313" Type="http://schemas.openxmlformats.org/officeDocument/2006/relationships/image" Target="../media/image924.png"/><Relationship Id="rId495" Type="http://schemas.openxmlformats.org/officeDocument/2006/relationships/image" Target="../media/image1015.png"/><Relationship Id="rId10" Type="http://schemas.openxmlformats.org/officeDocument/2006/relationships/customXml" Target="../ink/ink792.xml"/><Relationship Id="rId52" Type="http://schemas.openxmlformats.org/officeDocument/2006/relationships/customXml" Target="../ink/ink813.xml"/><Relationship Id="rId94" Type="http://schemas.openxmlformats.org/officeDocument/2006/relationships/customXml" Target="../ink/ink834.xml"/><Relationship Id="rId148" Type="http://schemas.openxmlformats.org/officeDocument/2006/relationships/customXml" Target="../ink/ink861.xml"/><Relationship Id="rId355" Type="http://schemas.openxmlformats.org/officeDocument/2006/relationships/image" Target="../media/image945.png"/><Relationship Id="rId397" Type="http://schemas.openxmlformats.org/officeDocument/2006/relationships/image" Target="../media/image966.png"/><Relationship Id="rId520" Type="http://schemas.openxmlformats.org/officeDocument/2006/relationships/customXml" Target="../ink/ink1047.xml"/><Relationship Id="rId562" Type="http://schemas.openxmlformats.org/officeDocument/2006/relationships/customXml" Target="../ink/ink1068.xml"/><Relationship Id="rId618" Type="http://schemas.openxmlformats.org/officeDocument/2006/relationships/customXml" Target="../ink/ink1096.xml"/><Relationship Id="rId215" Type="http://schemas.openxmlformats.org/officeDocument/2006/relationships/image" Target="../media/image875.png"/><Relationship Id="rId257" Type="http://schemas.openxmlformats.org/officeDocument/2006/relationships/image" Target="../media/image896.png"/><Relationship Id="rId422" Type="http://schemas.openxmlformats.org/officeDocument/2006/relationships/customXml" Target="../ink/ink998.xml"/><Relationship Id="rId464" Type="http://schemas.openxmlformats.org/officeDocument/2006/relationships/customXml" Target="../ink/ink1019.xml"/><Relationship Id="rId299" Type="http://schemas.openxmlformats.org/officeDocument/2006/relationships/image" Target="../media/image917.png"/><Relationship Id="rId63" Type="http://schemas.openxmlformats.org/officeDocument/2006/relationships/image" Target="../media/image799.png"/><Relationship Id="rId159" Type="http://schemas.openxmlformats.org/officeDocument/2006/relationships/image" Target="../media/image847.png"/><Relationship Id="rId366" Type="http://schemas.openxmlformats.org/officeDocument/2006/relationships/customXml" Target="../ink/ink970.xml"/><Relationship Id="rId573" Type="http://schemas.openxmlformats.org/officeDocument/2006/relationships/image" Target="../media/image1054.png"/><Relationship Id="rId226" Type="http://schemas.openxmlformats.org/officeDocument/2006/relationships/customXml" Target="../ink/ink900.xml"/><Relationship Id="rId433" Type="http://schemas.openxmlformats.org/officeDocument/2006/relationships/image" Target="../media/image984.png"/><Relationship Id="rId640" Type="http://schemas.openxmlformats.org/officeDocument/2006/relationships/customXml" Target="../ink/ink1107.xml"/><Relationship Id="rId74" Type="http://schemas.openxmlformats.org/officeDocument/2006/relationships/customXml" Target="../ink/ink824.xml"/><Relationship Id="rId377" Type="http://schemas.openxmlformats.org/officeDocument/2006/relationships/image" Target="../media/image956.png"/><Relationship Id="rId500" Type="http://schemas.openxmlformats.org/officeDocument/2006/relationships/customXml" Target="../ink/ink1037.xml"/><Relationship Id="rId584" Type="http://schemas.openxmlformats.org/officeDocument/2006/relationships/customXml" Target="../ink/ink1079.xml"/><Relationship Id="rId5" Type="http://schemas.openxmlformats.org/officeDocument/2006/relationships/image" Target="../media/image770.png"/><Relationship Id="rId237" Type="http://schemas.openxmlformats.org/officeDocument/2006/relationships/image" Target="../media/image886.png"/><Relationship Id="rId444" Type="http://schemas.openxmlformats.org/officeDocument/2006/relationships/customXml" Target="../ink/ink1009.xml"/><Relationship Id="rId651" Type="http://schemas.openxmlformats.org/officeDocument/2006/relationships/image" Target="../media/image1093.png"/><Relationship Id="rId290" Type="http://schemas.openxmlformats.org/officeDocument/2006/relationships/customXml" Target="../ink/ink932.xml"/><Relationship Id="rId304" Type="http://schemas.openxmlformats.org/officeDocument/2006/relationships/customXml" Target="../ink/ink939.xml"/><Relationship Id="rId388" Type="http://schemas.openxmlformats.org/officeDocument/2006/relationships/customXml" Target="../ink/ink981.xml"/><Relationship Id="rId511" Type="http://schemas.openxmlformats.org/officeDocument/2006/relationships/image" Target="../media/image1023.png"/><Relationship Id="rId609" Type="http://schemas.openxmlformats.org/officeDocument/2006/relationships/image" Target="../media/image1072.png"/><Relationship Id="rId85" Type="http://schemas.openxmlformats.org/officeDocument/2006/relationships/image" Target="../media/image810.png"/><Relationship Id="rId150" Type="http://schemas.openxmlformats.org/officeDocument/2006/relationships/customXml" Target="../ink/ink862.xml"/><Relationship Id="rId595" Type="http://schemas.openxmlformats.org/officeDocument/2006/relationships/image" Target="../media/image1065.png"/><Relationship Id="rId248" Type="http://schemas.openxmlformats.org/officeDocument/2006/relationships/customXml" Target="../ink/ink911.xml"/><Relationship Id="rId455" Type="http://schemas.openxmlformats.org/officeDocument/2006/relationships/image" Target="../media/image995.png"/><Relationship Id="rId12" Type="http://schemas.openxmlformats.org/officeDocument/2006/relationships/customXml" Target="../ink/ink793.xml"/><Relationship Id="rId108" Type="http://schemas.openxmlformats.org/officeDocument/2006/relationships/customXml" Target="../ink/ink841.xml"/><Relationship Id="rId315" Type="http://schemas.openxmlformats.org/officeDocument/2006/relationships/image" Target="../media/image925.png"/><Relationship Id="rId522" Type="http://schemas.openxmlformats.org/officeDocument/2006/relationships/customXml" Target="../ink/ink1048.xml"/><Relationship Id="rId96" Type="http://schemas.openxmlformats.org/officeDocument/2006/relationships/customXml" Target="../ink/ink835.xml"/><Relationship Id="rId161" Type="http://schemas.openxmlformats.org/officeDocument/2006/relationships/image" Target="../media/image848.png"/><Relationship Id="rId399" Type="http://schemas.openxmlformats.org/officeDocument/2006/relationships/image" Target="../media/image967.png"/><Relationship Id="rId259" Type="http://schemas.openxmlformats.org/officeDocument/2006/relationships/image" Target="../media/image897.png"/><Relationship Id="rId466" Type="http://schemas.openxmlformats.org/officeDocument/2006/relationships/customXml" Target="../ink/ink1020.xml"/><Relationship Id="rId23" Type="http://schemas.openxmlformats.org/officeDocument/2006/relationships/image" Target="../media/image779.png"/><Relationship Id="rId119" Type="http://schemas.openxmlformats.org/officeDocument/2006/relationships/image" Target="../media/image827.png"/><Relationship Id="rId326" Type="http://schemas.openxmlformats.org/officeDocument/2006/relationships/customXml" Target="../ink/ink950.xml"/><Relationship Id="rId533" Type="http://schemas.openxmlformats.org/officeDocument/2006/relationships/image" Target="../media/image1034.png"/><Relationship Id="rId172" Type="http://schemas.openxmlformats.org/officeDocument/2006/relationships/customXml" Target="../ink/ink873.xml"/><Relationship Id="rId477" Type="http://schemas.openxmlformats.org/officeDocument/2006/relationships/image" Target="../media/image1006.png"/><Relationship Id="rId600" Type="http://schemas.openxmlformats.org/officeDocument/2006/relationships/customXml" Target="../ink/ink1087.xml"/><Relationship Id="rId337" Type="http://schemas.openxmlformats.org/officeDocument/2006/relationships/image" Target="../media/image936.png"/><Relationship Id="rId34" Type="http://schemas.openxmlformats.org/officeDocument/2006/relationships/customXml" Target="../ink/ink804.xml"/><Relationship Id="rId544" Type="http://schemas.openxmlformats.org/officeDocument/2006/relationships/customXml" Target="../ink/ink1059.xml"/><Relationship Id="rId183" Type="http://schemas.openxmlformats.org/officeDocument/2006/relationships/image" Target="../media/image859.png"/><Relationship Id="rId390" Type="http://schemas.openxmlformats.org/officeDocument/2006/relationships/customXml" Target="../ink/ink982.xml"/><Relationship Id="rId404" Type="http://schemas.openxmlformats.org/officeDocument/2006/relationships/customXml" Target="../ink/ink989.xml"/><Relationship Id="rId611" Type="http://schemas.openxmlformats.org/officeDocument/2006/relationships/image" Target="../media/image1073.png"/><Relationship Id="rId250" Type="http://schemas.openxmlformats.org/officeDocument/2006/relationships/customXml" Target="../ink/ink912.xml"/><Relationship Id="rId488" Type="http://schemas.openxmlformats.org/officeDocument/2006/relationships/customXml" Target="../ink/ink1031.xml"/><Relationship Id="rId45" Type="http://schemas.openxmlformats.org/officeDocument/2006/relationships/image" Target="../media/image790.png"/><Relationship Id="rId110" Type="http://schemas.openxmlformats.org/officeDocument/2006/relationships/customXml" Target="../ink/ink842.xml"/><Relationship Id="rId348" Type="http://schemas.openxmlformats.org/officeDocument/2006/relationships/customXml" Target="../ink/ink961.xml"/><Relationship Id="rId555" Type="http://schemas.openxmlformats.org/officeDocument/2006/relationships/image" Target="../media/image1045.png"/><Relationship Id="rId194" Type="http://schemas.openxmlformats.org/officeDocument/2006/relationships/customXml" Target="../ink/ink884.xml"/><Relationship Id="rId208" Type="http://schemas.openxmlformats.org/officeDocument/2006/relationships/customXml" Target="../ink/ink891.xml"/><Relationship Id="rId415" Type="http://schemas.openxmlformats.org/officeDocument/2006/relationships/image" Target="../media/image975.png"/><Relationship Id="rId622" Type="http://schemas.openxmlformats.org/officeDocument/2006/relationships/customXml" Target="../ink/ink1098.xml"/><Relationship Id="rId261" Type="http://schemas.openxmlformats.org/officeDocument/2006/relationships/image" Target="../media/image898.png"/><Relationship Id="rId499" Type="http://schemas.openxmlformats.org/officeDocument/2006/relationships/image" Target="../media/image1017.png"/><Relationship Id="rId56" Type="http://schemas.openxmlformats.org/officeDocument/2006/relationships/customXml" Target="../ink/ink815.xml"/><Relationship Id="rId359" Type="http://schemas.openxmlformats.org/officeDocument/2006/relationships/image" Target="../media/image947.png"/><Relationship Id="rId566" Type="http://schemas.openxmlformats.org/officeDocument/2006/relationships/customXml" Target="../ink/ink1070.xml"/><Relationship Id="rId121" Type="http://schemas.openxmlformats.org/officeDocument/2006/relationships/image" Target="../media/image828.png"/><Relationship Id="rId219" Type="http://schemas.openxmlformats.org/officeDocument/2006/relationships/image" Target="../media/image877.png"/><Relationship Id="rId426" Type="http://schemas.openxmlformats.org/officeDocument/2006/relationships/customXml" Target="../ink/ink1000.xml"/><Relationship Id="rId633" Type="http://schemas.openxmlformats.org/officeDocument/2006/relationships/image" Target="../media/image1084.png"/><Relationship Id="rId67" Type="http://schemas.openxmlformats.org/officeDocument/2006/relationships/image" Target="../media/image801.png"/><Relationship Id="rId272" Type="http://schemas.openxmlformats.org/officeDocument/2006/relationships/customXml" Target="../ink/ink923.xml"/><Relationship Id="rId577" Type="http://schemas.openxmlformats.org/officeDocument/2006/relationships/image" Target="../media/image1056.png"/><Relationship Id="rId132" Type="http://schemas.openxmlformats.org/officeDocument/2006/relationships/customXml" Target="../ink/ink853.xml"/><Relationship Id="rId437" Type="http://schemas.openxmlformats.org/officeDocument/2006/relationships/image" Target="../media/image986.png"/><Relationship Id="rId644" Type="http://schemas.openxmlformats.org/officeDocument/2006/relationships/customXml" Target="../ink/ink1109.xml"/><Relationship Id="rId283" Type="http://schemas.openxmlformats.org/officeDocument/2006/relationships/image" Target="../media/image909.png"/><Relationship Id="rId490" Type="http://schemas.openxmlformats.org/officeDocument/2006/relationships/customXml" Target="../ink/ink1032.xml"/><Relationship Id="rId504" Type="http://schemas.openxmlformats.org/officeDocument/2006/relationships/customXml" Target="../ink/ink1039.xml"/><Relationship Id="rId78" Type="http://schemas.openxmlformats.org/officeDocument/2006/relationships/customXml" Target="../ink/ink826.xml"/><Relationship Id="rId143" Type="http://schemas.openxmlformats.org/officeDocument/2006/relationships/image" Target="../media/image839.png"/><Relationship Id="rId350" Type="http://schemas.openxmlformats.org/officeDocument/2006/relationships/customXml" Target="../ink/ink962.xml"/><Relationship Id="rId588" Type="http://schemas.openxmlformats.org/officeDocument/2006/relationships/customXml" Target="../ink/ink1081.xml"/><Relationship Id="rId9" Type="http://schemas.openxmlformats.org/officeDocument/2006/relationships/image" Target="../media/image772.png"/><Relationship Id="rId210" Type="http://schemas.openxmlformats.org/officeDocument/2006/relationships/customXml" Target="../ink/ink892.xml"/><Relationship Id="rId448" Type="http://schemas.openxmlformats.org/officeDocument/2006/relationships/customXml" Target="../ink/ink1011.xml"/><Relationship Id="rId655" Type="http://schemas.openxmlformats.org/officeDocument/2006/relationships/image" Target="../media/image1095.png"/><Relationship Id="rId294" Type="http://schemas.openxmlformats.org/officeDocument/2006/relationships/customXml" Target="../ink/ink934.xml"/><Relationship Id="rId308" Type="http://schemas.openxmlformats.org/officeDocument/2006/relationships/customXml" Target="../ink/ink941.xml"/><Relationship Id="rId515" Type="http://schemas.openxmlformats.org/officeDocument/2006/relationships/image" Target="../media/image1025.png"/><Relationship Id="rId89" Type="http://schemas.openxmlformats.org/officeDocument/2006/relationships/image" Target="../media/image812.png"/><Relationship Id="rId154" Type="http://schemas.openxmlformats.org/officeDocument/2006/relationships/customXml" Target="../ink/ink864.xml"/><Relationship Id="rId361" Type="http://schemas.openxmlformats.org/officeDocument/2006/relationships/image" Target="../media/image948.png"/><Relationship Id="rId599" Type="http://schemas.openxmlformats.org/officeDocument/2006/relationships/image" Target="../media/image1067.png"/><Relationship Id="rId459" Type="http://schemas.openxmlformats.org/officeDocument/2006/relationships/image" Target="../media/image997.png"/><Relationship Id="rId16" Type="http://schemas.openxmlformats.org/officeDocument/2006/relationships/customXml" Target="../ink/ink795.xml"/><Relationship Id="rId221" Type="http://schemas.openxmlformats.org/officeDocument/2006/relationships/image" Target="../media/image878.png"/><Relationship Id="rId319" Type="http://schemas.openxmlformats.org/officeDocument/2006/relationships/image" Target="../media/image927.png"/><Relationship Id="rId526" Type="http://schemas.openxmlformats.org/officeDocument/2006/relationships/customXml" Target="../ink/ink10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9.png"/><Relationship Id="rId2" Type="http://schemas.openxmlformats.org/officeDocument/2006/relationships/image" Target="../media/image109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naruhina/article/details/106824118" TargetMode="External"/><Relationship Id="rId4" Type="http://schemas.openxmlformats.org/officeDocument/2006/relationships/hyperlink" Target="https://xiaoiedu.blog.csdn.net/article/details/1095260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A3BBA1F-1902-52E9-9331-8D5F4213BEE8}"/>
                  </a:ext>
                </a:extLst>
              </p14:cNvPr>
              <p14:cNvContentPartPr/>
              <p14:nvPr/>
            </p14:nvContentPartPr>
            <p14:xfrm>
              <a:off x="1591376" y="1701338"/>
              <a:ext cx="10800" cy="3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A3BBA1F-1902-52E9-9331-8D5F4213BE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3736" y="1683338"/>
                <a:ext cx="464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399FEA9D-5B0A-8528-DFD6-3314B4AEB080}"/>
              </a:ext>
            </a:extLst>
          </p:cNvPr>
          <p:cNvGrpSpPr/>
          <p:nvPr/>
        </p:nvGrpSpPr>
        <p:grpSpPr>
          <a:xfrm>
            <a:off x="505256" y="178178"/>
            <a:ext cx="1176120" cy="567000"/>
            <a:chOff x="505256" y="178178"/>
            <a:chExt cx="1176120" cy="56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3DF420CD-2900-01F1-57E4-CADB4FE96189}"/>
                    </a:ext>
                  </a:extLst>
                </p14:cNvPr>
                <p14:cNvContentPartPr/>
                <p14:nvPr/>
              </p14:nvContentPartPr>
              <p14:xfrm>
                <a:off x="505256" y="353498"/>
                <a:ext cx="106200" cy="2156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3DF420CD-2900-01F1-57E4-CADB4FE961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7256" y="335858"/>
                  <a:ext cx="141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B436EC3-3B1E-67B5-3645-C11FF7DF6EA4}"/>
                    </a:ext>
                  </a:extLst>
                </p14:cNvPr>
                <p14:cNvContentPartPr/>
                <p14:nvPr/>
              </p14:nvContentPartPr>
              <p14:xfrm>
                <a:off x="644936" y="370058"/>
                <a:ext cx="141120" cy="1447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B436EC3-3B1E-67B5-3645-C11FF7DF6EA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7296" y="352418"/>
                  <a:ext cx="176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A9CB9E9D-9645-BFA9-0B55-09FC52D319E3}"/>
                    </a:ext>
                  </a:extLst>
                </p14:cNvPr>
                <p14:cNvContentPartPr/>
                <p14:nvPr/>
              </p14:nvContentPartPr>
              <p14:xfrm>
                <a:off x="666536" y="379418"/>
                <a:ext cx="32400" cy="3214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A9CB9E9D-9645-BFA9-0B55-09FC52D319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896" y="361778"/>
                  <a:ext cx="680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5801FDF8-B3A2-6D17-646C-B135DBDF7D84}"/>
                    </a:ext>
                  </a:extLst>
                </p14:cNvPr>
                <p14:cNvContentPartPr/>
                <p14:nvPr/>
              </p14:nvContentPartPr>
              <p14:xfrm>
                <a:off x="790016" y="595418"/>
                <a:ext cx="16920" cy="640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5801FDF8-B3A2-6D17-646C-B135DBDF7D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2376" y="577778"/>
                  <a:ext cx="52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E3B40B94-F75A-0397-4403-61EE4902B298}"/>
                    </a:ext>
                  </a:extLst>
                </p14:cNvPr>
                <p14:cNvContentPartPr/>
                <p14:nvPr/>
              </p14:nvContentPartPr>
              <p14:xfrm>
                <a:off x="887936" y="417578"/>
                <a:ext cx="195840" cy="19080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E3B40B94-F75A-0397-4403-61EE4902B2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9936" y="399938"/>
                  <a:ext cx="231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92508554-E18C-84C5-84B9-A40C9AC4B366}"/>
                    </a:ext>
                  </a:extLst>
                </p14:cNvPr>
                <p14:cNvContentPartPr/>
                <p14:nvPr/>
              </p14:nvContentPartPr>
              <p14:xfrm>
                <a:off x="1098536" y="387698"/>
                <a:ext cx="168120" cy="35748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92508554-E18C-84C5-84B9-A40C9AC4B3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0896" y="369698"/>
                  <a:ext cx="2037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A3EBF819-2D91-6497-5DDA-942A5E8DCE26}"/>
                    </a:ext>
                  </a:extLst>
                </p14:cNvPr>
                <p14:cNvContentPartPr/>
                <p14:nvPr/>
              </p14:nvContentPartPr>
              <p14:xfrm>
                <a:off x="1246856" y="438098"/>
                <a:ext cx="142200" cy="13320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A3EBF819-2D91-6497-5DDA-942A5E8DCE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8856" y="420458"/>
                  <a:ext cx="177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8A98BD9-7E70-4618-B4DF-7C162467CB67}"/>
                    </a:ext>
                  </a:extLst>
                </p14:cNvPr>
                <p14:cNvContentPartPr/>
                <p14:nvPr/>
              </p14:nvContentPartPr>
              <p14:xfrm>
                <a:off x="1421816" y="331178"/>
                <a:ext cx="30240" cy="291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8A98BD9-7E70-4618-B4DF-7C162467CB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3816" y="313538"/>
                  <a:ext cx="65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A0B8D23-50F7-1162-042D-278D992E27A0}"/>
                    </a:ext>
                  </a:extLst>
                </p14:cNvPr>
                <p14:cNvContentPartPr/>
                <p14:nvPr/>
              </p14:nvContentPartPr>
              <p14:xfrm>
                <a:off x="1435136" y="456818"/>
                <a:ext cx="10800" cy="972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A0B8D23-50F7-1162-042D-278D992E27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17136" y="438818"/>
                  <a:ext cx="46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F51CBC56-3F37-DD1F-8774-A343067265C2}"/>
                    </a:ext>
                  </a:extLst>
                </p14:cNvPr>
                <p14:cNvContentPartPr/>
                <p14:nvPr/>
              </p14:nvContentPartPr>
              <p14:xfrm>
                <a:off x="1512896" y="178178"/>
                <a:ext cx="168480" cy="3808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F51CBC56-3F37-DD1F-8774-A343067265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95256" y="160178"/>
                  <a:ext cx="204120" cy="41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EB9A064-D0C4-62E0-A6A2-2C0808D7FD96}"/>
              </a:ext>
            </a:extLst>
          </p:cNvPr>
          <p:cNvGrpSpPr/>
          <p:nvPr/>
        </p:nvGrpSpPr>
        <p:grpSpPr>
          <a:xfrm>
            <a:off x="1910336" y="245858"/>
            <a:ext cx="787320" cy="427320"/>
            <a:chOff x="1910336" y="245858"/>
            <a:chExt cx="78732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04F39EF9-2F4D-85FC-426F-56CD3FC5DC48}"/>
                    </a:ext>
                  </a:extLst>
                </p14:cNvPr>
                <p14:cNvContentPartPr/>
                <p14:nvPr/>
              </p14:nvContentPartPr>
              <p14:xfrm>
                <a:off x="1910336" y="327938"/>
                <a:ext cx="19080" cy="2534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04F39EF9-2F4D-85FC-426F-56CD3FC5DC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92336" y="310298"/>
                  <a:ext cx="54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82D8CB9D-D049-8912-D56B-8ACE75038542}"/>
                    </a:ext>
                  </a:extLst>
                </p14:cNvPr>
                <p14:cNvContentPartPr/>
                <p14:nvPr/>
              </p14:nvContentPartPr>
              <p14:xfrm>
                <a:off x="1912136" y="259178"/>
                <a:ext cx="303840" cy="41400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82D8CB9D-D049-8912-D56B-8ACE7503854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4496" y="241178"/>
                  <a:ext cx="3394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45F8F4A-86B9-4B10-D20F-174F871AB8FA}"/>
                    </a:ext>
                  </a:extLst>
                </p14:cNvPr>
                <p14:cNvContentPartPr/>
                <p14:nvPr/>
              </p14:nvContentPartPr>
              <p14:xfrm>
                <a:off x="1936976" y="389858"/>
                <a:ext cx="180360" cy="1126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45F8F4A-86B9-4B10-D20F-174F871AB8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19336" y="371858"/>
                  <a:ext cx="216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9D08C73-5690-A813-E61C-9C9FCE65FE45}"/>
                    </a:ext>
                  </a:extLst>
                </p14:cNvPr>
                <p14:cNvContentPartPr/>
                <p14:nvPr/>
              </p14:nvContentPartPr>
              <p14:xfrm>
                <a:off x="2007896" y="296258"/>
                <a:ext cx="59040" cy="35640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9D08C73-5690-A813-E61C-9C9FCE65FE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90256" y="278258"/>
                  <a:ext cx="946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2F4347B5-557C-E94E-B411-1865A744C3E3}"/>
                    </a:ext>
                  </a:extLst>
                </p14:cNvPr>
                <p14:cNvContentPartPr/>
                <p14:nvPr/>
              </p14:nvContentPartPr>
              <p14:xfrm>
                <a:off x="2232176" y="291938"/>
                <a:ext cx="21960" cy="24012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2F4347B5-557C-E94E-B411-1865A744C3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14536" y="274298"/>
                  <a:ext cx="57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2D10F75A-4292-2CF3-BEFE-8E9B755657E7}"/>
                    </a:ext>
                  </a:extLst>
                </p14:cNvPr>
                <p14:cNvContentPartPr/>
                <p14:nvPr/>
              </p14:nvContentPartPr>
              <p14:xfrm>
                <a:off x="2259896" y="331178"/>
                <a:ext cx="143280" cy="2196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2D10F75A-4292-2CF3-BEFE-8E9B755657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42256" y="313178"/>
                  <a:ext cx="178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61E72BD2-BAF7-1BC7-01F9-A7BFE85A4F1D}"/>
                    </a:ext>
                  </a:extLst>
                </p14:cNvPr>
                <p14:cNvContentPartPr/>
                <p14:nvPr/>
              </p14:nvContentPartPr>
              <p14:xfrm>
                <a:off x="2288696" y="245858"/>
                <a:ext cx="243000" cy="4248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61E72BD2-BAF7-1BC7-01F9-A7BFE85A4F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71056" y="227858"/>
                  <a:ext cx="2786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20D89E2C-A191-FFB8-A477-1BD2CA25D366}"/>
                    </a:ext>
                  </a:extLst>
                </p14:cNvPr>
                <p14:cNvContentPartPr/>
                <p14:nvPr/>
              </p14:nvContentPartPr>
              <p14:xfrm>
                <a:off x="2679656" y="622418"/>
                <a:ext cx="18000" cy="4140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20D89E2C-A191-FFB8-A477-1BD2CA25D3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61656" y="604418"/>
                  <a:ext cx="536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C090DDB-5A35-29E3-3152-397B410156CA}"/>
              </a:ext>
            </a:extLst>
          </p:cNvPr>
          <p:cNvGrpSpPr/>
          <p:nvPr/>
        </p:nvGrpSpPr>
        <p:grpSpPr>
          <a:xfrm>
            <a:off x="389308" y="1290388"/>
            <a:ext cx="649080" cy="337680"/>
            <a:chOff x="389308" y="1290388"/>
            <a:chExt cx="64908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FF7BE21-B9A6-D3FE-2FA1-5D046DEE66B8}"/>
                    </a:ext>
                  </a:extLst>
                </p14:cNvPr>
                <p14:cNvContentPartPr/>
                <p14:nvPr/>
              </p14:nvContentPartPr>
              <p14:xfrm>
                <a:off x="389308" y="1401988"/>
                <a:ext cx="191160" cy="22608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FF7BE21-B9A6-D3FE-2FA1-5D046DEE66B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1668" y="1384348"/>
                  <a:ext cx="226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4385BDD7-1690-C125-6DB8-5CE1D1E23FE4}"/>
                    </a:ext>
                  </a:extLst>
                </p14:cNvPr>
                <p14:cNvContentPartPr/>
                <p14:nvPr/>
              </p14:nvContentPartPr>
              <p14:xfrm>
                <a:off x="665068" y="1435108"/>
                <a:ext cx="172800" cy="1875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4385BDD7-1690-C125-6DB8-5CE1D1E23F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7428" y="1417108"/>
                  <a:ext cx="208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AFE4C279-8D96-6595-2382-BB483DED9654}"/>
                    </a:ext>
                  </a:extLst>
                </p14:cNvPr>
                <p14:cNvContentPartPr/>
                <p14:nvPr/>
              </p14:nvContentPartPr>
              <p14:xfrm>
                <a:off x="850108" y="1433308"/>
                <a:ext cx="128520" cy="14472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AFE4C279-8D96-6595-2382-BB483DED965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2108" y="1415668"/>
                  <a:ext cx="164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21BFEF7E-3AF0-2B04-5C57-3B51045C0376}"/>
                    </a:ext>
                  </a:extLst>
                </p14:cNvPr>
                <p14:cNvContentPartPr/>
                <p14:nvPr/>
              </p14:nvContentPartPr>
              <p14:xfrm>
                <a:off x="1008868" y="1290388"/>
                <a:ext cx="29520" cy="29556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21BFEF7E-3AF0-2B04-5C57-3B51045C03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0868" y="1272388"/>
                  <a:ext cx="6516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8C83E24C-727B-28F8-AA0A-1CCBB4130DE1}"/>
                  </a:ext>
                </a:extLst>
              </p14:cNvPr>
              <p14:cNvContentPartPr/>
              <p14:nvPr/>
            </p14:nvContentPartPr>
            <p14:xfrm>
              <a:off x="1224148" y="1575508"/>
              <a:ext cx="67320" cy="7884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8C83E24C-727B-28F8-AA0A-1CCBB4130DE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06148" y="1557508"/>
                <a:ext cx="10296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组合 65">
            <a:extLst>
              <a:ext uri="{FF2B5EF4-FFF2-40B4-BE49-F238E27FC236}">
                <a16:creationId xmlns:a16="http://schemas.microsoft.com/office/drawing/2014/main" id="{223F7EE9-FE8B-7317-B47F-9F741FF7114E}"/>
              </a:ext>
            </a:extLst>
          </p:cNvPr>
          <p:cNvGrpSpPr/>
          <p:nvPr/>
        </p:nvGrpSpPr>
        <p:grpSpPr>
          <a:xfrm>
            <a:off x="1531228" y="1314508"/>
            <a:ext cx="1256040" cy="332640"/>
            <a:chOff x="1531228" y="1314508"/>
            <a:chExt cx="125604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6D06ED23-DE4E-E7B7-1F8D-B6F12D9EA12A}"/>
                    </a:ext>
                  </a:extLst>
                </p14:cNvPr>
                <p14:cNvContentPartPr/>
                <p14:nvPr/>
              </p14:nvContentPartPr>
              <p14:xfrm>
                <a:off x="1531228" y="1410628"/>
                <a:ext cx="138960" cy="2365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6D06ED23-DE4E-E7B7-1F8D-B6F12D9EA12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13228" y="1392628"/>
                  <a:ext cx="174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86962815-5888-2600-F6D6-311903FA62C8}"/>
                    </a:ext>
                  </a:extLst>
                </p14:cNvPr>
                <p14:cNvContentPartPr/>
                <p14:nvPr/>
              </p14:nvContentPartPr>
              <p14:xfrm>
                <a:off x="1726348" y="1435108"/>
                <a:ext cx="165600" cy="19836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86962815-5888-2600-F6D6-311903FA62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08708" y="1417468"/>
                  <a:ext cx="2012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6AED487C-F04B-2653-4B27-A71E7B1A781D}"/>
                    </a:ext>
                  </a:extLst>
                </p14:cNvPr>
                <p14:cNvContentPartPr/>
                <p14:nvPr/>
              </p14:nvContentPartPr>
              <p14:xfrm>
                <a:off x="1891588" y="1418908"/>
                <a:ext cx="150480" cy="15804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6AED487C-F04B-2653-4B27-A71E7B1A78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73588" y="1400908"/>
                  <a:ext cx="186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49B808F4-C258-5EEA-F854-1699C215229D}"/>
                    </a:ext>
                  </a:extLst>
                </p14:cNvPr>
                <p14:cNvContentPartPr/>
                <p14:nvPr/>
              </p14:nvContentPartPr>
              <p14:xfrm>
                <a:off x="2074108" y="1314508"/>
                <a:ext cx="186120" cy="25524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49B808F4-C258-5EEA-F854-1699C215229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56468" y="1296508"/>
                  <a:ext cx="221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C3B17A43-A8CA-9C42-FBC0-38DC250A1C1D}"/>
                    </a:ext>
                  </a:extLst>
                </p14:cNvPr>
                <p14:cNvContentPartPr/>
                <p14:nvPr/>
              </p14:nvContentPartPr>
              <p14:xfrm>
                <a:off x="2388748" y="1441948"/>
                <a:ext cx="45360" cy="2772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C3B17A43-A8CA-9C42-FBC0-38DC250A1C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70748" y="1423948"/>
                  <a:ext cx="81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1B1C20A3-5591-42F6-48FC-1CA69B2D9C1F}"/>
                    </a:ext>
                  </a:extLst>
                </p14:cNvPr>
                <p14:cNvContentPartPr/>
                <p14:nvPr/>
              </p14:nvContentPartPr>
              <p14:xfrm>
                <a:off x="2526628" y="1453108"/>
                <a:ext cx="55800" cy="2340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1B1C20A3-5591-42F6-48FC-1CA69B2D9C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08628" y="1435468"/>
                  <a:ext cx="91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DEF6000C-1B25-80DC-3BA3-219FD30041E8}"/>
                    </a:ext>
                  </a:extLst>
                </p14:cNvPr>
                <p14:cNvContentPartPr/>
                <p14:nvPr/>
              </p14:nvContentPartPr>
              <p14:xfrm>
                <a:off x="2691508" y="1442668"/>
                <a:ext cx="95760" cy="464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DEF6000C-1B25-80DC-3BA3-219FD30041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73868" y="1425028"/>
                  <a:ext cx="13140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09C0C0A-62A9-B661-BEBD-D3A82F55F2FB}"/>
              </a:ext>
            </a:extLst>
          </p:cNvPr>
          <p:cNvGrpSpPr/>
          <p:nvPr/>
        </p:nvGrpSpPr>
        <p:grpSpPr>
          <a:xfrm>
            <a:off x="3072748" y="1434388"/>
            <a:ext cx="229320" cy="109800"/>
            <a:chOff x="3072748" y="1434388"/>
            <a:chExt cx="22932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120A7AC1-69D9-6723-0F08-FA97FD295518}"/>
                    </a:ext>
                  </a:extLst>
                </p14:cNvPr>
                <p14:cNvContentPartPr/>
                <p14:nvPr/>
              </p14:nvContentPartPr>
              <p14:xfrm>
                <a:off x="3072748" y="1434388"/>
                <a:ext cx="157320" cy="936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120A7AC1-69D9-6723-0F08-FA97FD2955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55108" y="1416748"/>
                  <a:ext cx="192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1D680DDA-0519-58F3-688A-F488435314A8}"/>
                    </a:ext>
                  </a:extLst>
                </p14:cNvPr>
                <p14:cNvContentPartPr/>
                <p14:nvPr/>
              </p14:nvContentPartPr>
              <p14:xfrm>
                <a:off x="3101188" y="1534828"/>
                <a:ext cx="200880" cy="93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1D680DDA-0519-58F3-688A-F488435314A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83188" y="1516828"/>
                  <a:ext cx="23652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4FDF3210-5DE2-D4D0-A639-13BDA8DE1A3F}"/>
                  </a:ext>
                </a:extLst>
              </p14:cNvPr>
              <p14:cNvContentPartPr/>
              <p14:nvPr/>
            </p14:nvContentPartPr>
            <p14:xfrm>
              <a:off x="5273788" y="2390188"/>
              <a:ext cx="360" cy="36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4FDF3210-5DE2-D4D0-A639-13BDA8DE1A3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55788" y="237218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9D512D6-D2F2-1C24-85BC-FF8749F82296}"/>
              </a:ext>
            </a:extLst>
          </p:cNvPr>
          <p:cNvGrpSpPr/>
          <p:nvPr/>
        </p:nvGrpSpPr>
        <p:grpSpPr>
          <a:xfrm>
            <a:off x="6128068" y="1215508"/>
            <a:ext cx="606240" cy="479520"/>
            <a:chOff x="6128068" y="1215508"/>
            <a:chExt cx="60624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98C4CB10-47C5-0E75-B683-00F9FAB002E0}"/>
                    </a:ext>
                  </a:extLst>
                </p14:cNvPr>
                <p14:cNvContentPartPr/>
                <p14:nvPr/>
              </p14:nvContentPartPr>
              <p14:xfrm>
                <a:off x="6128068" y="1295428"/>
                <a:ext cx="6840" cy="21024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98C4CB10-47C5-0E75-B683-00F9FAB002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10428" y="1277428"/>
                  <a:ext cx="42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2BB4F065-54BD-396D-C1EA-EBDE5CD4850C}"/>
                    </a:ext>
                  </a:extLst>
                </p14:cNvPr>
                <p14:cNvContentPartPr/>
                <p14:nvPr/>
              </p14:nvContentPartPr>
              <p14:xfrm>
                <a:off x="6169828" y="1240348"/>
                <a:ext cx="36000" cy="2664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2BB4F065-54BD-396D-C1EA-EBDE5CD485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52188" y="1222348"/>
                  <a:ext cx="71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0F2E369C-A0E5-8B6B-7DAF-CC1B2355EB30}"/>
                    </a:ext>
                  </a:extLst>
                </p14:cNvPr>
                <p14:cNvContentPartPr/>
                <p14:nvPr/>
              </p14:nvContentPartPr>
              <p14:xfrm>
                <a:off x="6169828" y="1215508"/>
                <a:ext cx="246960" cy="42084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0F2E369C-A0E5-8B6B-7DAF-CC1B2355EB3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52188" y="1197868"/>
                  <a:ext cx="28260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EED37E44-3593-1FE5-92C7-57E3F6768D3D}"/>
                    </a:ext>
                  </a:extLst>
                </p14:cNvPr>
                <p14:cNvContentPartPr/>
                <p14:nvPr/>
              </p14:nvContentPartPr>
              <p14:xfrm>
                <a:off x="6234628" y="1403068"/>
                <a:ext cx="14040" cy="4752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EED37E44-3593-1FE5-92C7-57E3F6768D3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6988" y="1385428"/>
                  <a:ext cx="49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66C068CE-0E8F-E328-D594-492501F9E469}"/>
                    </a:ext>
                  </a:extLst>
                </p14:cNvPr>
                <p14:cNvContentPartPr/>
                <p14:nvPr/>
              </p14:nvContentPartPr>
              <p14:xfrm>
                <a:off x="6228148" y="1315948"/>
                <a:ext cx="126000" cy="189000"/>
              </p14:xfrm>
            </p:contentPart>
          </mc:Choice>
          <mc:Fallback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66C068CE-0E8F-E328-D594-492501F9E4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10148" y="1298308"/>
                  <a:ext cx="161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C0FD005E-5633-F3F5-2894-0029105B80B7}"/>
                    </a:ext>
                  </a:extLst>
                </p14:cNvPr>
                <p14:cNvContentPartPr/>
                <p14:nvPr/>
              </p14:nvContentPartPr>
              <p14:xfrm>
                <a:off x="6421468" y="1299388"/>
                <a:ext cx="123480" cy="295200"/>
              </p14:xfrm>
            </p:contentPart>
          </mc:Choice>
          <mc:Fallback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C0FD005E-5633-F3F5-2894-0029105B80B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03828" y="1281388"/>
                  <a:ext cx="1591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D616518E-D218-B128-7F29-46BAEB0BCED1}"/>
                    </a:ext>
                  </a:extLst>
                </p14:cNvPr>
                <p14:cNvContentPartPr/>
                <p14:nvPr/>
              </p14:nvContentPartPr>
              <p14:xfrm>
                <a:off x="6547108" y="1263028"/>
                <a:ext cx="95400" cy="44280"/>
              </p14:xfrm>
            </p:contentPart>
          </mc:Choice>
          <mc:Fallback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D616518E-D218-B128-7F29-46BAEB0BCE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29108" y="1245388"/>
                  <a:ext cx="131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7806717B-03BA-336C-BAD9-665ECB15FF1A}"/>
                    </a:ext>
                  </a:extLst>
                </p14:cNvPr>
                <p14:cNvContentPartPr/>
                <p14:nvPr/>
              </p14:nvContentPartPr>
              <p14:xfrm>
                <a:off x="6565468" y="1328908"/>
                <a:ext cx="71640" cy="236160"/>
              </p14:xfrm>
            </p:contentPart>
          </mc:Choice>
          <mc:Fallback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7806717B-03BA-336C-BAD9-665ECB15FF1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47828" y="1311268"/>
                  <a:ext cx="107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FF9F07F5-3F75-AA00-10A8-90ADAA485114}"/>
                    </a:ext>
                  </a:extLst>
                </p14:cNvPr>
                <p14:cNvContentPartPr/>
                <p14:nvPr/>
              </p14:nvContentPartPr>
              <p14:xfrm>
                <a:off x="6580228" y="1386148"/>
                <a:ext cx="154080" cy="14580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FF9F07F5-3F75-AA00-10A8-90ADAA48511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62588" y="1368148"/>
                  <a:ext cx="189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34593254-D86C-BF0F-C459-B12A0F0A8598}"/>
                    </a:ext>
                  </a:extLst>
                </p14:cNvPr>
                <p14:cNvContentPartPr/>
                <p14:nvPr/>
              </p14:nvContentPartPr>
              <p14:xfrm>
                <a:off x="6629548" y="1478308"/>
                <a:ext cx="37800" cy="216720"/>
              </p14:xfrm>
            </p:contentPart>
          </mc:Choice>
          <mc:Fallback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34593254-D86C-BF0F-C459-B12A0F0A859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11548" y="1460668"/>
                  <a:ext cx="7344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ACA7FD6A-A87F-B167-95B3-A572E7D56BD5}"/>
                  </a:ext>
                </a:extLst>
              </p14:cNvPr>
              <p14:cNvContentPartPr/>
              <p14:nvPr/>
            </p14:nvContentPartPr>
            <p14:xfrm>
              <a:off x="5457388" y="1326748"/>
              <a:ext cx="12240" cy="2952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ACA7FD6A-A87F-B167-95B3-A572E7D56BD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39388" y="1309108"/>
                <a:ext cx="478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5EE8B203-0ABA-0A1D-AB04-ACA3A7263AA4}"/>
                  </a:ext>
                </a:extLst>
              </p14:cNvPr>
              <p14:cNvContentPartPr/>
              <p14:nvPr/>
            </p14:nvContentPartPr>
            <p14:xfrm>
              <a:off x="3514828" y="1386868"/>
              <a:ext cx="110880" cy="19836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5EE8B203-0ABA-0A1D-AB04-ACA3A7263A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96828" y="1369228"/>
                <a:ext cx="146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C6B42770-037F-BD84-1FC0-D49364B24E64}"/>
                  </a:ext>
                </a:extLst>
              </p14:cNvPr>
              <p14:cNvContentPartPr/>
              <p14:nvPr/>
            </p14:nvContentPartPr>
            <p14:xfrm>
              <a:off x="3695548" y="1393708"/>
              <a:ext cx="140400" cy="12996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C6B42770-037F-BD84-1FC0-D49364B24E6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77548" y="1375708"/>
                <a:ext cx="176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5C4E31B5-FA54-049E-CE13-FFADAE023580}"/>
                  </a:ext>
                </a:extLst>
              </p14:cNvPr>
              <p14:cNvContentPartPr/>
              <p14:nvPr/>
            </p14:nvContentPartPr>
            <p14:xfrm>
              <a:off x="3695548" y="1407388"/>
              <a:ext cx="32040" cy="27324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5C4E31B5-FA54-049E-CE13-FFADAE02358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77548" y="1389388"/>
                <a:ext cx="676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7F0B08AB-E609-3A32-D2AB-6EFB11C73EDC}"/>
                  </a:ext>
                </a:extLst>
              </p14:cNvPr>
              <p14:cNvContentPartPr/>
              <p14:nvPr/>
            </p14:nvContentPartPr>
            <p14:xfrm>
              <a:off x="3846748" y="1553548"/>
              <a:ext cx="22320" cy="7236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7F0B08AB-E609-3A32-D2AB-6EFB11C73ED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829108" y="1535908"/>
                <a:ext cx="5796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A5BE72F6-D942-DC85-DA7B-EAD204F07E03}"/>
              </a:ext>
            </a:extLst>
          </p:cNvPr>
          <p:cNvGrpSpPr/>
          <p:nvPr/>
        </p:nvGrpSpPr>
        <p:grpSpPr>
          <a:xfrm>
            <a:off x="4023868" y="1092028"/>
            <a:ext cx="1979640" cy="629640"/>
            <a:chOff x="4023868" y="1092028"/>
            <a:chExt cx="197964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3FFF50B5-009E-3AD1-B00B-3230B1CF5224}"/>
                    </a:ext>
                  </a:extLst>
                </p14:cNvPr>
                <p14:cNvContentPartPr/>
                <p14:nvPr/>
              </p14:nvContentPartPr>
              <p14:xfrm>
                <a:off x="4023868" y="1349788"/>
                <a:ext cx="199080" cy="18216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3FFF50B5-009E-3AD1-B00B-3230B1CF52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06228" y="1332148"/>
                  <a:ext cx="234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FEC6C3A9-04D3-3174-B720-A4D50E3115A3}"/>
                    </a:ext>
                  </a:extLst>
                </p14:cNvPr>
                <p14:cNvContentPartPr/>
                <p14:nvPr/>
              </p14:nvContentPartPr>
              <p14:xfrm>
                <a:off x="4220068" y="1331788"/>
                <a:ext cx="138240" cy="34992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FEC6C3A9-04D3-3174-B720-A4D50E3115A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02068" y="1314148"/>
                  <a:ext cx="173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A9A3F655-519C-A8BC-1A6D-36DAF2C3E348}"/>
                    </a:ext>
                  </a:extLst>
                </p14:cNvPr>
                <p14:cNvContentPartPr/>
                <p14:nvPr/>
              </p14:nvContentPartPr>
              <p14:xfrm>
                <a:off x="4366948" y="1378228"/>
                <a:ext cx="179640" cy="18036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A9A3F655-519C-A8BC-1A6D-36DAF2C3E34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49308" y="1360228"/>
                  <a:ext cx="215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EF80F28C-CDCD-25F8-7921-C8C8E5840EE6}"/>
                    </a:ext>
                  </a:extLst>
                </p14:cNvPr>
                <p14:cNvContentPartPr/>
                <p14:nvPr/>
              </p14:nvContentPartPr>
              <p14:xfrm>
                <a:off x="4538308" y="1260148"/>
                <a:ext cx="25560" cy="5256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EF80F28C-CDCD-25F8-7921-C8C8E5840EE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20308" y="1242148"/>
                  <a:ext cx="61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9BF078DA-8B88-9E3C-60B0-2F333F5A08AE}"/>
                    </a:ext>
                  </a:extLst>
                </p14:cNvPr>
                <p14:cNvContentPartPr/>
                <p14:nvPr/>
              </p14:nvContentPartPr>
              <p14:xfrm>
                <a:off x="4541548" y="1393708"/>
                <a:ext cx="39960" cy="13824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9BF078DA-8B88-9E3C-60B0-2F333F5A08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23548" y="1376068"/>
                  <a:ext cx="75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E6A6CF81-3C62-CC65-EA06-1E972A014BC2}"/>
                    </a:ext>
                  </a:extLst>
                </p14:cNvPr>
                <p14:cNvContentPartPr/>
                <p14:nvPr/>
              </p14:nvContentPartPr>
              <p14:xfrm>
                <a:off x="4618948" y="1092028"/>
                <a:ext cx="166320" cy="44424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E6A6CF81-3C62-CC65-EA06-1E972A014B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01308" y="1074028"/>
                  <a:ext cx="2019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10ACB90D-4E18-5C0B-0CF2-64A655B7E1F7}"/>
                    </a:ext>
                  </a:extLst>
                </p14:cNvPr>
                <p14:cNvContentPartPr/>
                <p14:nvPr/>
              </p14:nvContentPartPr>
              <p14:xfrm>
                <a:off x="4935388" y="1155748"/>
                <a:ext cx="94320" cy="180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10ACB90D-4E18-5C0B-0CF2-64A655B7E1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17388" y="1137748"/>
                  <a:ext cx="129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927DBB7D-8984-BAAB-6605-477145E7A24E}"/>
                    </a:ext>
                  </a:extLst>
                </p14:cNvPr>
                <p14:cNvContentPartPr/>
                <p14:nvPr/>
              </p14:nvContentPartPr>
              <p14:xfrm>
                <a:off x="4927828" y="1155748"/>
                <a:ext cx="198720" cy="56592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927DBB7D-8984-BAAB-6605-477145E7A24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10188" y="1137748"/>
                  <a:ext cx="23436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墨迹 69">
                  <a:extLst>
                    <a:ext uri="{FF2B5EF4-FFF2-40B4-BE49-F238E27FC236}">
                      <a16:creationId xmlns:a16="http://schemas.microsoft.com/office/drawing/2014/main" id="{6842146A-D42C-A756-F33F-8B9846DC7B18}"/>
                    </a:ext>
                  </a:extLst>
                </p14:cNvPr>
                <p14:cNvContentPartPr/>
                <p14:nvPr/>
              </p14:nvContentPartPr>
              <p14:xfrm>
                <a:off x="5082628" y="1309108"/>
                <a:ext cx="100800" cy="54720"/>
              </p14:xfrm>
            </p:contentPart>
          </mc:Choice>
          <mc:Fallback>
            <p:pic>
              <p:nvPicPr>
                <p:cNvPr id="70" name="墨迹 69">
                  <a:extLst>
                    <a:ext uri="{FF2B5EF4-FFF2-40B4-BE49-F238E27FC236}">
                      <a16:creationId xmlns:a16="http://schemas.microsoft.com/office/drawing/2014/main" id="{6842146A-D42C-A756-F33F-8B9846DC7B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64628" y="1291468"/>
                  <a:ext cx="136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D1622F38-C1AF-886D-76EA-A61440587E85}"/>
                    </a:ext>
                  </a:extLst>
                </p14:cNvPr>
                <p14:cNvContentPartPr/>
                <p14:nvPr/>
              </p14:nvContentPartPr>
              <p14:xfrm>
                <a:off x="5126188" y="1226668"/>
                <a:ext cx="161280" cy="35640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D1622F38-C1AF-886D-76EA-A61440587E8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08548" y="1208668"/>
                  <a:ext cx="196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685F1F39-09EA-453D-D3EE-83649ED70CC6}"/>
                    </a:ext>
                  </a:extLst>
                </p14:cNvPr>
                <p14:cNvContentPartPr/>
                <p14:nvPr/>
              </p14:nvContentPartPr>
              <p14:xfrm>
                <a:off x="5226628" y="1364548"/>
                <a:ext cx="148680" cy="14688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685F1F39-09EA-453D-D3EE-83649ED70C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08988" y="1346548"/>
                  <a:ext cx="184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474D7FFD-D43A-46B7-FE3D-CF45AF0BAE6F}"/>
                    </a:ext>
                  </a:extLst>
                </p14:cNvPr>
                <p14:cNvContentPartPr/>
                <p14:nvPr/>
              </p14:nvContentPartPr>
              <p14:xfrm>
                <a:off x="5613268" y="1245388"/>
                <a:ext cx="86040" cy="29448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474D7FFD-D43A-46B7-FE3D-CF45AF0BAE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95268" y="1227748"/>
                  <a:ext cx="1216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564D1618-F31C-EFF7-62C9-0449393FFF88}"/>
                    </a:ext>
                  </a:extLst>
                </p14:cNvPr>
                <p14:cNvContentPartPr/>
                <p14:nvPr/>
              </p14:nvContentPartPr>
              <p14:xfrm>
                <a:off x="5685268" y="1203628"/>
                <a:ext cx="117720" cy="24912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564D1618-F31C-EFF7-62C9-0449393FFF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67268" y="1185988"/>
                  <a:ext cx="153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AC735350-EACA-00C3-8720-C8235EB5CC33}"/>
                    </a:ext>
                  </a:extLst>
                </p14:cNvPr>
                <p14:cNvContentPartPr/>
                <p14:nvPr/>
              </p14:nvContentPartPr>
              <p14:xfrm>
                <a:off x="5685268" y="1405228"/>
                <a:ext cx="203760" cy="2736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AC735350-EACA-00C3-8720-C8235EB5CC3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667268" y="1387588"/>
                  <a:ext cx="239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000D81DE-B6D4-026D-8299-1AE7F9911709}"/>
                    </a:ext>
                  </a:extLst>
                </p14:cNvPr>
                <p14:cNvContentPartPr/>
                <p14:nvPr/>
              </p14:nvContentPartPr>
              <p14:xfrm>
                <a:off x="5788588" y="1450228"/>
                <a:ext cx="42120" cy="8712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000D81DE-B6D4-026D-8299-1AE7F991170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70948" y="1432228"/>
                  <a:ext cx="77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322C9847-7A6D-0297-F564-725D7CE97793}"/>
                    </a:ext>
                  </a:extLst>
                </p14:cNvPr>
                <p14:cNvContentPartPr/>
                <p14:nvPr/>
              </p14:nvContentPartPr>
              <p14:xfrm>
                <a:off x="5442628" y="1333228"/>
                <a:ext cx="32760" cy="43560"/>
              </p14:xfrm>
            </p:contentPart>
          </mc:Choice>
          <mc:Fallback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322C9847-7A6D-0297-F564-725D7CE977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24988" y="1315228"/>
                  <a:ext cx="68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4A131D32-6AD3-67AB-E189-AA6542E01DA5}"/>
                    </a:ext>
                  </a:extLst>
                </p14:cNvPr>
                <p14:cNvContentPartPr/>
                <p14:nvPr/>
              </p14:nvContentPartPr>
              <p14:xfrm>
                <a:off x="5462788" y="1512508"/>
                <a:ext cx="33120" cy="6156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4A131D32-6AD3-67AB-E189-AA6542E01DA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44788" y="1494868"/>
                  <a:ext cx="68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28BC53F4-7785-D2C9-CE60-44BDD314C4A4}"/>
                    </a:ext>
                  </a:extLst>
                </p14:cNvPr>
                <p14:cNvContentPartPr/>
                <p14:nvPr/>
              </p14:nvContentPartPr>
              <p14:xfrm>
                <a:off x="5431468" y="1316308"/>
                <a:ext cx="30600" cy="33840"/>
              </p14:xfrm>
            </p:contentPart>
          </mc:Choice>
          <mc:Fallback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28BC53F4-7785-D2C9-CE60-44BDD314C4A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13468" y="1298668"/>
                  <a:ext cx="66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2EB8A5A7-7FD6-6855-CDF5-293D2CF932A9}"/>
                    </a:ext>
                  </a:extLst>
                </p14:cNvPr>
                <p14:cNvContentPartPr/>
                <p14:nvPr/>
              </p14:nvContentPartPr>
              <p14:xfrm>
                <a:off x="5959228" y="1262668"/>
                <a:ext cx="23760" cy="52200"/>
              </p14:xfrm>
            </p:contentPart>
          </mc:Choice>
          <mc:Fallback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2EB8A5A7-7FD6-6855-CDF5-293D2CF932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41588" y="1245028"/>
                  <a:ext cx="59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DE2C9361-9EDB-0BE0-9A86-F45BFDC99EA9}"/>
                    </a:ext>
                  </a:extLst>
                </p14:cNvPr>
                <p14:cNvContentPartPr/>
                <p14:nvPr/>
              </p14:nvContentPartPr>
              <p14:xfrm>
                <a:off x="5966788" y="1469668"/>
                <a:ext cx="36720" cy="37440"/>
              </p14:xfrm>
            </p:contentPart>
          </mc:Choice>
          <mc:Fallback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DE2C9361-9EDB-0BE0-9A86-F45BFDC99E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49148" y="1451668"/>
                  <a:ext cx="7236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6C2BA57F-8E45-3578-AFB0-0D6061AB4061}"/>
                  </a:ext>
                </a:extLst>
              </p14:cNvPr>
              <p14:cNvContentPartPr/>
              <p14:nvPr/>
            </p14:nvContentPartPr>
            <p14:xfrm>
              <a:off x="6888388" y="1614028"/>
              <a:ext cx="83160" cy="115560"/>
            </p14:xfrm>
          </p:contentPart>
        </mc:Choice>
        <mc:Fallback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6C2BA57F-8E45-3578-AFB0-0D6061AB406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70388" y="1596388"/>
                <a:ext cx="11880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AF3DC947-E67A-4B23-FB3C-D0C86300992A}"/>
              </a:ext>
            </a:extLst>
          </p:cNvPr>
          <p:cNvGrpSpPr/>
          <p:nvPr/>
        </p:nvGrpSpPr>
        <p:grpSpPr>
          <a:xfrm>
            <a:off x="7154788" y="1154668"/>
            <a:ext cx="1826280" cy="620640"/>
            <a:chOff x="7154788" y="1154668"/>
            <a:chExt cx="1826280" cy="62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6EABC09F-5B44-25E0-0EFE-A7551F4F06F3}"/>
                    </a:ext>
                  </a:extLst>
                </p14:cNvPr>
                <p14:cNvContentPartPr/>
                <p14:nvPr/>
              </p14:nvContentPartPr>
              <p14:xfrm>
                <a:off x="7154788" y="1230628"/>
                <a:ext cx="151560" cy="69120"/>
              </p14:xfrm>
            </p:contentPart>
          </mc:Choice>
          <mc:Fallback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6EABC09F-5B44-25E0-0EFE-A7551F4F06F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37148" y="1212988"/>
                  <a:ext cx="187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6685F2F1-6299-03D5-065C-0EDDE538F2BA}"/>
                    </a:ext>
                  </a:extLst>
                </p14:cNvPr>
                <p14:cNvContentPartPr/>
                <p14:nvPr/>
              </p14:nvContentPartPr>
              <p14:xfrm>
                <a:off x="7183228" y="1158628"/>
                <a:ext cx="110520" cy="210600"/>
              </p14:xfrm>
            </p:contentPart>
          </mc:Choice>
          <mc:Fallback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6685F2F1-6299-03D5-065C-0EDDE538F2B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65588" y="1140988"/>
                  <a:ext cx="146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A8FC5A65-DACE-4B87-E938-53B9DAC487DA}"/>
                    </a:ext>
                  </a:extLst>
                </p14:cNvPr>
                <p14:cNvContentPartPr/>
                <p14:nvPr/>
              </p14:nvContentPartPr>
              <p14:xfrm>
                <a:off x="7249828" y="1372828"/>
                <a:ext cx="67320" cy="109800"/>
              </p14:xfrm>
            </p:contentPart>
          </mc:Choice>
          <mc:Fallback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A8FC5A65-DACE-4B87-E938-53B9DAC487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31828" y="1355188"/>
                  <a:ext cx="1029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CD2881AE-65F7-1274-B034-B4F9A0E35952}"/>
                    </a:ext>
                  </a:extLst>
                </p14:cNvPr>
                <p14:cNvContentPartPr/>
                <p14:nvPr/>
              </p14:nvContentPartPr>
              <p14:xfrm>
                <a:off x="7253068" y="1372828"/>
                <a:ext cx="360" cy="360"/>
              </p14:xfrm>
            </p:contentPart>
          </mc:Choice>
          <mc:Fallback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CD2881AE-65F7-1274-B034-B4F9A0E359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35068" y="13551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759D5DF1-9C35-072A-0BF8-237FDFDE3043}"/>
                    </a:ext>
                  </a:extLst>
                </p14:cNvPr>
                <p14:cNvContentPartPr/>
                <p14:nvPr/>
              </p14:nvContentPartPr>
              <p14:xfrm>
                <a:off x="7203028" y="1372828"/>
                <a:ext cx="232200" cy="309600"/>
              </p14:xfrm>
            </p:contentPart>
          </mc:Choice>
          <mc:Fallback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759D5DF1-9C35-072A-0BF8-237FDFDE304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185028" y="1355188"/>
                  <a:ext cx="2678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FDDB7C0C-8A73-21E6-A9E0-94224325BB7A}"/>
                    </a:ext>
                  </a:extLst>
                </p14:cNvPr>
                <p14:cNvContentPartPr/>
                <p14:nvPr/>
              </p14:nvContentPartPr>
              <p14:xfrm>
                <a:off x="7368988" y="1367788"/>
                <a:ext cx="142560" cy="214560"/>
              </p14:xfrm>
            </p:contentPart>
          </mc:Choice>
          <mc:Fallback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FDDB7C0C-8A73-21E6-A9E0-94224325BB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351348" y="1349788"/>
                  <a:ext cx="178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B9CBE2A9-74FF-B273-1B36-8DEB97708A29}"/>
                    </a:ext>
                  </a:extLst>
                </p14:cNvPr>
                <p14:cNvContentPartPr/>
                <p14:nvPr/>
              </p14:nvContentPartPr>
              <p14:xfrm>
                <a:off x="7641508" y="1461748"/>
                <a:ext cx="360" cy="38880"/>
              </p14:xfrm>
            </p:contentPart>
          </mc:Choice>
          <mc:Fallback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B9CBE2A9-74FF-B273-1B36-8DEB97708A2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23868" y="1443748"/>
                  <a:ext cx="36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94C97DEE-977B-3D8A-1F85-BDC2896A775D}"/>
                    </a:ext>
                  </a:extLst>
                </p14:cNvPr>
                <p14:cNvContentPartPr/>
                <p14:nvPr/>
              </p14:nvContentPartPr>
              <p14:xfrm>
                <a:off x="7620628" y="1303348"/>
                <a:ext cx="21240" cy="40320"/>
              </p14:xfrm>
            </p:contentPart>
          </mc:Choice>
          <mc:Fallback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94C97DEE-977B-3D8A-1F85-BDC2896A775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02988" y="1285708"/>
                  <a:ext cx="568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EA4A041E-88E2-CC9B-599A-3BFE5EFDF2A0}"/>
                    </a:ext>
                  </a:extLst>
                </p14:cNvPr>
                <p14:cNvContentPartPr/>
                <p14:nvPr/>
              </p14:nvContentPartPr>
              <p14:xfrm>
                <a:off x="7635388" y="1463548"/>
                <a:ext cx="28440" cy="41400"/>
              </p14:xfrm>
            </p:contentPart>
          </mc:Choice>
          <mc:Fallback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EA4A041E-88E2-CC9B-599A-3BFE5EFDF2A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617748" y="1445548"/>
                  <a:ext cx="64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F72E29CB-D7DB-919E-D922-1C019ABB5E4A}"/>
                    </a:ext>
                  </a:extLst>
                </p14:cNvPr>
                <p14:cNvContentPartPr/>
                <p14:nvPr/>
              </p14:nvContentPartPr>
              <p14:xfrm>
                <a:off x="7772188" y="1260868"/>
                <a:ext cx="90360" cy="279720"/>
              </p14:xfrm>
            </p:contentPart>
          </mc:Choice>
          <mc:Fallback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F72E29CB-D7DB-919E-D922-1C019ABB5E4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54188" y="1242868"/>
                  <a:ext cx="126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0667CE38-9265-86CA-6480-EF16F0B6D113}"/>
                    </a:ext>
                  </a:extLst>
                </p14:cNvPr>
                <p14:cNvContentPartPr/>
                <p14:nvPr/>
              </p14:nvContentPartPr>
              <p14:xfrm>
                <a:off x="7874788" y="1277788"/>
                <a:ext cx="181800" cy="185760"/>
              </p14:xfrm>
            </p:contentPart>
          </mc:Choice>
          <mc:Fallback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0667CE38-9265-86CA-6480-EF16F0B6D11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56788" y="1260148"/>
                  <a:ext cx="217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0169CF8D-B149-0D3B-E636-99A7ADF1763D}"/>
                    </a:ext>
                  </a:extLst>
                </p14:cNvPr>
                <p14:cNvContentPartPr/>
                <p14:nvPr/>
              </p14:nvContentPartPr>
              <p14:xfrm>
                <a:off x="7979908" y="1484788"/>
                <a:ext cx="43200" cy="27360"/>
              </p14:xfrm>
            </p:contentPart>
          </mc:Choice>
          <mc:Fallback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0169CF8D-B149-0D3B-E636-99A7ADF1763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962268" y="1466788"/>
                  <a:ext cx="78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E7AE6538-20B7-1FE3-CA75-0B63F9869011}"/>
                    </a:ext>
                  </a:extLst>
                </p14:cNvPr>
                <p14:cNvContentPartPr/>
                <p14:nvPr/>
              </p14:nvContentPartPr>
              <p14:xfrm>
                <a:off x="7978828" y="1484788"/>
                <a:ext cx="66240" cy="126720"/>
              </p14:xfrm>
            </p:contentPart>
          </mc:Choice>
          <mc:Fallback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E7AE6538-20B7-1FE3-CA75-0B63F986901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961188" y="1466788"/>
                  <a:ext cx="101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30C214EA-039D-5B29-747D-E03951DC148E}"/>
                    </a:ext>
                  </a:extLst>
                </p14:cNvPr>
                <p14:cNvContentPartPr/>
                <p14:nvPr/>
              </p14:nvContentPartPr>
              <p14:xfrm>
                <a:off x="8176468" y="1289308"/>
                <a:ext cx="28440" cy="36000"/>
              </p14:xfrm>
            </p:contentPart>
          </mc:Choice>
          <mc:Fallback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30C214EA-039D-5B29-747D-E03951DC148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58468" y="1271308"/>
                  <a:ext cx="64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B6AF3318-CEBE-B121-41AB-B3C2725C26FF}"/>
                    </a:ext>
                  </a:extLst>
                </p14:cNvPr>
                <p14:cNvContentPartPr/>
                <p14:nvPr/>
              </p14:nvContentPartPr>
              <p14:xfrm>
                <a:off x="8179708" y="1476868"/>
                <a:ext cx="42480" cy="33120"/>
              </p14:xfrm>
            </p:contentPart>
          </mc:Choice>
          <mc:Fallback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B6AF3318-CEBE-B121-41AB-B3C2725C26F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161708" y="1459228"/>
                  <a:ext cx="78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D5C7D416-ADDC-F76D-78E1-0A3433BE7B30}"/>
                    </a:ext>
                  </a:extLst>
                </p14:cNvPr>
                <p14:cNvContentPartPr/>
                <p14:nvPr/>
              </p14:nvContentPartPr>
              <p14:xfrm>
                <a:off x="8191948" y="1270588"/>
                <a:ext cx="2520" cy="38880"/>
              </p14:xfrm>
            </p:contentPart>
          </mc:Choice>
          <mc:Fallback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D5C7D416-ADDC-F76D-78E1-0A3433BE7B3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174308" y="1252588"/>
                  <a:ext cx="38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A4B11987-AE99-7D0E-A98F-D23A461D962D}"/>
                    </a:ext>
                  </a:extLst>
                </p14:cNvPr>
                <p14:cNvContentPartPr/>
                <p14:nvPr/>
              </p14:nvContentPartPr>
              <p14:xfrm>
                <a:off x="8350708" y="1292548"/>
                <a:ext cx="360" cy="172440"/>
              </p14:xfrm>
            </p:contentPart>
          </mc:Choice>
          <mc:Fallback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A4B11987-AE99-7D0E-A98F-D23A461D962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333068" y="1274548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D9752F28-5CEF-38F6-4149-FE3B056E2A9C}"/>
                    </a:ext>
                  </a:extLst>
                </p14:cNvPr>
                <p14:cNvContentPartPr/>
                <p14:nvPr/>
              </p14:nvContentPartPr>
              <p14:xfrm>
                <a:off x="8381308" y="1244308"/>
                <a:ext cx="18000" cy="15120"/>
              </p14:xfrm>
            </p:contentPart>
          </mc:Choice>
          <mc:Fallback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D9752F28-5CEF-38F6-4149-FE3B056E2A9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363308" y="1226668"/>
                  <a:ext cx="53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B20FB378-B31B-0996-A68B-16B12813F40B}"/>
                    </a:ext>
                  </a:extLst>
                </p14:cNvPr>
                <p14:cNvContentPartPr/>
                <p14:nvPr/>
              </p14:nvContentPartPr>
              <p14:xfrm>
                <a:off x="8428108" y="1154668"/>
                <a:ext cx="127800" cy="420120"/>
              </p14:xfrm>
            </p:contentPart>
          </mc:Choice>
          <mc:Fallback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B20FB378-B31B-0996-A68B-16B12813F40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410468" y="1136668"/>
                  <a:ext cx="1634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C0921449-AFD8-A439-C9FC-1F668A3F66C0}"/>
                    </a:ext>
                  </a:extLst>
                </p14:cNvPr>
                <p14:cNvContentPartPr/>
                <p14:nvPr/>
              </p14:nvContentPartPr>
              <p14:xfrm>
                <a:off x="8430268" y="1286068"/>
                <a:ext cx="75600" cy="136080"/>
              </p14:xfrm>
            </p:contentPart>
          </mc:Choice>
          <mc:Fallback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C0921449-AFD8-A439-C9FC-1F668A3F66C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12268" y="1268068"/>
                  <a:ext cx="111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62F2E570-AFF1-9990-9159-3C68FE24589B}"/>
                    </a:ext>
                  </a:extLst>
                </p14:cNvPr>
                <p14:cNvContentPartPr/>
                <p14:nvPr/>
              </p14:nvContentPartPr>
              <p14:xfrm>
                <a:off x="8534668" y="1231708"/>
                <a:ext cx="110520" cy="299880"/>
              </p14:xfrm>
            </p:contentPart>
          </mc:Choice>
          <mc:Fallback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62F2E570-AFF1-9990-9159-3C68FE24589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517028" y="1214068"/>
                  <a:ext cx="146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35EB1C78-B8D1-5415-D72B-3D9A386A9759}"/>
                    </a:ext>
                  </a:extLst>
                </p14:cNvPr>
                <p14:cNvContentPartPr/>
                <p14:nvPr/>
              </p14:nvContentPartPr>
              <p14:xfrm>
                <a:off x="8662108" y="1206868"/>
                <a:ext cx="96480" cy="39960"/>
              </p14:xfrm>
            </p:contentPart>
          </mc:Choice>
          <mc:Fallback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35EB1C78-B8D1-5415-D72B-3D9A386A975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644468" y="1188868"/>
                  <a:ext cx="132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23172366-6BD6-AE58-B7C5-B4203F3C7CE7}"/>
                    </a:ext>
                  </a:extLst>
                </p14:cNvPr>
                <p14:cNvContentPartPr/>
                <p14:nvPr/>
              </p14:nvContentPartPr>
              <p14:xfrm>
                <a:off x="8677948" y="1267348"/>
                <a:ext cx="52920" cy="209160"/>
              </p14:xfrm>
            </p:contentPart>
          </mc:Choice>
          <mc:Fallback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23172366-6BD6-AE58-B7C5-B4203F3C7CE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659948" y="1249708"/>
                  <a:ext cx="88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E0F57C3F-F9D8-8BE6-643F-AB88D578C158}"/>
                    </a:ext>
                  </a:extLst>
                </p14:cNvPr>
                <p14:cNvContentPartPr/>
                <p14:nvPr/>
              </p14:nvContentPartPr>
              <p14:xfrm>
                <a:off x="8682988" y="1307308"/>
                <a:ext cx="153000" cy="169560"/>
              </p14:xfrm>
            </p:contentPart>
          </mc:Choice>
          <mc:Fallback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E0F57C3F-F9D8-8BE6-643F-AB88D578C15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665348" y="1289308"/>
                  <a:ext cx="188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F0B92560-1270-9E7A-A332-0553C867E668}"/>
                    </a:ext>
                  </a:extLst>
                </p14:cNvPr>
                <p14:cNvContentPartPr/>
                <p14:nvPr/>
              </p14:nvContentPartPr>
              <p14:xfrm>
                <a:off x="8736628" y="1358788"/>
                <a:ext cx="81000" cy="78840"/>
              </p14:xfrm>
            </p:contentPart>
          </mc:Choice>
          <mc:Fallback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F0B92560-1270-9E7A-A332-0553C867E66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718988" y="1341148"/>
                  <a:ext cx="116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6AC80A14-1723-E105-DE1A-E0395AC44909}"/>
                    </a:ext>
                  </a:extLst>
                </p14:cNvPr>
                <p14:cNvContentPartPr/>
                <p14:nvPr/>
              </p14:nvContentPartPr>
              <p14:xfrm>
                <a:off x="8765428" y="1429348"/>
                <a:ext cx="24480" cy="345960"/>
              </p14:xfrm>
            </p:contentPart>
          </mc:Choice>
          <mc:Fallback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6AC80A14-1723-E105-DE1A-E0395AC4490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747788" y="1411348"/>
                  <a:ext cx="601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862185A3-B7DB-52AA-CE78-331599847D15}"/>
                    </a:ext>
                  </a:extLst>
                </p14:cNvPr>
                <p14:cNvContentPartPr/>
                <p14:nvPr/>
              </p14:nvContentPartPr>
              <p14:xfrm>
                <a:off x="8945068" y="1552468"/>
                <a:ext cx="36000" cy="115200"/>
              </p14:xfrm>
            </p:contentPart>
          </mc:Choice>
          <mc:Fallback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862185A3-B7DB-52AA-CE78-331599847D1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927428" y="1534828"/>
                  <a:ext cx="7164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150D56D-F7B6-D6C9-8855-EC8CC0E740D7}"/>
              </a:ext>
            </a:extLst>
          </p:cNvPr>
          <p:cNvGrpSpPr/>
          <p:nvPr/>
        </p:nvGrpSpPr>
        <p:grpSpPr>
          <a:xfrm>
            <a:off x="9011668" y="1184908"/>
            <a:ext cx="246600" cy="547560"/>
            <a:chOff x="9011668" y="1184908"/>
            <a:chExt cx="24660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35053264-E311-F5B6-380E-C50F5EC0AD79}"/>
                    </a:ext>
                  </a:extLst>
                </p14:cNvPr>
                <p14:cNvContentPartPr/>
                <p14:nvPr/>
              </p14:nvContentPartPr>
              <p14:xfrm>
                <a:off x="9011668" y="1401988"/>
                <a:ext cx="5760" cy="43200"/>
              </p14:xfrm>
            </p:contentPart>
          </mc:Choice>
          <mc:Fallback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35053264-E311-F5B6-380E-C50F5EC0AD7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993668" y="1384348"/>
                  <a:ext cx="41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5A52E7FC-3C0B-43DB-92CD-6A196FBB0FFE}"/>
                    </a:ext>
                  </a:extLst>
                </p14:cNvPr>
                <p14:cNvContentPartPr/>
                <p14:nvPr/>
              </p14:nvContentPartPr>
              <p14:xfrm>
                <a:off x="9071428" y="1408468"/>
                <a:ext cx="18360" cy="64800"/>
              </p14:xfrm>
            </p:contentPart>
          </mc:Choice>
          <mc:Fallback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5A52E7FC-3C0B-43DB-92CD-6A196FBB0FF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53428" y="1390468"/>
                  <a:ext cx="54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B38D8F2C-96DA-D4B7-EF98-5571BA6DA421}"/>
                    </a:ext>
                  </a:extLst>
                </p14:cNvPr>
                <p14:cNvContentPartPr/>
                <p14:nvPr/>
              </p14:nvContentPartPr>
              <p14:xfrm>
                <a:off x="9071428" y="1408468"/>
                <a:ext cx="360" cy="360"/>
              </p14:xfrm>
            </p:contentPart>
          </mc:Choice>
          <mc:Fallback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B38D8F2C-96DA-D4B7-EF98-5571BA6DA4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53788" y="13904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FC873FAB-5BD9-F653-AF92-C3279389905E}"/>
                    </a:ext>
                  </a:extLst>
                </p14:cNvPr>
                <p14:cNvContentPartPr/>
                <p14:nvPr/>
              </p14:nvContentPartPr>
              <p14:xfrm>
                <a:off x="9071428" y="1388668"/>
                <a:ext cx="91440" cy="90360"/>
              </p14:xfrm>
            </p:contentPart>
          </mc:Choice>
          <mc:Fallback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FC873FAB-5BD9-F653-AF92-C3279389905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53788" y="1370668"/>
                  <a:ext cx="127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2" name="墨迹 151">
                  <a:extLst>
                    <a:ext uri="{FF2B5EF4-FFF2-40B4-BE49-F238E27FC236}">
                      <a16:creationId xmlns:a16="http://schemas.microsoft.com/office/drawing/2014/main" id="{3D33932A-2011-2E8F-BDBB-B8500EB5CF28}"/>
                    </a:ext>
                  </a:extLst>
                </p14:cNvPr>
                <p14:cNvContentPartPr/>
                <p14:nvPr/>
              </p14:nvContentPartPr>
              <p14:xfrm>
                <a:off x="9122908" y="1184908"/>
                <a:ext cx="135360" cy="514080"/>
              </p14:xfrm>
            </p:contentPart>
          </mc:Choice>
          <mc:Fallback>
            <p:pic>
              <p:nvPicPr>
                <p:cNvPr id="152" name="墨迹 151">
                  <a:extLst>
                    <a:ext uri="{FF2B5EF4-FFF2-40B4-BE49-F238E27FC236}">
                      <a16:creationId xmlns:a16="http://schemas.microsoft.com/office/drawing/2014/main" id="{3D33932A-2011-2E8F-BDBB-B8500EB5CF2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05268" y="1166908"/>
                  <a:ext cx="1710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4" name="墨迹 153">
                  <a:extLst>
                    <a:ext uri="{FF2B5EF4-FFF2-40B4-BE49-F238E27FC236}">
                      <a16:creationId xmlns:a16="http://schemas.microsoft.com/office/drawing/2014/main" id="{CA9E6C44-E76B-6974-1CA1-18CCE538BCE1}"/>
                    </a:ext>
                  </a:extLst>
                </p14:cNvPr>
                <p14:cNvContentPartPr/>
                <p14:nvPr/>
              </p14:nvContentPartPr>
              <p14:xfrm>
                <a:off x="9100948" y="1728868"/>
                <a:ext cx="132120" cy="3600"/>
              </p14:xfrm>
            </p:contentPart>
          </mc:Choice>
          <mc:Fallback>
            <p:pic>
              <p:nvPicPr>
                <p:cNvPr id="154" name="墨迹 153">
                  <a:extLst>
                    <a:ext uri="{FF2B5EF4-FFF2-40B4-BE49-F238E27FC236}">
                      <a16:creationId xmlns:a16="http://schemas.microsoft.com/office/drawing/2014/main" id="{CA9E6C44-E76B-6974-1CA1-18CCE538BCE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82948" y="1711228"/>
                  <a:ext cx="16776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B2CBFECC-9DE2-9AAC-862A-9978797D7183}"/>
                  </a:ext>
                </a:extLst>
              </p14:cNvPr>
              <p14:cNvContentPartPr/>
              <p14:nvPr/>
            </p14:nvContentPartPr>
            <p14:xfrm>
              <a:off x="4864108" y="1906708"/>
              <a:ext cx="360" cy="360"/>
            </p14:xfrm>
          </p:contentPart>
        </mc:Choice>
        <mc:Fallback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B2CBFECC-9DE2-9AAC-862A-9978797D718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855108" y="18980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58" name="墨迹 157">
                <a:extLst>
                  <a:ext uri="{FF2B5EF4-FFF2-40B4-BE49-F238E27FC236}">
                    <a16:creationId xmlns:a16="http://schemas.microsoft.com/office/drawing/2014/main" id="{1CEDF75F-7BCA-FFEF-C584-5A65638376F7}"/>
                  </a:ext>
                </a:extLst>
              </p14:cNvPr>
              <p14:cNvContentPartPr/>
              <p14:nvPr/>
            </p14:nvContentPartPr>
            <p14:xfrm>
              <a:off x="5210788" y="1802308"/>
              <a:ext cx="3600" cy="11880"/>
            </p14:xfrm>
          </p:contentPart>
        </mc:Choice>
        <mc:Fallback>
          <p:pic>
            <p:nvPicPr>
              <p:cNvPr id="158" name="墨迹 157">
                <a:extLst>
                  <a:ext uri="{FF2B5EF4-FFF2-40B4-BE49-F238E27FC236}">
                    <a16:creationId xmlns:a16="http://schemas.microsoft.com/office/drawing/2014/main" id="{1CEDF75F-7BCA-FFEF-C584-5A65638376F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192788" y="1784668"/>
                <a:ext cx="392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7D6FA9AB-32E2-7CC8-A509-52F167082C29}"/>
                  </a:ext>
                </a:extLst>
              </p14:cNvPr>
              <p14:cNvContentPartPr/>
              <p14:nvPr/>
            </p14:nvContentPartPr>
            <p14:xfrm>
              <a:off x="7183948" y="1738588"/>
              <a:ext cx="1490040" cy="25560"/>
            </p14:xfrm>
          </p:contentPart>
        </mc:Choice>
        <mc:Fallback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7D6FA9AB-32E2-7CC8-A509-52F167082C2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165948" y="1720948"/>
                <a:ext cx="15256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61" name="墨迹 160">
                <a:extLst>
                  <a:ext uri="{FF2B5EF4-FFF2-40B4-BE49-F238E27FC236}">
                    <a16:creationId xmlns:a16="http://schemas.microsoft.com/office/drawing/2014/main" id="{0D2497E4-5960-F8DC-49BD-5DD737D962A3}"/>
                  </a:ext>
                </a:extLst>
              </p14:cNvPr>
              <p14:cNvContentPartPr/>
              <p14:nvPr/>
            </p14:nvContentPartPr>
            <p14:xfrm>
              <a:off x="5139868" y="1700068"/>
              <a:ext cx="1610640" cy="76680"/>
            </p14:xfrm>
          </p:contentPart>
        </mc:Choice>
        <mc:Fallback>
          <p:pic>
            <p:nvPicPr>
              <p:cNvPr id="161" name="墨迹 160">
                <a:extLst>
                  <a:ext uri="{FF2B5EF4-FFF2-40B4-BE49-F238E27FC236}">
                    <a16:creationId xmlns:a16="http://schemas.microsoft.com/office/drawing/2014/main" id="{0D2497E4-5960-F8DC-49BD-5DD737D962A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121868" y="1682068"/>
                <a:ext cx="164628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319DEF4D-02F9-C590-9F8A-3D49D6C51C74}"/>
              </a:ext>
            </a:extLst>
          </p:cNvPr>
          <p:cNvGrpSpPr/>
          <p:nvPr/>
        </p:nvGrpSpPr>
        <p:grpSpPr>
          <a:xfrm>
            <a:off x="5287108" y="1830388"/>
            <a:ext cx="819360" cy="308520"/>
            <a:chOff x="5287108" y="1830388"/>
            <a:chExt cx="81936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8B2430D2-ADA1-7719-C669-16BB0EC05E46}"/>
                    </a:ext>
                  </a:extLst>
                </p14:cNvPr>
                <p14:cNvContentPartPr/>
                <p14:nvPr/>
              </p14:nvContentPartPr>
              <p14:xfrm>
                <a:off x="5287108" y="1867108"/>
                <a:ext cx="54720" cy="81720"/>
              </p14:xfrm>
            </p:contentPart>
          </mc:Choice>
          <mc:Fallback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8B2430D2-ADA1-7719-C669-16BB0EC05E4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69108" y="1849468"/>
                  <a:ext cx="90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BCAA72FD-4D77-89FC-6B2A-C68FFB483EF3}"/>
                    </a:ext>
                  </a:extLst>
                </p14:cNvPr>
                <p14:cNvContentPartPr/>
                <p14:nvPr/>
              </p14:nvContentPartPr>
              <p14:xfrm>
                <a:off x="5341468" y="1902748"/>
                <a:ext cx="56880" cy="1440"/>
              </p14:xfrm>
            </p:contentPart>
          </mc:Choice>
          <mc:Fallback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BCAA72FD-4D77-89FC-6B2A-C68FFB483EF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323468" y="1884748"/>
                  <a:ext cx="92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28B65539-D453-7777-7FE7-4A3A1FFC2573}"/>
                    </a:ext>
                  </a:extLst>
                </p14:cNvPr>
                <p14:cNvContentPartPr/>
                <p14:nvPr/>
              </p14:nvContentPartPr>
              <p14:xfrm>
                <a:off x="5341468" y="1844068"/>
                <a:ext cx="109080" cy="111240"/>
              </p14:xfrm>
            </p:contentPart>
          </mc:Choice>
          <mc:Fallback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28B65539-D453-7777-7FE7-4A3A1FFC257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23468" y="1826428"/>
                  <a:ext cx="144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145A3DA2-3C0D-94F2-69DA-0A466187E833}"/>
                    </a:ext>
                  </a:extLst>
                </p14:cNvPr>
                <p14:cNvContentPartPr/>
                <p14:nvPr/>
              </p14:nvContentPartPr>
              <p14:xfrm>
                <a:off x="5447668" y="1844068"/>
                <a:ext cx="57600" cy="70560"/>
              </p14:xfrm>
            </p:contentPart>
          </mc:Choice>
          <mc:Fallback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145A3DA2-3C0D-94F2-69DA-0A466187E83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30028" y="1826428"/>
                  <a:ext cx="93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760B774E-FB1A-C239-280D-544512200A7D}"/>
                    </a:ext>
                  </a:extLst>
                </p14:cNvPr>
                <p14:cNvContentPartPr/>
                <p14:nvPr/>
              </p14:nvContentPartPr>
              <p14:xfrm>
                <a:off x="5367388" y="1974388"/>
                <a:ext cx="140400" cy="100080"/>
              </p14:xfrm>
            </p:contentPart>
          </mc:Choice>
          <mc:Fallback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760B774E-FB1A-C239-280D-544512200A7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49748" y="1956748"/>
                  <a:ext cx="176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63A29F14-D418-A7AE-2D5F-601678C68E65}"/>
                    </a:ext>
                  </a:extLst>
                </p14:cNvPr>
                <p14:cNvContentPartPr/>
                <p14:nvPr/>
              </p14:nvContentPartPr>
              <p14:xfrm>
                <a:off x="5352988" y="2006068"/>
                <a:ext cx="90720" cy="132840"/>
              </p14:xfrm>
            </p:contentPart>
          </mc:Choice>
          <mc:Fallback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63A29F14-D418-A7AE-2D5F-601678C68E6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35348" y="1988068"/>
                  <a:ext cx="126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7AE4C654-D17C-20D0-BB2B-4FEFAD628CE4}"/>
                    </a:ext>
                  </a:extLst>
                </p14:cNvPr>
                <p14:cNvContentPartPr/>
                <p14:nvPr/>
              </p14:nvContentPartPr>
              <p14:xfrm>
                <a:off x="5619748" y="1897348"/>
                <a:ext cx="11160" cy="194760"/>
              </p14:xfrm>
            </p:contentPart>
          </mc:Choice>
          <mc:Fallback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7AE4C654-D17C-20D0-BB2B-4FEFAD628CE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02108" y="1879708"/>
                  <a:ext cx="46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E6AE1354-852B-7BAA-3123-0F5A320E0DB4}"/>
                    </a:ext>
                  </a:extLst>
                </p14:cNvPr>
                <p14:cNvContentPartPr/>
                <p14:nvPr/>
              </p14:nvContentPartPr>
              <p14:xfrm>
                <a:off x="5734948" y="1870348"/>
                <a:ext cx="54720" cy="201960"/>
              </p14:xfrm>
            </p:contentPart>
          </mc:Choice>
          <mc:Fallback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E6AE1354-852B-7BAA-3123-0F5A320E0DB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17308" y="1852348"/>
                  <a:ext cx="90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2E0B0B57-7418-F695-35A6-143E4AEB7164}"/>
                    </a:ext>
                  </a:extLst>
                </p14:cNvPr>
                <p14:cNvContentPartPr/>
                <p14:nvPr/>
              </p14:nvContentPartPr>
              <p14:xfrm>
                <a:off x="5805148" y="1830388"/>
                <a:ext cx="69120" cy="88200"/>
              </p14:xfrm>
            </p:contentPart>
          </mc:Choice>
          <mc:Fallback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2E0B0B57-7418-F695-35A6-143E4AEB716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87148" y="1812748"/>
                  <a:ext cx="104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FD682D4D-2DCF-42CC-F93B-602666F12717}"/>
                    </a:ext>
                  </a:extLst>
                </p14:cNvPr>
                <p14:cNvContentPartPr/>
                <p14:nvPr/>
              </p14:nvContentPartPr>
              <p14:xfrm>
                <a:off x="5813428" y="1922548"/>
                <a:ext cx="16200" cy="155880"/>
              </p14:xfrm>
            </p:contentPart>
          </mc:Choice>
          <mc:Fallback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FD682D4D-2DCF-42CC-F93B-602666F1271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95428" y="1904548"/>
                  <a:ext cx="51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C972520F-168C-405B-60EB-63D36E7672DD}"/>
                    </a:ext>
                  </a:extLst>
                </p14:cNvPr>
                <p14:cNvContentPartPr/>
                <p14:nvPr/>
              </p14:nvContentPartPr>
              <p14:xfrm>
                <a:off x="5900188" y="1856668"/>
                <a:ext cx="80640" cy="96480"/>
              </p14:xfrm>
            </p:contentPart>
          </mc:Choice>
          <mc:Fallback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C972520F-168C-405B-60EB-63D36E7672D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82188" y="1839028"/>
                  <a:ext cx="116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BA3A2840-1A38-45C6-67DD-39204354884A}"/>
                    </a:ext>
                  </a:extLst>
                </p14:cNvPr>
                <p14:cNvContentPartPr/>
                <p14:nvPr/>
              </p14:nvContentPartPr>
              <p14:xfrm>
                <a:off x="5904148" y="1903828"/>
                <a:ext cx="202320" cy="180360"/>
              </p14:xfrm>
            </p:contentPart>
          </mc:Choice>
          <mc:Fallback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BA3A2840-1A38-45C6-67DD-39204354884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886508" y="1885828"/>
                  <a:ext cx="23796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32F99436-4A12-1087-06F2-FBF4CE85D534}"/>
              </a:ext>
            </a:extLst>
          </p:cNvPr>
          <p:cNvGrpSpPr/>
          <p:nvPr/>
        </p:nvGrpSpPr>
        <p:grpSpPr>
          <a:xfrm>
            <a:off x="7359268" y="1853428"/>
            <a:ext cx="677880" cy="222120"/>
            <a:chOff x="7359268" y="1853428"/>
            <a:chExt cx="67788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54DF2B60-C0BF-557D-05FE-1F699E6DBFC5}"/>
                    </a:ext>
                  </a:extLst>
                </p14:cNvPr>
                <p14:cNvContentPartPr/>
                <p14:nvPr/>
              </p14:nvContentPartPr>
              <p14:xfrm>
                <a:off x="7359268" y="1853428"/>
                <a:ext cx="143640" cy="217800"/>
              </p14:xfrm>
            </p:contentPart>
          </mc:Choice>
          <mc:Fallback>
            <p:pic>
              <p:nvPicPr>
                <p:cNvPr id="184" name="墨迹 183">
                  <a:extLst>
                    <a:ext uri="{FF2B5EF4-FFF2-40B4-BE49-F238E27FC236}">
                      <a16:creationId xmlns:a16="http://schemas.microsoft.com/office/drawing/2014/main" id="{54DF2B60-C0BF-557D-05FE-1F699E6DBFC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41268" y="1835788"/>
                  <a:ext cx="179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5" name="墨迹 184">
                  <a:extLst>
                    <a:ext uri="{FF2B5EF4-FFF2-40B4-BE49-F238E27FC236}">
                      <a16:creationId xmlns:a16="http://schemas.microsoft.com/office/drawing/2014/main" id="{B5D23B2C-9C3A-BC94-2DF6-DC8BCC532BED}"/>
                    </a:ext>
                  </a:extLst>
                </p14:cNvPr>
                <p14:cNvContentPartPr/>
                <p14:nvPr/>
              </p14:nvContentPartPr>
              <p14:xfrm>
                <a:off x="7542148" y="1892308"/>
                <a:ext cx="360" cy="360"/>
              </p14:xfrm>
            </p:contentPart>
          </mc:Choice>
          <mc:Fallback>
            <p:pic>
              <p:nvPicPr>
                <p:cNvPr id="185" name="墨迹 184">
                  <a:extLst>
                    <a:ext uri="{FF2B5EF4-FFF2-40B4-BE49-F238E27FC236}">
                      <a16:creationId xmlns:a16="http://schemas.microsoft.com/office/drawing/2014/main" id="{B5D23B2C-9C3A-BC94-2DF6-DC8BCC532BE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24148" y="18743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6" name="墨迹 185">
                  <a:extLst>
                    <a:ext uri="{FF2B5EF4-FFF2-40B4-BE49-F238E27FC236}">
                      <a16:creationId xmlns:a16="http://schemas.microsoft.com/office/drawing/2014/main" id="{33885042-5462-7C09-AF41-DDC49FF46593}"/>
                    </a:ext>
                  </a:extLst>
                </p14:cNvPr>
                <p14:cNvContentPartPr/>
                <p14:nvPr/>
              </p14:nvContentPartPr>
              <p14:xfrm>
                <a:off x="7527388" y="1892308"/>
                <a:ext cx="15120" cy="161280"/>
              </p14:xfrm>
            </p:contentPart>
          </mc:Choice>
          <mc:Fallback>
            <p:pic>
              <p:nvPicPr>
                <p:cNvPr id="186" name="墨迹 185">
                  <a:extLst>
                    <a:ext uri="{FF2B5EF4-FFF2-40B4-BE49-F238E27FC236}">
                      <a16:creationId xmlns:a16="http://schemas.microsoft.com/office/drawing/2014/main" id="{33885042-5462-7C09-AF41-DDC49FF4659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09748" y="1874308"/>
                  <a:ext cx="50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9DD3C1AE-562A-4C6B-9B00-60EA6C04F2DD}"/>
                    </a:ext>
                  </a:extLst>
                </p14:cNvPr>
                <p14:cNvContentPartPr/>
                <p14:nvPr/>
              </p14:nvContentPartPr>
              <p14:xfrm>
                <a:off x="7580668" y="1900228"/>
                <a:ext cx="210240" cy="175320"/>
              </p14:xfrm>
            </p:contentPart>
          </mc:Choice>
          <mc:Fallback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9DD3C1AE-562A-4C6B-9B00-60EA6C04F2D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563028" y="1882228"/>
                  <a:ext cx="245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C28454DA-217F-5EA2-5C2C-BE7336310040}"/>
                    </a:ext>
                  </a:extLst>
                </p14:cNvPr>
                <p14:cNvContentPartPr/>
                <p14:nvPr/>
              </p14:nvContentPartPr>
              <p14:xfrm>
                <a:off x="7865788" y="1927588"/>
                <a:ext cx="171360" cy="147600"/>
              </p14:xfrm>
            </p:contentPart>
          </mc:Choice>
          <mc:Fallback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C28454DA-217F-5EA2-5C2C-BE73363100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48148" y="1909948"/>
                  <a:ext cx="20700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90" name="墨迹 189">
                <a:extLst>
                  <a:ext uri="{FF2B5EF4-FFF2-40B4-BE49-F238E27FC236}">
                    <a16:creationId xmlns:a16="http://schemas.microsoft.com/office/drawing/2014/main" id="{2F36CE2B-86CF-CE25-586A-3741ACBED6EF}"/>
                  </a:ext>
                </a:extLst>
              </p14:cNvPr>
              <p14:cNvContentPartPr/>
              <p14:nvPr/>
            </p14:nvContentPartPr>
            <p14:xfrm>
              <a:off x="8924188" y="1860988"/>
              <a:ext cx="301320" cy="10800"/>
            </p14:xfrm>
          </p:contentPart>
        </mc:Choice>
        <mc:Fallback>
          <p:pic>
            <p:nvPicPr>
              <p:cNvPr id="190" name="墨迹 189">
                <a:extLst>
                  <a:ext uri="{FF2B5EF4-FFF2-40B4-BE49-F238E27FC236}">
                    <a16:creationId xmlns:a16="http://schemas.microsoft.com/office/drawing/2014/main" id="{2F36CE2B-86CF-CE25-586A-3741ACBED6EF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906188" y="1843348"/>
                <a:ext cx="33696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4B478378-561D-3DAE-85FF-C70BC12F36BA}"/>
              </a:ext>
            </a:extLst>
          </p:cNvPr>
          <p:cNvGrpSpPr/>
          <p:nvPr/>
        </p:nvGrpSpPr>
        <p:grpSpPr>
          <a:xfrm>
            <a:off x="8933548" y="2055028"/>
            <a:ext cx="338040" cy="60120"/>
            <a:chOff x="8933548" y="2055028"/>
            <a:chExt cx="338040" cy="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6494E1ED-ABA2-5339-5ADE-6C5F3E68B138}"/>
                    </a:ext>
                  </a:extLst>
                </p14:cNvPr>
                <p14:cNvContentPartPr/>
                <p14:nvPr/>
              </p14:nvContentPartPr>
              <p14:xfrm>
                <a:off x="8933548" y="2089588"/>
                <a:ext cx="28440" cy="25560"/>
              </p14:xfrm>
            </p:contentPart>
          </mc:Choice>
          <mc:Fallback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6494E1ED-ABA2-5339-5ADE-6C5F3E68B13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15548" y="2071948"/>
                  <a:ext cx="64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7EEBAFFD-D16D-772A-0ECC-B863A8D6B2E0}"/>
                    </a:ext>
                  </a:extLst>
                </p14:cNvPr>
                <p14:cNvContentPartPr/>
                <p14:nvPr/>
              </p14:nvContentPartPr>
              <p14:xfrm>
                <a:off x="9042988" y="2070868"/>
                <a:ext cx="73440" cy="41040"/>
              </p14:xfrm>
            </p:contentPart>
          </mc:Choice>
          <mc:Fallback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7EEBAFFD-D16D-772A-0ECC-B863A8D6B2E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025348" y="2052868"/>
                  <a:ext cx="109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237A01CC-D837-6776-F865-C37CE943F2F9}"/>
                    </a:ext>
                  </a:extLst>
                </p14:cNvPr>
                <p14:cNvContentPartPr/>
                <p14:nvPr/>
              </p14:nvContentPartPr>
              <p14:xfrm>
                <a:off x="9197788" y="2055028"/>
                <a:ext cx="73800" cy="51480"/>
              </p14:xfrm>
            </p:contentPart>
          </mc:Choice>
          <mc:Fallback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237A01CC-D837-6776-F865-C37CE943F2F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179788" y="2037388"/>
                  <a:ext cx="10944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52E19A70-C978-55FD-9DB1-82C0F8B586DB}"/>
              </a:ext>
            </a:extLst>
          </p:cNvPr>
          <p:cNvGrpSpPr/>
          <p:nvPr/>
        </p:nvGrpSpPr>
        <p:grpSpPr>
          <a:xfrm>
            <a:off x="160348" y="1778188"/>
            <a:ext cx="1258920" cy="555120"/>
            <a:chOff x="160348" y="1778188"/>
            <a:chExt cx="1258920" cy="55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86A67B6F-276F-E22E-232C-B267998D05AF}"/>
                    </a:ext>
                  </a:extLst>
                </p14:cNvPr>
                <p14:cNvContentPartPr/>
                <p14:nvPr/>
              </p14:nvContentPartPr>
              <p14:xfrm>
                <a:off x="384988" y="1778188"/>
                <a:ext cx="662760" cy="59760"/>
              </p14:xfrm>
            </p:contentPart>
          </mc:Choice>
          <mc:Fallback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86A67B6F-276F-E22E-232C-B267998D05A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6988" y="1760548"/>
                  <a:ext cx="698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A6F67975-07C0-E06D-F288-0F1A327AE2B1}"/>
                    </a:ext>
                  </a:extLst>
                </p14:cNvPr>
                <p14:cNvContentPartPr/>
                <p14:nvPr/>
              </p14:nvContentPartPr>
              <p14:xfrm>
                <a:off x="161428" y="2017588"/>
                <a:ext cx="97560" cy="25920"/>
              </p14:xfrm>
            </p:contentPart>
          </mc:Choice>
          <mc:Fallback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A6F67975-07C0-E06D-F288-0F1A327AE2B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43788" y="1999588"/>
                  <a:ext cx="133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7" name="墨迹 196">
                  <a:extLst>
                    <a:ext uri="{FF2B5EF4-FFF2-40B4-BE49-F238E27FC236}">
                      <a16:creationId xmlns:a16="http://schemas.microsoft.com/office/drawing/2014/main" id="{BA72E4DF-A284-FD44-A5E2-35EAD65C0A20}"/>
                    </a:ext>
                  </a:extLst>
                </p14:cNvPr>
                <p14:cNvContentPartPr/>
                <p14:nvPr/>
              </p14:nvContentPartPr>
              <p14:xfrm>
                <a:off x="197068" y="1905628"/>
                <a:ext cx="72360" cy="380520"/>
              </p14:xfrm>
            </p:contentPart>
          </mc:Choice>
          <mc:Fallback>
            <p:pic>
              <p:nvPicPr>
                <p:cNvPr id="197" name="墨迹 196">
                  <a:extLst>
                    <a:ext uri="{FF2B5EF4-FFF2-40B4-BE49-F238E27FC236}">
                      <a16:creationId xmlns:a16="http://schemas.microsoft.com/office/drawing/2014/main" id="{BA72E4DF-A284-FD44-A5E2-35EAD65C0A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79068" y="1887988"/>
                  <a:ext cx="1080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BD4B7135-B6CF-8ABF-52B7-7E50478F79E0}"/>
                    </a:ext>
                  </a:extLst>
                </p14:cNvPr>
                <p14:cNvContentPartPr/>
                <p14:nvPr/>
              </p14:nvContentPartPr>
              <p14:xfrm>
                <a:off x="160348" y="2084548"/>
                <a:ext cx="118440" cy="42120"/>
              </p14:xfrm>
            </p:contentPart>
          </mc:Choice>
          <mc:Fallback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BD4B7135-B6CF-8ABF-52B7-7E50478F79E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42708" y="2066548"/>
                  <a:ext cx="154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AD9CCCE8-25EC-67B8-596D-9EE4A4B21F48}"/>
                    </a:ext>
                  </a:extLst>
                </p14:cNvPr>
                <p14:cNvContentPartPr/>
                <p14:nvPr/>
              </p14:nvContentPartPr>
              <p14:xfrm>
                <a:off x="326308" y="1912108"/>
                <a:ext cx="77760" cy="52200"/>
              </p14:xfrm>
            </p:contentPart>
          </mc:Choice>
          <mc:Fallback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AD9CCCE8-25EC-67B8-596D-9EE4A4B21F4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08668" y="1894108"/>
                  <a:ext cx="113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0" name="墨迹 199">
                  <a:extLst>
                    <a:ext uri="{FF2B5EF4-FFF2-40B4-BE49-F238E27FC236}">
                      <a16:creationId xmlns:a16="http://schemas.microsoft.com/office/drawing/2014/main" id="{92F33D8E-EDE1-96E8-5495-CD5375927486}"/>
                    </a:ext>
                  </a:extLst>
                </p14:cNvPr>
                <p14:cNvContentPartPr/>
                <p14:nvPr/>
              </p14:nvContentPartPr>
              <p14:xfrm>
                <a:off x="358708" y="1986268"/>
                <a:ext cx="20160" cy="49320"/>
              </p14:xfrm>
            </p:contentPart>
          </mc:Choice>
          <mc:Fallback>
            <p:pic>
              <p:nvPicPr>
                <p:cNvPr id="200" name="墨迹 199">
                  <a:extLst>
                    <a:ext uri="{FF2B5EF4-FFF2-40B4-BE49-F238E27FC236}">
                      <a16:creationId xmlns:a16="http://schemas.microsoft.com/office/drawing/2014/main" id="{92F33D8E-EDE1-96E8-5495-CD537592748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41068" y="1968268"/>
                  <a:ext cx="55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1" name="墨迹 200">
                  <a:extLst>
                    <a:ext uri="{FF2B5EF4-FFF2-40B4-BE49-F238E27FC236}">
                      <a16:creationId xmlns:a16="http://schemas.microsoft.com/office/drawing/2014/main" id="{717BF6B1-82FC-8029-016E-D490AC9C122E}"/>
                    </a:ext>
                  </a:extLst>
                </p14:cNvPr>
                <p14:cNvContentPartPr/>
                <p14:nvPr/>
              </p14:nvContentPartPr>
              <p14:xfrm>
                <a:off x="358708" y="1974388"/>
                <a:ext cx="104760" cy="303480"/>
              </p14:xfrm>
            </p:contentPart>
          </mc:Choice>
          <mc:Fallback>
            <p:pic>
              <p:nvPicPr>
                <p:cNvPr id="201" name="墨迹 200">
                  <a:extLst>
                    <a:ext uri="{FF2B5EF4-FFF2-40B4-BE49-F238E27FC236}">
                      <a16:creationId xmlns:a16="http://schemas.microsoft.com/office/drawing/2014/main" id="{717BF6B1-82FC-8029-016E-D490AC9C122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41068" y="1956748"/>
                  <a:ext cx="1404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2" name="墨迹 201">
                  <a:extLst>
                    <a:ext uri="{FF2B5EF4-FFF2-40B4-BE49-F238E27FC236}">
                      <a16:creationId xmlns:a16="http://schemas.microsoft.com/office/drawing/2014/main" id="{0471C2D1-E4AE-865F-5218-2D0E620ED935}"/>
                    </a:ext>
                  </a:extLst>
                </p14:cNvPr>
                <p14:cNvContentPartPr/>
                <p14:nvPr/>
              </p14:nvContentPartPr>
              <p14:xfrm>
                <a:off x="342148" y="2111548"/>
                <a:ext cx="106920" cy="146520"/>
              </p14:xfrm>
            </p:contentPart>
          </mc:Choice>
          <mc:Fallback>
            <p:pic>
              <p:nvPicPr>
                <p:cNvPr id="202" name="墨迹 201">
                  <a:extLst>
                    <a:ext uri="{FF2B5EF4-FFF2-40B4-BE49-F238E27FC236}">
                      <a16:creationId xmlns:a16="http://schemas.microsoft.com/office/drawing/2014/main" id="{0471C2D1-E4AE-865F-5218-2D0E620ED93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24508" y="2093548"/>
                  <a:ext cx="142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3" name="墨迹 202">
                  <a:extLst>
                    <a:ext uri="{FF2B5EF4-FFF2-40B4-BE49-F238E27FC236}">
                      <a16:creationId xmlns:a16="http://schemas.microsoft.com/office/drawing/2014/main" id="{165F001A-6411-570C-01F1-4071127644B3}"/>
                    </a:ext>
                  </a:extLst>
                </p14:cNvPr>
                <p14:cNvContentPartPr/>
                <p14:nvPr/>
              </p14:nvContentPartPr>
              <p14:xfrm>
                <a:off x="472828" y="1999948"/>
                <a:ext cx="100800" cy="113760"/>
              </p14:xfrm>
            </p:contentPart>
          </mc:Choice>
          <mc:Fallback>
            <p:pic>
              <p:nvPicPr>
                <p:cNvPr id="203" name="墨迹 202">
                  <a:extLst>
                    <a:ext uri="{FF2B5EF4-FFF2-40B4-BE49-F238E27FC236}">
                      <a16:creationId xmlns:a16="http://schemas.microsoft.com/office/drawing/2014/main" id="{165F001A-6411-570C-01F1-4071127644B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54828" y="1981948"/>
                  <a:ext cx="136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4" name="墨迹 203">
                  <a:extLst>
                    <a:ext uri="{FF2B5EF4-FFF2-40B4-BE49-F238E27FC236}">
                      <a16:creationId xmlns:a16="http://schemas.microsoft.com/office/drawing/2014/main" id="{6AE46BD6-FDC4-4B24-3407-AEDB993BBC15}"/>
                    </a:ext>
                  </a:extLst>
                </p14:cNvPr>
                <p14:cNvContentPartPr/>
                <p14:nvPr/>
              </p14:nvContentPartPr>
              <p14:xfrm>
                <a:off x="557428" y="1967548"/>
                <a:ext cx="19080" cy="223560"/>
              </p14:xfrm>
            </p:contentPart>
          </mc:Choice>
          <mc:Fallback>
            <p:pic>
              <p:nvPicPr>
                <p:cNvPr id="204" name="墨迹 203">
                  <a:extLst>
                    <a:ext uri="{FF2B5EF4-FFF2-40B4-BE49-F238E27FC236}">
                      <a16:creationId xmlns:a16="http://schemas.microsoft.com/office/drawing/2014/main" id="{6AE46BD6-FDC4-4B24-3407-AEDB993BBC1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39428" y="1949548"/>
                  <a:ext cx="547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5" name="墨迹 204">
                  <a:extLst>
                    <a:ext uri="{FF2B5EF4-FFF2-40B4-BE49-F238E27FC236}">
                      <a16:creationId xmlns:a16="http://schemas.microsoft.com/office/drawing/2014/main" id="{44732DCF-76C9-92C0-10A9-6571961A6554}"/>
                    </a:ext>
                  </a:extLst>
                </p14:cNvPr>
                <p14:cNvContentPartPr/>
                <p14:nvPr/>
              </p14:nvContentPartPr>
              <p14:xfrm>
                <a:off x="634468" y="2002828"/>
                <a:ext cx="106920" cy="46440"/>
              </p14:xfrm>
            </p:contentPart>
          </mc:Choice>
          <mc:Fallback>
            <p:pic>
              <p:nvPicPr>
                <p:cNvPr id="205" name="墨迹 204">
                  <a:extLst>
                    <a:ext uri="{FF2B5EF4-FFF2-40B4-BE49-F238E27FC236}">
                      <a16:creationId xmlns:a16="http://schemas.microsoft.com/office/drawing/2014/main" id="{44732DCF-76C9-92C0-10A9-6571961A655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16828" y="1985188"/>
                  <a:ext cx="142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6" name="墨迹 205">
                  <a:extLst>
                    <a:ext uri="{FF2B5EF4-FFF2-40B4-BE49-F238E27FC236}">
                      <a16:creationId xmlns:a16="http://schemas.microsoft.com/office/drawing/2014/main" id="{2014E810-0142-B75C-0263-2110EEB43365}"/>
                    </a:ext>
                  </a:extLst>
                </p14:cNvPr>
                <p14:cNvContentPartPr/>
                <p14:nvPr/>
              </p14:nvContentPartPr>
              <p14:xfrm>
                <a:off x="655348" y="2029108"/>
                <a:ext cx="118440" cy="304200"/>
              </p14:xfrm>
            </p:contentPart>
          </mc:Choice>
          <mc:Fallback>
            <p:pic>
              <p:nvPicPr>
                <p:cNvPr id="206" name="墨迹 205">
                  <a:extLst>
                    <a:ext uri="{FF2B5EF4-FFF2-40B4-BE49-F238E27FC236}">
                      <a16:creationId xmlns:a16="http://schemas.microsoft.com/office/drawing/2014/main" id="{2014E810-0142-B75C-0263-2110EEB4336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37708" y="2011108"/>
                  <a:ext cx="154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7" name="墨迹 206">
                  <a:extLst>
                    <a:ext uri="{FF2B5EF4-FFF2-40B4-BE49-F238E27FC236}">
                      <a16:creationId xmlns:a16="http://schemas.microsoft.com/office/drawing/2014/main" id="{90772D94-F03D-2C45-D7FB-69D09764595E}"/>
                    </a:ext>
                  </a:extLst>
                </p14:cNvPr>
                <p14:cNvContentPartPr/>
                <p14:nvPr/>
              </p14:nvContentPartPr>
              <p14:xfrm>
                <a:off x="789268" y="1950628"/>
                <a:ext cx="39960" cy="100800"/>
              </p14:xfrm>
            </p:contentPart>
          </mc:Choice>
          <mc:Fallback>
            <p:pic>
              <p:nvPicPr>
                <p:cNvPr id="207" name="墨迹 206">
                  <a:extLst>
                    <a:ext uri="{FF2B5EF4-FFF2-40B4-BE49-F238E27FC236}">
                      <a16:creationId xmlns:a16="http://schemas.microsoft.com/office/drawing/2014/main" id="{90772D94-F03D-2C45-D7FB-69D09764595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71268" y="1932988"/>
                  <a:ext cx="75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D6D3AA91-7B16-E254-1AEB-8011747D8A3B}"/>
                    </a:ext>
                  </a:extLst>
                </p14:cNvPr>
                <p14:cNvContentPartPr/>
                <p14:nvPr/>
              </p14:nvContentPartPr>
              <p14:xfrm>
                <a:off x="818428" y="1939468"/>
                <a:ext cx="191160" cy="249840"/>
              </p14:xfrm>
            </p:contentPart>
          </mc:Choice>
          <mc:Fallback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D6D3AA91-7B16-E254-1AEB-8011747D8A3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00428" y="1921468"/>
                  <a:ext cx="226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BB773625-B48B-1002-0281-CB0F7A25FB43}"/>
                    </a:ext>
                  </a:extLst>
                </p14:cNvPr>
                <p14:cNvContentPartPr/>
                <p14:nvPr/>
              </p14:nvContentPartPr>
              <p14:xfrm>
                <a:off x="849028" y="2093908"/>
                <a:ext cx="93240" cy="145800"/>
              </p14:xfrm>
            </p:contentPart>
          </mc:Choice>
          <mc:Fallback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BB773625-B48B-1002-0281-CB0F7A25FB4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1028" y="2075908"/>
                  <a:ext cx="128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A27EF7E4-3512-3060-5DC4-A1B7E2799671}"/>
                    </a:ext>
                  </a:extLst>
                </p14:cNvPr>
                <p14:cNvContentPartPr/>
                <p14:nvPr/>
              </p14:nvContentPartPr>
              <p14:xfrm>
                <a:off x="1072228" y="1983028"/>
                <a:ext cx="25560" cy="302760"/>
              </p14:xfrm>
            </p:contentPart>
          </mc:Choice>
          <mc:Fallback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A27EF7E4-3512-3060-5DC4-A1B7E279967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54588" y="1965388"/>
                  <a:ext cx="612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1" name="墨迹 210">
                  <a:extLst>
                    <a:ext uri="{FF2B5EF4-FFF2-40B4-BE49-F238E27FC236}">
                      <a16:creationId xmlns:a16="http://schemas.microsoft.com/office/drawing/2014/main" id="{227F7ECC-E6C7-27BD-E55C-F78DC65C08DB}"/>
                    </a:ext>
                  </a:extLst>
                </p14:cNvPr>
                <p14:cNvContentPartPr/>
                <p14:nvPr/>
              </p14:nvContentPartPr>
              <p14:xfrm>
                <a:off x="1176268" y="1943428"/>
                <a:ext cx="68400" cy="253440"/>
              </p14:xfrm>
            </p:contentPart>
          </mc:Choice>
          <mc:Fallback>
            <p:pic>
              <p:nvPicPr>
                <p:cNvPr id="211" name="墨迹 210">
                  <a:extLst>
                    <a:ext uri="{FF2B5EF4-FFF2-40B4-BE49-F238E27FC236}">
                      <a16:creationId xmlns:a16="http://schemas.microsoft.com/office/drawing/2014/main" id="{227F7ECC-E6C7-27BD-E55C-F78DC65C08D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58628" y="1925428"/>
                  <a:ext cx="10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2" name="墨迹 211">
                  <a:extLst>
                    <a:ext uri="{FF2B5EF4-FFF2-40B4-BE49-F238E27FC236}">
                      <a16:creationId xmlns:a16="http://schemas.microsoft.com/office/drawing/2014/main" id="{96FDC3FB-046E-1F16-2F67-C786D5B3FF17}"/>
                    </a:ext>
                  </a:extLst>
                </p14:cNvPr>
                <p14:cNvContentPartPr/>
                <p14:nvPr/>
              </p14:nvContentPartPr>
              <p14:xfrm>
                <a:off x="1209028" y="1907788"/>
                <a:ext cx="53640" cy="102600"/>
              </p14:xfrm>
            </p:contentPart>
          </mc:Choice>
          <mc:Fallback>
            <p:pic>
              <p:nvPicPr>
                <p:cNvPr id="212" name="墨迹 211">
                  <a:extLst>
                    <a:ext uri="{FF2B5EF4-FFF2-40B4-BE49-F238E27FC236}">
                      <a16:creationId xmlns:a16="http://schemas.microsoft.com/office/drawing/2014/main" id="{96FDC3FB-046E-1F16-2F67-C786D5B3FF1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91388" y="1890148"/>
                  <a:ext cx="89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3" name="墨迹 212">
                  <a:extLst>
                    <a:ext uri="{FF2B5EF4-FFF2-40B4-BE49-F238E27FC236}">
                      <a16:creationId xmlns:a16="http://schemas.microsoft.com/office/drawing/2014/main" id="{7C881B80-1772-A233-A28B-1BE290758C75}"/>
                    </a:ext>
                  </a:extLst>
                </p14:cNvPr>
                <p14:cNvContentPartPr/>
                <p14:nvPr/>
              </p14:nvContentPartPr>
              <p14:xfrm>
                <a:off x="1229908" y="1995628"/>
                <a:ext cx="20160" cy="194760"/>
              </p14:xfrm>
            </p:contentPart>
          </mc:Choice>
          <mc:Fallback>
            <p:pic>
              <p:nvPicPr>
                <p:cNvPr id="213" name="墨迹 212">
                  <a:extLst>
                    <a:ext uri="{FF2B5EF4-FFF2-40B4-BE49-F238E27FC236}">
                      <a16:creationId xmlns:a16="http://schemas.microsoft.com/office/drawing/2014/main" id="{7C881B80-1772-A233-A28B-1BE290758C7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212268" y="1977628"/>
                  <a:ext cx="55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4" name="墨迹 213">
                  <a:extLst>
                    <a:ext uri="{FF2B5EF4-FFF2-40B4-BE49-F238E27FC236}">
                      <a16:creationId xmlns:a16="http://schemas.microsoft.com/office/drawing/2014/main" id="{A5E35337-A41F-3005-84FC-3595B188B4A9}"/>
                    </a:ext>
                  </a:extLst>
                </p14:cNvPr>
                <p14:cNvContentPartPr/>
                <p14:nvPr/>
              </p14:nvContentPartPr>
              <p14:xfrm>
                <a:off x="1282108" y="1951708"/>
                <a:ext cx="70200" cy="118440"/>
              </p14:xfrm>
            </p:contentPart>
          </mc:Choice>
          <mc:Fallback>
            <p:pic>
              <p:nvPicPr>
                <p:cNvPr id="214" name="墨迹 213">
                  <a:extLst>
                    <a:ext uri="{FF2B5EF4-FFF2-40B4-BE49-F238E27FC236}">
                      <a16:creationId xmlns:a16="http://schemas.microsoft.com/office/drawing/2014/main" id="{A5E35337-A41F-3005-84FC-3595B188B4A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264468" y="1934068"/>
                  <a:ext cx="105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5" name="墨迹 214">
                  <a:extLst>
                    <a:ext uri="{FF2B5EF4-FFF2-40B4-BE49-F238E27FC236}">
                      <a16:creationId xmlns:a16="http://schemas.microsoft.com/office/drawing/2014/main" id="{76EEF9E6-846F-6C1F-FB2F-1D0B5C3001CD}"/>
                    </a:ext>
                  </a:extLst>
                </p14:cNvPr>
                <p14:cNvContentPartPr/>
                <p14:nvPr/>
              </p14:nvContentPartPr>
              <p14:xfrm>
                <a:off x="1292548" y="2007148"/>
                <a:ext cx="126720" cy="248760"/>
              </p14:xfrm>
            </p:contentPart>
          </mc:Choice>
          <mc:Fallback>
            <p:pic>
              <p:nvPicPr>
                <p:cNvPr id="215" name="墨迹 214">
                  <a:extLst>
                    <a:ext uri="{FF2B5EF4-FFF2-40B4-BE49-F238E27FC236}">
                      <a16:creationId xmlns:a16="http://schemas.microsoft.com/office/drawing/2014/main" id="{76EEF9E6-846F-6C1F-FB2F-1D0B5C3001C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274908" y="1989148"/>
                  <a:ext cx="16236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CF993E85-37A0-9CC8-7B25-316DFA26B0CA}"/>
              </a:ext>
            </a:extLst>
          </p:cNvPr>
          <p:cNvGrpSpPr/>
          <p:nvPr/>
        </p:nvGrpSpPr>
        <p:grpSpPr>
          <a:xfrm>
            <a:off x="1593508" y="1753348"/>
            <a:ext cx="621000" cy="60120"/>
            <a:chOff x="1593508" y="1753348"/>
            <a:chExt cx="621000" cy="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7" name="墨迹 216">
                  <a:extLst>
                    <a:ext uri="{FF2B5EF4-FFF2-40B4-BE49-F238E27FC236}">
                      <a16:creationId xmlns:a16="http://schemas.microsoft.com/office/drawing/2014/main" id="{A8A25451-956D-4F2A-7A98-8D4A41C1EE3D}"/>
                    </a:ext>
                  </a:extLst>
                </p14:cNvPr>
                <p14:cNvContentPartPr/>
                <p14:nvPr/>
              </p14:nvContentPartPr>
              <p14:xfrm>
                <a:off x="1593508" y="1753348"/>
                <a:ext cx="570960" cy="60120"/>
              </p14:xfrm>
            </p:contentPart>
          </mc:Choice>
          <mc:Fallback>
            <p:pic>
              <p:nvPicPr>
                <p:cNvPr id="217" name="墨迹 216">
                  <a:extLst>
                    <a:ext uri="{FF2B5EF4-FFF2-40B4-BE49-F238E27FC236}">
                      <a16:creationId xmlns:a16="http://schemas.microsoft.com/office/drawing/2014/main" id="{A8A25451-956D-4F2A-7A98-8D4A41C1EE3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575508" y="1735708"/>
                  <a:ext cx="606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8" name="墨迹 217">
                  <a:extLst>
                    <a:ext uri="{FF2B5EF4-FFF2-40B4-BE49-F238E27FC236}">
                      <a16:creationId xmlns:a16="http://schemas.microsoft.com/office/drawing/2014/main" id="{76218879-72FB-A34A-015D-2003AAA6C5E6}"/>
                    </a:ext>
                  </a:extLst>
                </p14:cNvPr>
                <p14:cNvContentPartPr/>
                <p14:nvPr/>
              </p14:nvContentPartPr>
              <p14:xfrm>
                <a:off x="2137828" y="1760548"/>
                <a:ext cx="76680" cy="360"/>
              </p14:xfrm>
            </p:contentPart>
          </mc:Choice>
          <mc:Fallback>
            <p:pic>
              <p:nvPicPr>
                <p:cNvPr id="218" name="墨迹 217">
                  <a:extLst>
                    <a:ext uri="{FF2B5EF4-FFF2-40B4-BE49-F238E27FC236}">
                      <a16:creationId xmlns:a16="http://schemas.microsoft.com/office/drawing/2014/main" id="{76218879-72FB-A34A-015D-2003AAA6C5E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119828" y="1742908"/>
                  <a:ext cx="1123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20" name="墨迹 219">
                <a:extLst>
                  <a:ext uri="{FF2B5EF4-FFF2-40B4-BE49-F238E27FC236}">
                    <a16:creationId xmlns:a16="http://schemas.microsoft.com/office/drawing/2014/main" id="{29A21FD0-DB2A-863D-5E9E-1FBBB50C1833}"/>
                  </a:ext>
                </a:extLst>
              </p14:cNvPr>
              <p14:cNvContentPartPr/>
              <p14:nvPr/>
            </p14:nvContentPartPr>
            <p14:xfrm>
              <a:off x="2427988" y="1730308"/>
              <a:ext cx="499680" cy="7560"/>
            </p14:xfrm>
          </p:contentPart>
        </mc:Choice>
        <mc:Fallback>
          <p:pic>
            <p:nvPicPr>
              <p:cNvPr id="220" name="墨迹 219">
                <a:extLst>
                  <a:ext uri="{FF2B5EF4-FFF2-40B4-BE49-F238E27FC236}">
                    <a16:creationId xmlns:a16="http://schemas.microsoft.com/office/drawing/2014/main" id="{29A21FD0-DB2A-863D-5E9E-1FBBB50C1833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410348" y="1712308"/>
                <a:ext cx="53532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C5732DDD-82EE-3241-EA4F-E267D3F81021}"/>
              </a:ext>
            </a:extLst>
          </p:cNvPr>
          <p:cNvGrpSpPr/>
          <p:nvPr/>
        </p:nvGrpSpPr>
        <p:grpSpPr>
          <a:xfrm>
            <a:off x="2621308" y="2022628"/>
            <a:ext cx="317880" cy="94680"/>
            <a:chOff x="2621308" y="2022628"/>
            <a:chExt cx="317880" cy="9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1" name="墨迹 220">
                  <a:extLst>
                    <a:ext uri="{FF2B5EF4-FFF2-40B4-BE49-F238E27FC236}">
                      <a16:creationId xmlns:a16="http://schemas.microsoft.com/office/drawing/2014/main" id="{41F091FA-147A-946D-D9F8-DBB20207A68A}"/>
                    </a:ext>
                  </a:extLst>
                </p14:cNvPr>
                <p14:cNvContentPartPr/>
                <p14:nvPr/>
              </p14:nvContentPartPr>
              <p14:xfrm>
                <a:off x="2621308" y="2088508"/>
                <a:ext cx="33480" cy="28800"/>
              </p14:xfrm>
            </p:contentPart>
          </mc:Choice>
          <mc:Fallback>
            <p:pic>
              <p:nvPicPr>
                <p:cNvPr id="221" name="墨迹 220">
                  <a:extLst>
                    <a:ext uri="{FF2B5EF4-FFF2-40B4-BE49-F238E27FC236}">
                      <a16:creationId xmlns:a16="http://schemas.microsoft.com/office/drawing/2014/main" id="{41F091FA-147A-946D-D9F8-DBB20207A68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603668" y="2070868"/>
                  <a:ext cx="69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2" name="墨迹 221">
                  <a:extLst>
                    <a:ext uri="{FF2B5EF4-FFF2-40B4-BE49-F238E27FC236}">
                      <a16:creationId xmlns:a16="http://schemas.microsoft.com/office/drawing/2014/main" id="{D1CF3B46-6CDE-BF8A-E873-8CF52F8E4A50}"/>
                    </a:ext>
                  </a:extLst>
                </p14:cNvPr>
                <p14:cNvContentPartPr/>
                <p14:nvPr/>
              </p14:nvContentPartPr>
              <p14:xfrm>
                <a:off x="2743708" y="2033068"/>
                <a:ext cx="41040" cy="26280"/>
              </p14:xfrm>
            </p:contentPart>
          </mc:Choice>
          <mc:Fallback>
            <p:pic>
              <p:nvPicPr>
                <p:cNvPr id="222" name="墨迹 221">
                  <a:extLst>
                    <a:ext uri="{FF2B5EF4-FFF2-40B4-BE49-F238E27FC236}">
                      <a16:creationId xmlns:a16="http://schemas.microsoft.com/office/drawing/2014/main" id="{D1CF3B46-6CDE-BF8A-E873-8CF52F8E4A5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725708" y="2015428"/>
                  <a:ext cx="76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3" name="墨迹 222">
                  <a:extLst>
                    <a:ext uri="{FF2B5EF4-FFF2-40B4-BE49-F238E27FC236}">
                      <a16:creationId xmlns:a16="http://schemas.microsoft.com/office/drawing/2014/main" id="{B7AE1110-F6D8-4E2A-A1D3-636772F2F679}"/>
                    </a:ext>
                  </a:extLst>
                </p14:cNvPr>
                <p14:cNvContentPartPr/>
                <p14:nvPr/>
              </p14:nvContentPartPr>
              <p14:xfrm>
                <a:off x="2871868" y="2022628"/>
                <a:ext cx="67320" cy="63000"/>
              </p14:xfrm>
            </p:contentPart>
          </mc:Choice>
          <mc:Fallback>
            <p:pic>
              <p:nvPicPr>
                <p:cNvPr id="223" name="墨迹 222">
                  <a:extLst>
                    <a:ext uri="{FF2B5EF4-FFF2-40B4-BE49-F238E27FC236}">
                      <a16:creationId xmlns:a16="http://schemas.microsoft.com/office/drawing/2014/main" id="{B7AE1110-F6D8-4E2A-A1D3-636772F2F67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854228" y="2004988"/>
                  <a:ext cx="10296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25" name="墨迹 224">
                <a:extLst>
                  <a:ext uri="{FF2B5EF4-FFF2-40B4-BE49-F238E27FC236}">
                    <a16:creationId xmlns:a16="http://schemas.microsoft.com/office/drawing/2014/main" id="{9E92DC05-6885-D179-DE16-D4DA22A844A6}"/>
                  </a:ext>
                </a:extLst>
              </p14:cNvPr>
              <p14:cNvContentPartPr/>
              <p14:nvPr/>
            </p14:nvContentPartPr>
            <p14:xfrm>
              <a:off x="6478708" y="2251588"/>
              <a:ext cx="360" cy="360"/>
            </p14:xfrm>
          </p:contentPart>
        </mc:Choice>
        <mc:Fallback>
          <p:pic>
            <p:nvPicPr>
              <p:cNvPr id="225" name="墨迹 224">
                <a:extLst>
                  <a:ext uri="{FF2B5EF4-FFF2-40B4-BE49-F238E27FC236}">
                    <a16:creationId xmlns:a16="http://schemas.microsoft.com/office/drawing/2014/main" id="{9E92DC05-6885-D179-DE16-D4DA22A844A6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461068" y="223358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D5468EDF-BCF0-304B-8818-3DA8B588846E}"/>
              </a:ext>
            </a:extLst>
          </p:cNvPr>
          <p:cNvGrpSpPr/>
          <p:nvPr/>
        </p:nvGrpSpPr>
        <p:grpSpPr>
          <a:xfrm>
            <a:off x="6292948" y="155308"/>
            <a:ext cx="207360" cy="725400"/>
            <a:chOff x="6292948" y="155308"/>
            <a:chExt cx="207360" cy="72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7" name="墨迹 226">
                  <a:extLst>
                    <a:ext uri="{FF2B5EF4-FFF2-40B4-BE49-F238E27FC236}">
                      <a16:creationId xmlns:a16="http://schemas.microsoft.com/office/drawing/2014/main" id="{3260B06C-8EFA-9C1A-D862-C754741D4029}"/>
                    </a:ext>
                  </a:extLst>
                </p14:cNvPr>
                <p14:cNvContentPartPr/>
                <p14:nvPr/>
              </p14:nvContentPartPr>
              <p14:xfrm>
                <a:off x="6292948" y="155308"/>
                <a:ext cx="89280" cy="2520"/>
              </p14:xfrm>
            </p:contentPart>
          </mc:Choice>
          <mc:Fallback>
            <p:pic>
              <p:nvPicPr>
                <p:cNvPr id="227" name="墨迹 226">
                  <a:extLst>
                    <a:ext uri="{FF2B5EF4-FFF2-40B4-BE49-F238E27FC236}">
                      <a16:creationId xmlns:a16="http://schemas.microsoft.com/office/drawing/2014/main" id="{3260B06C-8EFA-9C1A-D862-C754741D402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74948" y="137308"/>
                  <a:ext cx="124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8" name="墨迹 227">
                  <a:extLst>
                    <a:ext uri="{FF2B5EF4-FFF2-40B4-BE49-F238E27FC236}">
                      <a16:creationId xmlns:a16="http://schemas.microsoft.com/office/drawing/2014/main" id="{B948A44E-4970-540E-6417-8401E30770CD}"/>
                    </a:ext>
                  </a:extLst>
                </p14:cNvPr>
                <p14:cNvContentPartPr/>
                <p14:nvPr/>
              </p14:nvContentPartPr>
              <p14:xfrm>
                <a:off x="6311668" y="155308"/>
                <a:ext cx="188640" cy="725400"/>
              </p14:xfrm>
            </p:contentPart>
          </mc:Choice>
          <mc:Fallback>
            <p:pic>
              <p:nvPicPr>
                <p:cNvPr id="228" name="墨迹 227">
                  <a:extLst>
                    <a:ext uri="{FF2B5EF4-FFF2-40B4-BE49-F238E27FC236}">
                      <a16:creationId xmlns:a16="http://schemas.microsoft.com/office/drawing/2014/main" id="{B948A44E-4970-540E-6417-8401E30770C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293668" y="137308"/>
                  <a:ext cx="224280" cy="76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30" name="墨迹 229">
                <a:extLst>
                  <a:ext uri="{FF2B5EF4-FFF2-40B4-BE49-F238E27FC236}">
                    <a16:creationId xmlns:a16="http://schemas.microsoft.com/office/drawing/2014/main" id="{066F97E6-EF5B-4C7C-3D15-666B9994D135}"/>
                  </a:ext>
                </a:extLst>
              </p14:cNvPr>
              <p14:cNvContentPartPr/>
              <p14:nvPr/>
            </p14:nvContentPartPr>
            <p14:xfrm>
              <a:off x="6016108" y="1263388"/>
              <a:ext cx="14040" cy="16200"/>
            </p14:xfrm>
          </p:contentPart>
        </mc:Choice>
        <mc:Fallback>
          <p:pic>
            <p:nvPicPr>
              <p:cNvPr id="230" name="墨迹 229">
                <a:extLst>
                  <a:ext uri="{FF2B5EF4-FFF2-40B4-BE49-F238E27FC236}">
                    <a16:creationId xmlns:a16="http://schemas.microsoft.com/office/drawing/2014/main" id="{066F97E6-EF5B-4C7C-3D15-666B9994D13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998108" y="1245748"/>
                <a:ext cx="496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31" name="墨迹 230">
                <a:extLst>
                  <a:ext uri="{FF2B5EF4-FFF2-40B4-BE49-F238E27FC236}">
                    <a16:creationId xmlns:a16="http://schemas.microsoft.com/office/drawing/2014/main" id="{D5D22E18-C80B-79B9-A768-99F5C497F084}"/>
                  </a:ext>
                </a:extLst>
              </p14:cNvPr>
              <p14:cNvContentPartPr/>
              <p14:nvPr/>
            </p14:nvContentPartPr>
            <p14:xfrm>
              <a:off x="6126268" y="507028"/>
              <a:ext cx="169920" cy="672120"/>
            </p14:xfrm>
          </p:contentPart>
        </mc:Choice>
        <mc:Fallback>
          <p:pic>
            <p:nvPicPr>
              <p:cNvPr id="231" name="墨迹 230">
                <a:extLst>
                  <a:ext uri="{FF2B5EF4-FFF2-40B4-BE49-F238E27FC236}">
                    <a16:creationId xmlns:a16="http://schemas.microsoft.com/office/drawing/2014/main" id="{D5D22E18-C80B-79B9-A768-99F5C497F084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108628" y="489388"/>
                <a:ext cx="20556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32" name="墨迹 231">
                <a:extLst>
                  <a:ext uri="{FF2B5EF4-FFF2-40B4-BE49-F238E27FC236}">
                    <a16:creationId xmlns:a16="http://schemas.microsoft.com/office/drawing/2014/main" id="{D07B2953-CD9C-BB73-7E35-1B046EB89629}"/>
                  </a:ext>
                </a:extLst>
              </p14:cNvPr>
              <p14:cNvContentPartPr/>
              <p14:nvPr/>
            </p14:nvContentPartPr>
            <p14:xfrm>
              <a:off x="6458908" y="109588"/>
              <a:ext cx="23760" cy="63720"/>
            </p14:xfrm>
          </p:contentPart>
        </mc:Choice>
        <mc:Fallback>
          <p:pic>
            <p:nvPicPr>
              <p:cNvPr id="232" name="墨迹 231">
                <a:extLst>
                  <a:ext uri="{FF2B5EF4-FFF2-40B4-BE49-F238E27FC236}">
                    <a16:creationId xmlns:a16="http://schemas.microsoft.com/office/drawing/2014/main" id="{D07B2953-CD9C-BB73-7E35-1B046EB8962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441268" y="91588"/>
                <a:ext cx="594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33" name="墨迹 232">
                <a:extLst>
                  <a:ext uri="{FF2B5EF4-FFF2-40B4-BE49-F238E27FC236}">
                    <a16:creationId xmlns:a16="http://schemas.microsoft.com/office/drawing/2014/main" id="{DFDE0EFA-6F60-55B7-221D-DDCAC239EAE9}"/>
                  </a:ext>
                </a:extLst>
              </p14:cNvPr>
              <p14:cNvContentPartPr/>
              <p14:nvPr/>
            </p14:nvContentPartPr>
            <p14:xfrm>
              <a:off x="6477628" y="110308"/>
              <a:ext cx="360" cy="360"/>
            </p14:xfrm>
          </p:contentPart>
        </mc:Choice>
        <mc:Fallback>
          <p:pic>
            <p:nvPicPr>
              <p:cNvPr id="233" name="墨迹 232">
                <a:extLst>
                  <a:ext uri="{FF2B5EF4-FFF2-40B4-BE49-F238E27FC236}">
                    <a16:creationId xmlns:a16="http://schemas.microsoft.com/office/drawing/2014/main" id="{DFDE0EFA-6F60-55B7-221D-DDCAC239EAE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459988" y="9230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234" name="墨迹 233">
                <a:extLst>
                  <a:ext uri="{FF2B5EF4-FFF2-40B4-BE49-F238E27FC236}">
                    <a16:creationId xmlns:a16="http://schemas.microsoft.com/office/drawing/2014/main" id="{0749B9C5-1C4E-C361-5215-3740FF468357}"/>
                  </a:ext>
                </a:extLst>
              </p14:cNvPr>
              <p14:cNvContentPartPr/>
              <p14:nvPr/>
            </p14:nvContentPartPr>
            <p14:xfrm>
              <a:off x="6477628" y="86188"/>
              <a:ext cx="196920" cy="32760"/>
            </p14:xfrm>
          </p:contentPart>
        </mc:Choice>
        <mc:Fallback>
          <p:pic>
            <p:nvPicPr>
              <p:cNvPr id="234" name="墨迹 233">
                <a:extLst>
                  <a:ext uri="{FF2B5EF4-FFF2-40B4-BE49-F238E27FC236}">
                    <a16:creationId xmlns:a16="http://schemas.microsoft.com/office/drawing/2014/main" id="{0749B9C5-1C4E-C361-5215-3740FF468357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6459988" y="68548"/>
                <a:ext cx="2325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235" name="墨迹 234">
                <a:extLst>
                  <a:ext uri="{FF2B5EF4-FFF2-40B4-BE49-F238E27FC236}">
                    <a16:creationId xmlns:a16="http://schemas.microsoft.com/office/drawing/2014/main" id="{0D491738-1F0E-0613-8D7B-18E1DE638006}"/>
                  </a:ext>
                </a:extLst>
              </p14:cNvPr>
              <p14:cNvContentPartPr/>
              <p14:nvPr/>
            </p14:nvContentPartPr>
            <p14:xfrm>
              <a:off x="6588508" y="22468"/>
              <a:ext cx="360" cy="36000"/>
            </p14:xfrm>
          </p:contentPart>
        </mc:Choice>
        <mc:Fallback>
          <p:pic>
            <p:nvPicPr>
              <p:cNvPr id="235" name="墨迹 234">
                <a:extLst>
                  <a:ext uri="{FF2B5EF4-FFF2-40B4-BE49-F238E27FC236}">
                    <a16:creationId xmlns:a16="http://schemas.microsoft.com/office/drawing/2014/main" id="{0D491738-1F0E-0613-8D7B-18E1DE638006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6570508" y="4828"/>
                <a:ext cx="360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236" name="墨迹 235">
                <a:extLst>
                  <a:ext uri="{FF2B5EF4-FFF2-40B4-BE49-F238E27FC236}">
                    <a16:creationId xmlns:a16="http://schemas.microsoft.com/office/drawing/2014/main" id="{FC06CE1E-6284-ECC2-BEC8-E1362FCBDFC5}"/>
                  </a:ext>
                </a:extLst>
              </p14:cNvPr>
              <p14:cNvContentPartPr/>
              <p14:nvPr/>
            </p14:nvContentPartPr>
            <p14:xfrm>
              <a:off x="6543508" y="139468"/>
              <a:ext cx="16920" cy="75600"/>
            </p14:xfrm>
          </p:contentPart>
        </mc:Choice>
        <mc:Fallback>
          <p:pic>
            <p:nvPicPr>
              <p:cNvPr id="236" name="墨迹 235">
                <a:extLst>
                  <a:ext uri="{FF2B5EF4-FFF2-40B4-BE49-F238E27FC236}">
                    <a16:creationId xmlns:a16="http://schemas.microsoft.com/office/drawing/2014/main" id="{FC06CE1E-6284-ECC2-BEC8-E1362FCBDFC5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6525868" y="121828"/>
                <a:ext cx="525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37" name="墨迹 236">
                <a:extLst>
                  <a:ext uri="{FF2B5EF4-FFF2-40B4-BE49-F238E27FC236}">
                    <a16:creationId xmlns:a16="http://schemas.microsoft.com/office/drawing/2014/main" id="{A29EE0B0-D675-72C3-7C64-98E96D0CE262}"/>
                  </a:ext>
                </a:extLst>
              </p14:cNvPr>
              <p14:cNvContentPartPr/>
              <p14:nvPr/>
            </p14:nvContentPartPr>
            <p14:xfrm>
              <a:off x="6513268" y="136228"/>
              <a:ext cx="146520" cy="159120"/>
            </p14:xfrm>
          </p:contentPart>
        </mc:Choice>
        <mc:Fallback>
          <p:pic>
            <p:nvPicPr>
              <p:cNvPr id="237" name="墨迹 236">
                <a:extLst>
                  <a:ext uri="{FF2B5EF4-FFF2-40B4-BE49-F238E27FC236}">
                    <a16:creationId xmlns:a16="http://schemas.microsoft.com/office/drawing/2014/main" id="{A29EE0B0-D675-72C3-7C64-98E96D0CE262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6495268" y="118588"/>
                <a:ext cx="1821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38" name="墨迹 237">
                <a:extLst>
                  <a:ext uri="{FF2B5EF4-FFF2-40B4-BE49-F238E27FC236}">
                    <a16:creationId xmlns:a16="http://schemas.microsoft.com/office/drawing/2014/main" id="{F98D1F21-FD55-4A86-929C-1776D3A36245}"/>
                  </a:ext>
                </a:extLst>
              </p14:cNvPr>
              <p14:cNvContentPartPr/>
              <p14:nvPr/>
            </p14:nvContentPartPr>
            <p14:xfrm>
              <a:off x="6628108" y="264748"/>
              <a:ext cx="76680" cy="50400"/>
            </p14:xfrm>
          </p:contentPart>
        </mc:Choice>
        <mc:Fallback>
          <p:pic>
            <p:nvPicPr>
              <p:cNvPr id="238" name="墨迹 237">
                <a:extLst>
                  <a:ext uri="{FF2B5EF4-FFF2-40B4-BE49-F238E27FC236}">
                    <a16:creationId xmlns:a16="http://schemas.microsoft.com/office/drawing/2014/main" id="{F98D1F21-FD55-4A86-929C-1776D3A36245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6610468" y="247108"/>
                <a:ext cx="1123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39" name="墨迹 238">
                <a:extLst>
                  <a:ext uri="{FF2B5EF4-FFF2-40B4-BE49-F238E27FC236}">
                    <a16:creationId xmlns:a16="http://schemas.microsoft.com/office/drawing/2014/main" id="{92DEE432-89E1-CEEA-10B1-95A496573131}"/>
                  </a:ext>
                </a:extLst>
              </p14:cNvPr>
              <p14:cNvContentPartPr/>
              <p14:nvPr/>
            </p14:nvContentPartPr>
            <p14:xfrm>
              <a:off x="6729628" y="154228"/>
              <a:ext cx="41040" cy="20160"/>
            </p14:xfrm>
          </p:contentPart>
        </mc:Choice>
        <mc:Fallback>
          <p:pic>
            <p:nvPicPr>
              <p:cNvPr id="239" name="墨迹 238">
                <a:extLst>
                  <a:ext uri="{FF2B5EF4-FFF2-40B4-BE49-F238E27FC236}">
                    <a16:creationId xmlns:a16="http://schemas.microsoft.com/office/drawing/2014/main" id="{92DEE432-89E1-CEEA-10B1-95A496573131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6711628" y="136228"/>
                <a:ext cx="766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40" name="墨迹 239">
                <a:extLst>
                  <a:ext uri="{FF2B5EF4-FFF2-40B4-BE49-F238E27FC236}">
                    <a16:creationId xmlns:a16="http://schemas.microsoft.com/office/drawing/2014/main" id="{88A5903C-EE9D-4372-1B3C-642CF7E5EC60}"/>
                  </a:ext>
                </a:extLst>
              </p14:cNvPr>
              <p14:cNvContentPartPr/>
              <p14:nvPr/>
            </p14:nvContentPartPr>
            <p14:xfrm>
              <a:off x="6732508" y="104908"/>
              <a:ext cx="124560" cy="104760"/>
            </p14:xfrm>
          </p:contentPart>
        </mc:Choice>
        <mc:Fallback>
          <p:pic>
            <p:nvPicPr>
              <p:cNvPr id="240" name="墨迹 239">
                <a:extLst>
                  <a:ext uri="{FF2B5EF4-FFF2-40B4-BE49-F238E27FC236}">
                    <a16:creationId xmlns:a16="http://schemas.microsoft.com/office/drawing/2014/main" id="{88A5903C-EE9D-4372-1B3C-642CF7E5EC60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6714868" y="87268"/>
                <a:ext cx="1602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241" name="墨迹 240">
                <a:extLst>
                  <a:ext uri="{FF2B5EF4-FFF2-40B4-BE49-F238E27FC236}">
                    <a16:creationId xmlns:a16="http://schemas.microsoft.com/office/drawing/2014/main" id="{824DE86D-BE88-AE05-0872-B66294F2683B}"/>
                  </a:ext>
                </a:extLst>
              </p14:cNvPr>
              <p14:cNvContentPartPr/>
              <p14:nvPr/>
            </p14:nvContentPartPr>
            <p14:xfrm>
              <a:off x="6757708" y="77908"/>
              <a:ext cx="247320" cy="241560"/>
            </p14:xfrm>
          </p:contentPart>
        </mc:Choice>
        <mc:Fallback>
          <p:pic>
            <p:nvPicPr>
              <p:cNvPr id="241" name="墨迹 240">
                <a:extLst>
                  <a:ext uri="{FF2B5EF4-FFF2-40B4-BE49-F238E27FC236}">
                    <a16:creationId xmlns:a16="http://schemas.microsoft.com/office/drawing/2014/main" id="{824DE86D-BE88-AE05-0872-B66294F2683B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6739708" y="59908"/>
                <a:ext cx="2829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242" name="墨迹 241">
                <a:extLst>
                  <a:ext uri="{FF2B5EF4-FFF2-40B4-BE49-F238E27FC236}">
                    <a16:creationId xmlns:a16="http://schemas.microsoft.com/office/drawing/2014/main" id="{3FB3F26E-5DBF-AC98-F999-BED7FA32DC0A}"/>
                  </a:ext>
                </a:extLst>
              </p14:cNvPr>
              <p14:cNvContentPartPr/>
              <p14:nvPr/>
            </p14:nvContentPartPr>
            <p14:xfrm>
              <a:off x="6579148" y="625108"/>
              <a:ext cx="147600" cy="98280"/>
            </p14:xfrm>
          </p:contentPart>
        </mc:Choice>
        <mc:Fallback>
          <p:pic>
            <p:nvPicPr>
              <p:cNvPr id="242" name="墨迹 241">
                <a:extLst>
                  <a:ext uri="{FF2B5EF4-FFF2-40B4-BE49-F238E27FC236}">
                    <a16:creationId xmlns:a16="http://schemas.microsoft.com/office/drawing/2014/main" id="{3FB3F26E-5DBF-AC98-F999-BED7FA32DC0A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6561148" y="607468"/>
                <a:ext cx="1832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43" name="墨迹 242">
                <a:extLst>
                  <a:ext uri="{FF2B5EF4-FFF2-40B4-BE49-F238E27FC236}">
                    <a16:creationId xmlns:a16="http://schemas.microsoft.com/office/drawing/2014/main" id="{9461E032-D086-4297-05D6-5489D49B001E}"/>
                  </a:ext>
                </a:extLst>
              </p14:cNvPr>
              <p14:cNvContentPartPr/>
              <p14:nvPr/>
            </p14:nvContentPartPr>
            <p14:xfrm>
              <a:off x="6606148" y="779908"/>
              <a:ext cx="10800" cy="58680"/>
            </p14:xfrm>
          </p:contentPart>
        </mc:Choice>
        <mc:Fallback>
          <p:pic>
            <p:nvPicPr>
              <p:cNvPr id="243" name="墨迹 242">
                <a:extLst>
                  <a:ext uri="{FF2B5EF4-FFF2-40B4-BE49-F238E27FC236}">
                    <a16:creationId xmlns:a16="http://schemas.microsoft.com/office/drawing/2014/main" id="{9461E032-D086-4297-05D6-5489D49B001E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6588508" y="761908"/>
                <a:ext cx="464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244" name="墨迹 243">
                <a:extLst>
                  <a:ext uri="{FF2B5EF4-FFF2-40B4-BE49-F238E27FC236}">
                    <a16:creationId xmlns:a16="http://schemas.microsoft.com/office/drawing/2014/main" id="{1B34C14F-00FE-47BB-0009-A09D6631F10B}"/>
                  </a:ext>
                </a:extLst>
              </p14:cNvPr>
              <p14:cNvContentPartPr/>
              <p14:nvPr/>
            </p14:nvContentPartPr>
            <p14:xfrm>
              <a:off x="6607228" y="734908"/>
              <a:ext cx="97560" cy="91440"/>
            </p14:xfrm>
          </p:contentPart>
        </mc:Choice>
        <mc:Fallback>
          <p:pic>
            <p:nvPicPr>
              <p:cNvPr id="244" name="墨迹 243">
                <a:extLst>
                  <a:ext uri="{FF2B5EF4-FFF2-40B4-BE49-F238E27FC236}">
                    <a16:creationId xmlns:a16="http://schemas.microsoft.com/office/drawing/2014/main" id="{1B34C14F-00FE-47BB-0009-A09D6631F10B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6589588" y="716908"/>
                <a:ext cx="133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245" name="墨迹 244">
                <a:extLst>
                  <a:ext uri="{FF2B5EF4-FFF2-40B4-BE49-F238E27FC236}">
                    <a16:creationId xmlns:a16="http://schemas.microsoft.com/office/drawing/2014/main" id="{1756D736-495F-00DA-D7E1-73AFE720E9D8}"/>
                  </a:ext>
                </a:extLst>
              </p14:cNvPr>
              <p14:cNvContentPartPr/>
              <p14:nvPr/>
            </p14:nvContentPartPr>
            <p14:xfrm>
              <a:off x="6604708" y="772348"/>
              <a:ext cx="145800" cy="189360"/>
            </p14:xfrm>
          </p:contentPart>
        </mc:Choice>
        <mc:Fallback>
          <p:pic>
            <p:nvPicPr>
              <p:cNvPr id="245" name="墨迹 244">
                <a:extLst>
                  <a:ext uri="{FF2B5EF4-FFF2-40B4-BE49-F238E27FC236}">
                    <a16:creationId xmlns:a16="http://schemas.microsoft.com/office/drawing/2014/main" id="{1756D736-495F-00DA-D7E1-73AFE720E9D8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6587068" y="754708"/>
                <a:ext cx="1814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246" name="墨迹 245">
                <a:extLst>
                  <a:ext uri="{FF2B5EF4-FFF2-40B4-BE49-F238E27FC236}">
                    <a16:creationId xmlns:a16="http://schemas.microsoft.com/office/drawing/2014/main" id="{1514D6F5-9E6B-93EB-20C7-74181CB46DAC}"/>
                  </a:ext>
                </a:extLst>
              </p14:cNvPr>
              <p14:cNvContentPartPr/>
              <p14:nvPr/>
            </p14:nvContentPartPr>
            <p14:xfrm>
              <a:off x="6786868" y="752548"/>
              <a:ext cx="39960" cy="23400"/>
            </p14:xfrm>
          </p:contentPart>
        </mc:Choice>
        <mc:Fallback>
          <p:pic>
            <p:nvPicPr>
              <p:cNvPr id="246" name="墨迹 245">
                <a:extLst>
                  <a:ext uri="{FF2B5EF4-FFF2-40B4-BE49-F238E27FC236}">
                    <a16:creationId xmlns:a16="http://schemas.microsoft.com/office/drawing/2014/main" id="{1514D6F5-9E6B-93EB-20C7-74181CB46DAC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6769228" y="734908"/>
                <a:ext cx="75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247" name="墨迹 246">
                <a:extLst>
                  <a:ext uri="{FF2B5EF4-FFF2-40B4-BE49-F238E27FC236}">
                    <a16:creationId xmlns:a16="http://schemas.microsoft.com/office/drawing/2014/main" id="{7DD161BF-DAF6-944B-5BB2-09AA39EADAE3}"/>
                  </a:ext>
                </a:extLst>
              </p14:cNvPr>
              <p14:cNvContentPartPr/>
              <p14:nvPr/>
            </p14:nvContentPartPr>
            <p14:xfrm>
              <a:off x="6757708" y="674428"/>
              <a:ext cx="126720" cy="150840"/>
            </p14:xfrm>
          </p:contentPart>
        </mc:Choice>
        <mc:Fallback>
          <p:pic>
            <p:nvPicPr>
              <p:cNvPr id="247" name="墨迹 246">
                <a:extLst>
                  <a:ext uri="{FF2B5EF4-FFF2-40B4-BE49-F238E27FC236}">
                    <a16:creationId xmlns:a16="http://schemas.microsoft.com/office/drawing/2014/main" id="{7DD161BF-DAF6-944B-5BB2-09AA39EADAE3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6740068" y="656428"/>
                <a:ext cx="1623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48" name="墨迹 247">
                <a:extLst>
                  <a:ext uri="{FF2B5EF4-FFF2-40B4-BE49-F238E27FC236}">
                    <a16:creationId xmlns:a16="http://schemas.microsoft.com/office/drawing/2014/main" id="{F17E946E-A722-4043-3A0A-E7D937260DC1}"/>
                  </a:ext>
                </a:extLst>
              </p14:cNvPr>
              <p14:cNvContentPartPr/>
              <p14:nvPr/>
            </p14:nvContentPartPr>
            <p14:xfrm>
              <a:off x="6798388" y="659668"/>
              <a:ext cx="256320" cy="303840"/>
            </p14:xfrm>
          </p:contentPart>
        </mc:Choice>
        <mc:Fallback>
          <p:pic>
            <p:nvPicPr>
              <p:cNvPr id="248" name="墨迹 247">
                <a:extLst>
                  <a:ext uri="{FF2B5EF4-FFF2-40B4-BE49-F238E27FC236}">
                    <a16:creationId xmlns:a16="http://schemas.microsoft.com/office/drawing/2014/main" id="{F17E946E-A722-4043-3A0A-E7D937260DC1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6780748" y="642028"/>
                <a:ext cx="2919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49" name="墨迹 248">
                <a:extLst>
                  <a:ext uri="{FF2B5EF4-FFF2-40B4-BE49-F238E27FC236}">
                    <a16:creationId xmlns:a16="http://schemas.microsoft.com/office/drawing/2014/main" id="{A5286EEB-C063-DB79-3205-17633669A925}"/>
                  </a:ext>
                </a:extLst>
              </p14:cNvPr>
              <p14:cNvContentPartPr/>
              <p14:nvPr/>
            </p14:nvContentPartPr>
            <p14:xfrm>
              <a:off x="7065868" y="148828"/>
              <a:ext cx="13680" cy="14040"/>
            </p14:xfrm>
          </p:contentPart>
        </mc:Choice>
        <mc:Fallback>
          <p:pic>
            <p:nvPicPr>
              <p:cNvPr id="249" name="墨迹 248">
                <a:extLst>
                  <a:ext uri="{FF2B5EF4-FFF2-40B4-BE49-F238E27FC236}">
                    <a16:creationId xmlns:a16="http://schemas.microsoft.com/office/drawing/2014/main" id="{A5286EEB-C063-DB79-3205-17633669A925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7047868" y="131188"/>
                <a:ext cx="493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54" name="墨迹 253">
                <a:extLst>
                  <a:ext uri="{FF2B5EF4-FFF2-40B4-BE49-F238E27FC236}">
                    <a16:creationId xmlns:a16="http://schemas.microsoft.com/office/drawing/2014/main" id="{AAD6D392-B474-35A4-1D6D-1693D6445790}"/>
                  </a:ext>
                </a:extLst>
              </p14:cNvPr>
              <p14:cNvContentPartPr/>
              <p14:nvPr/>
            </p14:nvContentPartPr>
            <p14:xfrm>
              <a:off x="7062628" y="225148"/>
              <a:ext cx="15840" cy="18720"/>
            </p14:xfrm>
          </p:contentPart>
        </mc:Choice>
        <mc:Fallback>
          <p:pic>
            <p:nvPicPr>
              <p:cNvPr id="254" name="墨迹 253">
                <a:extLst>
                  <a:ext uri="{FF2B5EF4-FFF2-40B4-BE49-F238E27FC236}">
                    <a16:creationId xmlns:a16="http://schemas.microsoft.com/office/drawing/2014/main" id="{AAD6D392-B474-35A4-1D6D-1693D6445790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7044988" y="207508"/>
                <a:ext cx="5148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5B12C499-9404-A5AB-3AE5-CE010F6CCC12}"/>
              </a:ext>
            </a:extLst>
          </p:cNvPr>
          <p:cNvGrpSpPr/>
          <p:nvPr/>
        </p:nvGrpSpPr>
        <p:grpSpPr>
          <a:xfrm>
            <a:off x="7207708" y="36148"/>
            <a:ext cx="2029320" cy="418320"/>
            <a:chOff x="7207708" y="36148"/>
            <a:chExt cx="202932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59" name="墨迹 258">
                  <a:extLst>
                    <a:ext uri="{FF2B5EF4-FFF2-40B4-BE49-F238E27FC236}">
                      <a16:creationId xmlns:a16="http://schemas.microsoft.com/office/drawing/2014/main" id="{2A225ADB-8645-B49A-48E7-28AB2EFD6754}"/>
                    </a:ext>
                  </a:extLst>
                </p14:cNvPr>
                <p14:cNvContentPartPr/>
                <p14:nvPr/>
              </p14:nvContentPartPr>
              <p14:xfrm>
                <a:off x="7207708" y="117868"/>
                <a:ext cx="138240" cy="169200"/>
              </p14:xfrm>
            </p:contentPart>
          </mc:Choice>
          <mc:Fallback>
            <p:pic>
              <p:nvPicPr>
                <p:cNvPr id="259" name="墨迹 258">
                  <a:extLst>
                    <a:ext uri="{FF2B5EF4-FFF2-40B4-BE49-F238E27FC236}">
                      <a16:creationId xmlns:a16="http://schemas.microsoft.com/office/drawing/2014/main" id="{2A225ADB-8645-B49A-48E7-28AB2EFD675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190068" y="100228"/>
                  <a:ext cx="173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60" name="墨迹 259">
                  <a:extLst>
                    <a:ext uri="{FF2B5EF4-FFF2-40B4-BE49-F238E27FC236}">
                      <a16:creationId xmlns:a16="http://schemas.microsoft.com/office/drawing/2014/main" id="{A4BBFF72-8784-B158-B8A2-9861370CB7EC}"/>
                    </a:ext>
                  </a:extLst>
                </p14:cNvPr>
                <p14:cNvContentPartPr/>
                <p14:nvPr/>
              </p14:nvContentPartPr>
              <p14:xfrm>
                <a:off x="7450348" y="84028"/>
                <a:ext cx="1440" cy="19440"/>
              </p14:xfrm>
            </p:contentPart>
          </mc:Choice>
          <mc:Fallback>
            <p:pic>
              <p:nvPicPr>
                <p:cNvPr id="260" name="墨迹 259">
                  <a:extLst>
                    <a:ext uri="{FF2B5EF4-FFF2-40B4-BE49-F238E27FC236}">
                      <a16:creationId xmlns:a16="http://schemas.microsoft.com/office/drawing/2014/main" id="{A4BBFF72-8784-B158-B8A2-9861370CB7E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432348" y="66028"/>
                  <a:ext cx="37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61" name="墨迹 260">
                  <a:extLst>
                    <a:ext uri="{FF2B5EF4-FFF2-40B4-BE49-F238E27FC236}">
                      <a16:creationId xmlns:a16="http://schemas.microsoft.com/office/drawing/2014/main" id="{058BF46F-D82D-E74D-8286-73D3251ADDBD}"/>
                    </a:ext>
                  </a:extLst>
                </p14:cNvPr>
                <p14:cNvContentPartPr/>
                <p14:nvPr/>
              </p14:nvContentPartPr>
              <p14:xfrm>
                <a:off x="7395988" y="84028"/>
                <a:ext cx="122400" cy="58680"/>
              </p14:xfrm>
            </p:contentPart>
          </mc:Choice>
          <mc:Fallback>
            <p:pic>
              <p:nvPicPr>
                <p:cNvPr id="261" name="墨迹 260">
                  <a:extLst>
                    <a:ext uri="{FF2B5EF4-FFF2-40B4-BE49-F238E27FC236}">
                      <a16:creationId xmlns:a16="http://schemas.microsoft.com/office/drawing/2014/main" id="{058BF46F-D82D-E74D-8286-73D3251ADDB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377988" y="66388"/>
                  <a:ext cx="158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62" name="墨迹 261">
                  <a:extLst>
                    <a:ext uri="{FF2B5EF4-FFF2-40B4-BE49-F238E27FC236}">
                      <a16:creationId xmlns:a16="http://schemas.microsoft.com/office/drawing/2014/main" id="{EBF4A9B0-417C-56DA-58C2-EA637C5F86B8}"/>
                    </a:ext>
                  </a:extLst>
                </p14:cNvPr>
                <p14:cNvContentPartPr/>
                <p14:nvPr/>
              </p14:nvContentPartPr>
              <p14:xfrm>
                <a:off x="7434508" y="198148"/>
                <a:ext cx="4680" cy="21240"/>
              </p14:xfrm>
            </p:contentPart>
          </mc:Choice>
          <mc:Fallback>
            <p:pic>
              <p:nvPicPr>
                <p:cNvPr id="262" name="墨迹 261">
                  <a:extLst>
                    <a:ext uri="{FF2B5EF4-FFF2-40B4-BE49-F238E27FC236}">
                      <a16:creationId xmlns:a16="http://schemas.microsoft.com/office/drawing/2014/main" id="{EBF4A9B0-417C-56DA-58C2-EA637C5F86B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416868" y="180148"/>
                  <a:ext cx="40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63" name="墨迹 262">
                  <a:extLst>
                    <a:ext uri="{FF2B5EF4-FFF2-40B4-BE49-F238E27FC236}">
                      <a16:creationId xmlns:a16="http://schemas.microsoft.com/office/drawing/2014/main" id="{0045D341-0804-6B0E-D2EA-14714EB0FA87}"/>
                    </a:ext>
                  </a:extLst>
                </p14:cNvPr>
                <p14:cNvContentPartPr/>
                <p14:nvPr/>
              </p14:nvContentPartPr>
              <p14:xfrm>
                <a:off x="7435588" y="184468"/>
                <a:ext cx="187200" cy="196560"/>
              </p14:xfrm>
            </p:contentPart>
          </mc:Choice>
          <mc:Fallback>
            <p:pic>
              <p:nvPicPr>
                <p:cNvPr id="263" name="墨迹 262">
                  <a:extLst>
                    <a:ext uri="{FF2B5EF4-FFF2-40B4-BE49-F238E27FC236}">
                      <a16:creationId xmlns:a16="http://schemas.microsoft.com/office/drawing/2014/main" id="{0045D341-0804-6B0E-D2EA-14714EB0FA8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417588" y="166468"/>
                  <a:ext cx="222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64" name="墨迹 263">
                  <a:extLst>
                    <a:ext uri="{FF2B5EF4-FFF2-40B4-BE49-F238E27FC236}">
                      <a16:creationId xmlns:a16="http://schemas.microsoft.com/office/drawing/2014/main" id="{C3F18CC9-3A06-9099-4812-C4A7DAE028B9}"/>
                    </a:ext>
                  </a:extLst>
                </p14:cNvPr>
                <p14:cNvContentPartPr/>
                <p14:nvPr/>
              </p14:nvContentPartPr>
              <p14:xfrm>
                <a:off x="7557988" y="199948"/>
                <a:ext cx="115200" cy="134280"/>
              </p14:xfrm>
            </p:contentPart>
          </mc:Choice>
          <mc:Fallback>
            <p:pic>
              <p:nvPicPr>
                <p:cNvPr id="264" name="墨迹 263">
                  <a:extLst>
                    <a:ext uri="{FF2B5EF4-FFF2-40B4-BE49-F238E27FC236}">
                      <a16:creationId xmlns:a16="http://schemas.microsoft.com/office/drawing/2014/main" id="{C3F18CC9-3A06-9099-4812-C4A7DAE028B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539988" y="182308"/>
                  <a:ext cx="150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65" name="墨迹 264">
                  <a:extLst>
                    <a:ext uri="{FF2B5EF4-FFF2-40B4-BE49-F238E27FC236}">
                      <a16:creationId xmlns:a16="http://schemas.microsoft.com/office/drawing/2014/main" id="{ECB82008-9715-37ED-7CA5-9AFD809F5FBC}"/>
                    </a:ext>
                  </a:extLst>
                </p14:cNvPr>
                <p14:cNvContentPartPr/>
                <p14:nvPr/>
              </p14:nvContentPartPr>
              <p14:xfrm>
                <a:off x="7625668" y="154228"/>
                <a:ext cx="20160" cy="28440"/>
              </p14:xfrm>
            </p:contentPart>
          </mc:Choice>
          <mc:Fallback>
            <p:pic>
              <p:nvPicPr>
                <p:cNvPr id="265" name="墨迹 264">
                  <a:extLst>
                    <a:ext uri="{FF2B5EF4-FFF2-40B4-BE49-F238E27FC236}">
                      <a16:creationId xmlns:a16="http://schemas.microsoft.com/office/drawing/2014/main" id="{ECB82008-9715-37ED-7CA5-9AFD809F5FBC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608028" y="136228"/>
                  <a:ext cx="55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66" name="墨迹 265">
                  <a:extLst>
                    <a:ext uri="{FF2B5EF4-FFF2-40B4-BE49-F238E27FC236}">
                      <a16:creationId xmlns:a16="http://schemas.microsoft.com/office/drawing/2014/main" id="{FA8C193D-8D15-B8E9-14A8-18A888D08514}"/>
                    </a:ext>
                  </a:extLst>
                </p14:cNvPr>
                <p14:cNvContentPartPr/>
                <p14:nvPr/>
              </p14:nvContentPartPr>
              <p14:xfrm>
                <a:off x="7725028" y="154228"/>
                <a:ext cx="83880" cy="59760"/>
              </p14:xfrm>
            </p:contentPart>
          </mc:Choice>
          <mc:Fallback>
            <p:pic>
              <p:nvPicPr>
                <p:cNvPr id="266" name="墨迹 265">
                  <a:extLst>
                    <a:ext uri="{FF2B5EF4-FFF2-40B4-BE49-F238E27FC236}">
                      <a16:creationId xmlns:a16="http://schemas.microsoft.com/office/drawing/2014/main" id="{FA8C193D-8D15-B8E9-14A8-18A888D0851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707028" y="136228"/>
                  <a:ext cx="119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67" name="墨迹 266">
                  <a:extLst>
                    <a:ext uri="{FF2B5EF4-FFF2-40B4-BE49-F238E27FC236}">
                      <a16:creationId xmlns:a16="http://schemas.microsoft.com/office/drawing/2014/main" id="{1CBFCE50-70C9-5777-4212-02F16AB13BC9}"/>
                    </a:ext>
                  </a:extLst>
                </p14:cNvPr>
                <p14:cNvContentPartPr/>
                <p14:nvPr/>
              </p14:nvContentPartPr>
              <p14:xfrm>
                <a:off x="7739428" y="123988"/>
                <a:ext cx="192600" cy="213840"/>
              </p14:xfrm>
            </p:contentPart>
          </mc:Choice>
          <mc:Fallback>
            <p:pic>
              <p:nvPicPr>
                <p:cNvPr id="267" name="墨迹 266">
                  <a:extLst>
                    <a:ext uri="{FF2B5EF4-FFF2-40B4-BE49-F238E27FC236}">
                      <a16:creationId xmlns:a16="http://schemas.microsoft.com/office/drawing/2014/main" id="{1CBFCE50-70C9-5777-4212-02F16AB13BC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721788" y="105988"/>
                  <a:ext cx="228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68" name="墨迹 267">
                  <a:extLst>
                    <a:ext uri="{FF2B5EF4-FFF2-40B4-BE49-F238E27FC236}">
                      <a16:creationId xmlns:a16="http://schemas.microsoft.com/office/drawing/2014/main" id="{F6BE426F-58A9-65DC-9F78-769F560E27EB}"/>
                    </a:ext>
                  </a:extLst>
                </p14:cNvPr>
                <p14:cNvContentPartPr/>
                <p14:nvPr/>
              </p14:nvContentPartPr>
              <p14:xfrm>
                <a:off x="7933828" y="134428"/>
                <a:ext cx="111960" cy="64080"/>
              </p14:xfrm>
            </p:contentPart>
          </mc:Choice>
          <mc:Fallback>
            <p:pic>
              <p:nvPicPr>
                <p:cNvPr id="268" name="墨迹 267">
                  <a:extLst>
                    <a:ext uri="{FF2B5EF4-FFF2-40B4-BE49-F238E27FC236}">
                      <a16:creationId xmlns:a16="http://schemas.microsoft.com/office/drawing/2014/main" id="{F6BE426F-58A9-65DC-9F78-769F560E27E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915828" y="116428"/>
                  <a:ext cx="147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69" name="墨迹 268">
                  <a:extLst>
                    <a:ext uri="{FF2B5EF4-FFF2-40B4-BE49-F238E27FC236}">
                      <a16:creationId xmlns:a16="http://schemas.microsoft.com/office/drawing/2014/main" id="{F549F746-61FC-F663-7761-CBC37F1416B3}"/>
                    </a:ext>
                  </a:extLst>
                </p14:cNvPr>
                <p14:cNvContentPartPr/>
                <p14:nvPr/>
              </p14:nvContentPartPr>
              <p14:xfrm>
                <a:off x="7933828" y="201028"/>
                <a:ext cx="102600" cy="164160"/>
              </p14:xfrm>
            </p:contentPart>
          </mc:Choice>
          <mc:Fallback>
            <p:pic>
              <p:nvPicPr>
                <p:cNvPr id="269" name="墨迹 268">
                  <a:extLst>
                    <a:ext uri="{FF2B5EF4-FFF2-40B4-BE49-F238E27FC236}">
                      <a16:creationId xmlns:a16="http://schemas.microsoft.com/office/drawing/2014/main" id="{F549F746-61FC-F663-7761-CBC37F1416B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916188" y="183388"/>
                  <a:ext cx="138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70" name="墨迹 269">
                  <a:extLst>
                    <a:ext uri="{FF2B5EF4-FFF2-40B4-BE49-F238E27FC236}">
                      <a16:creationId xmlns:a16="http://schemas.microsoft.com/office/drawing/2014/main" id="{DA56969D-CD2F-3FE0-4035-DAD901ED0A84}"/>
                    </a:ext>
                  </a:extLst>
                </p14:cNvPr>
                <p14:cNvContentPartPr/>
                <p14:nvPr/>
              </p14:nvContentPartPr>
              <p14:xfrm>
                <a:off x="8028868" y="277348"/>
                <a:ext cx="87120" cy="79920"/>
              </p14:xfrm>
            </p:contentPart>
          </mc:Choice>
          <mc:Fallback>
            <p:pic>
              <p:nvPicPr>
                <p:cNvPr id="270" name="墨迹 269">
                  <a:extLst>
                    <a:ext uri="{FF2B5EF4-FFF2-40B4-BE49-F238E27FC236}">
                      <a16:creationId xmlns:a16="http://schemas.microsoft.com/office/drawing/2014/main" id="{DA56969D-CD2F-3FE0-4035-DAD901ED0A8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011228" y="259708"/>
                  <a:ext cx="1227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72" name="墨迹 271">
                  <a:extLst>
                    <a:ext uri="{FF2B5EF4-FFF2-40B4-BE49-F238E27FC236}">
                      <a16:creationId xmlns:a16="http://schemas.microsoft.com/office/drawing/2014/main" id="{54802018-3F04-65D6-5D96-477F3A79E417}"/>
                    </a:ext>
                  </a:extLst>
                </p14:cNvPr>
                <p14:cNvContentPartPr/>
                <p14:nvPr/>
              </p14:nvContentPartPr>
              <p14:xfrm>
                <a:off x="8188708" y="130108"/>
                <a:ext cx="16200" cy="140400"/>
              </p14:xfrm>
            </p:contentPart>
          </mc:Choice>
          <mc:Fallback>
            <p:pic>
              <p:nvPicPr>
                <p:cNvPr id="272" name="墨迹 271">
                  <a:extLst>
                    <a:ext uri="{FF2B5EF4-FFF2-40B4-BE49-F238E27FC236}">
                      <a16:creationId xmlns:a16="http://schemas.microsoft.com/office/drawing/2014/main" id="{54802018-3F04-65D6-5D96-477F3A79E41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170708" y="112468"/>
                  <a:ext cx="51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73" name="墨迹 272">
                  <a:extLst>
                    <a:ext uri="{FF2B5EF4-FFF2-40B4-BE49-F238E27FC236}">
                      <a16:creationId xmlns:a16="http://schemas.microsoft.com/office/drawing/2014/main" id="{FB7DDAC2-A775-47D0-8213-C50DE8DCE6B2}"/>
                    </a:ext>
                  </a:extLst>
                </p14:cNvPr>
                <p14:cNvContentPartPr/>
                <p14:nvPr/>
              </p14:nvContentPartPr>
              <p14:xfrm>
                <a:off x="8237668" y="146668"/>
                <a:ext cx="18000" cy="360"/>
              </p14:xfrm>
            </p:contentPart>
          </mc:Choice>
          <mc:Fallback>
            <p:pic>
              <p:nvPicPr>
                <p:cNvPr id="273" name="墨迹 272">
                  <a:extLst>
                    <a:ext uri="{FF2B5EF4-FFF2-40B4-BE49-F238E27FC236}">
                      <a16:creationId xmlns:a16="http://schemas.microsoft.com/office/drawing/2014/main" id="{FB7DDAC2-A775-47D0-8213-C50DE8DCE6B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220028" y="129028"/>
                  <a:ext cx="53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74" name="墨迹 273">
                  <a:extLst>
                    <a:ext uri="{FF2B5EF4-FFF2-40B4-BE49-F238E27FC236}">
                      <a16:creationId xmlns:a16="http://schemas.microsoft.com/office/drawing/2014/main" id="{4D5B3ED9-4771-8D02-69C4-01278FBFD46D}"/>
                    </a:ext>
                  </a:extLst>
                </p14:cNvPr>
                <p14:cNvContentPartPr/>
                <p14:nvPr/>
              </p14:nvContentPartPr>
              <p14:xfrm>
                <a:off x="8288068" y="36148"/>
                <a:ext cx="138240" cy="370080"/>
              </p14:xfrm>
            </p:contentPart>
          </mc:Choice>
          <mc:Fallback>
            <p:pic>
              <p:nvPicPr>
                <p:cNvPr id="274" name="墨迹 273">
                  <a:extLst>
                    <a:ext uri="{FF2B5EF4-FFF2-40B4-BE49-F238E27FC236}">
                      <a16:creationId xmlns:a16="http://schemas.microsoft.com/office/drawing/2014/main" id="{4D5B3ED9-4771-8D02-69C4-01278FBFD46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270068" y="18148"/>
                  <a:ext cx="1738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75" name="墨迹 274">
                  <a:extLst>
                    <a:ext uri="{FF2B5EF4-FFF2-40B4-BE49-F238E27FC236}">
                      <a16:creationId xmlns:a16="http://schemas.microsoft.com/office/drawing/2014/main" id="{49B35F8B-760D-2737-0B54-BB79B5656A43}"/>
                    </a:ext>
                  </a:extLst>
                </p14:cNvPr>
                <p14:cNvContentPartPr/>
                <p14:nvPr/>
              </p14:nvContentPartPr>
              <p14:xfrm>
                <a:off x="8248108" y="215788"/>
                <a:ext cx="11880" cy="33840"/>
              </p14:xfrm>
            </p:contentPart>
          </mc:Choice>
          <mc:Fallback>
            <p:pic>
              <p:nvPicPr>
                <p:cNvPr id="275" name="墨迹 274">
                  <a:extLst>
                    <a:ext uri="{FF2B5EF4-FFF2-40B4-BE49-F238E27FC236}">
                      <a16:creationId xmlns:a16="http://schemas.microsoft.com/office/drawing/2014/main" id="{49B35F8B-760D-2737-0B54-BB79B5656A4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230468" y="197788"/>
                  <a:ext cx="47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76" name="墨迹 275">
                  <a:extLst>
                    <a:ext uri="{FF2B5EF4-FFF2-40B4-BE49-F238E27FC236}">
                      <a16:creationId xmlns:a16="http://schemas.microsoft.com/office/drawing/2014/main" id="{25C94836-E6CE-3A4D-8FF2-A06AC2C40D23}"/>
                    </a:ext>
                  </a:extLst>
                </p14:cNvPr>
                <p14:cNvContentPartPr/>
                <p14:nvPr/>
              </p14:nvContentPartPr>
              <p14:xfrm>
                <a:off x="8250268" y="150988"/>
                <a:ext cx="94320" cy="125640"/>
              </p14:xfrm>
            </p:contentPart>
          </mc:Choice>
          <mc:Fallback>
            <p:pic>
              <p:nvPicPr>
                <p:cNvPr id="276" name="墨迹 275">
                  <a:extLst>
                    <a:ext uri="{FF2B5EF4-FFF2-40B4-BE49-F238E27FC236}">
                      <a16:creationId xmlns:a16="http://schemas.microsoft.com/office/drawing/2014/main" id="{25C94836-E6CE-3A4D-8FF2-A06AC2C40D23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232628" y="133348"/>
                  <a:ext cx="129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77" name="墨迹 276">
                  <a:extLst>
                    <a:ext uri="{FF2B5EF4-FFF2-40B4-BE49-F238E27FC236}">
                      <a16:creationId xmlns:a16="http://schemas.microsoft.com/office/drawing/2014/main" id="{CEEF8472-88F4-74EB-BA4F-D468B91912F1}"/>
                    </a:ext>
                  </a:extLst>
                </p14:cNvPr>
                <p14:cNvContentPartPr/>
                <p14:nvPr/>
              </p14:nvContentPartPr>
              <p14:xfrm>
                <a:off x="8271148" y="204268"/>
                <a:ext cx="87120" cy="39600"/>
              </p14:xfrm>
            </p:contentPart>
          </mc:Choice>
          <mc:Fallback>
            <p:pic>
              <p:nvPicPr>
                <p:cNvPr id="277" name="墨迹 276">
                  <a:extLst>
                    <a:ext uri="{FF2B5EF4-FFF2-40B4-BE49-F238E27FC236}">
                      <a16:creationId xmlns:a16="http://schemas.microsoft.com/office/drawing/2014/main" id="{CEEF8472-88F4-74EB-BA4F-D468B91912F1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253508" y="186628"/>
                  <a:ext cx="122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78" name="墨迹 277">
                  <a:extLst>
                    <a:ext uri="{FF2B5EF4-FFF2-40B4-BE49-F238E27FC236}">
                      <a16:creationId xmlns:a16="http://schemas.microsoft.com/office/drawing/2014/main" id="{BB4CB8E4-50E3-98F7-6389-F83807CF169F}"/>
                    </a:ext>
                  </a:extLst>
                </p14:cNvPr>
                <p14:cNvContentPartPr/>
                <p14:nvPr/>
              </p14:nvContentPartPr>
              <p14:xfrm>
                <a:off x="8454028" y="118588"/>
                <a:ext cx="116280" cy="272880"/>
              </p14:xfrm>
            </p:contentPart>
          </mc:Choice>
          <mc:Fallback>
            <p:pic>
              <p:nvPicPr>
                <p:cNvPr id="278" name="墨迹 277">
                  <a:extLst>
                    <a:ext uri="{FF2B5EF4-FFF2-40B4-BE49-F238E27FC236}">
                      <a16:creationId xmlns:a16="http://schemas.microsoft.com/office/drawing/2014/main" id="{BB4CB8E4-50E3-98F7-6389-F83807CF169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436028" y="100948"/>
                  <a:ext cx="1519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79" name="墨迹 278">
                  <a:extLst>
                    <a:ext uri="{FF2B5EF4-FFF2-40B4-BE49-F238E27FC236}">
                      <a16:creationId xmlns:a16="http://schemas.microsoft.com/office/drawing/2014/main" id="{93C4B4AF-8FCD-C0EF-F532-ABE8C71B5D52}"/>
                    </a:ext>
                  </a:extLst>
                </p14:cNvPr>
                <p14:cNvContentPartPr/>
                <p14:nvPr/>
              </p14:nvContentPartPr>
              <p14:xfrm>
                <a:off x="8588668" y="115348"/>
                <a:ext cx="73440" cy="38880"/>
              </p14:xfrm>
            </p:contentPart>
          </mc:Choice>
          <mc:Fallback>
            <p:pic>
              <p:nvPicPr>
                <p:cNvPr id="279" name="墨迹 278">
                  <a:extLst>
                    <a:ext uri="{FF2B5EF4-FFF2-40B4-BE49-F238E27FC236}">
                      <a16:creationId xmlns:a16="http://schemas.microsoft.com/office/drawing/2014/main" id="{93C4B4AF-8FCD-C0EF-F532-ABE8C71B5D5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571028" y="97708"/>
                  <a:ext cx="109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80" name="墨迹 279">
                  <a:extLst>
                    <a:ext uri="{FF2B5EF4-FFF2-40B4-BE49-F238E27FC236}">
                      <a16:creationId xmlns:a16="http://schemas.microsoft.com/office/drawing/2014/main" id="{8B18B11F-3326-9805-E750-5BCE2FE078DE}"/>
                    </a:ext>
                  </a:extLst>
                </p14:cNvPr>
                <p14:cNvContentPartPr/>
                <p14:nvPr/>
              </p14:nvContentPartPr>
              <p14:xfrm>
                <a:off x="8588668" y="154228"/>
                <a:ext cx="63000" cy="175680"/>
              </p14:xfrm>
            </p:contentPart>
          </mc:Choice>
          <mc:Fallback>
            <p:pic>
              <p:nvPicPr>
                <p:cNvPr id="280" name="墨迹 279">
                  <a:extLst>
                    <a:ext uri="{FF2B5EF4-FFF2-40B4-BE49-F238E27FC236}">
                      <a16:creationId xmlns:a16="http://schemas.microsoft.com/office/drawing/2014/main" id="{8B18B11F-3326-9805-E750-5BCE2FE078D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571028" y="136228"/>
                  <a:ext cx="98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81" name="墨迹 280">
                  <a:extLst>
                    <a:ext uri="{FF2B5EF4-FFF2-40B4-BE49-F238E27FC236}">
                      <a16:creationId xmlns:a16="http://schemas.microsoft.com/office/drawing/2014/main" id="{846A944E-B9FB-8347-DBE8-73E7288FFBD0}"/>
                    </a:ext>
                  </a:extLst>
                </p14:cNvPr>
                <p14:cNvContentPartPr/>
                <p14:nvPr/>
              </p14:nvContentPartPr>
              <p14:xfrm>
                <a:off x="8596948" y="211468"/>
                <a:ext cx="138240" cy="116280"/>
              </p14:xfrm>
            </p:contentPart>
          </mc:Choice>
          <mc:Fallback>
            <p:pic>
              <p:nvPicPr>
                <p:cNvPr id="281" name="墨迹 280">
                  <a:extLst>
                    <a:ext uri="{FF2B5EF4-FFF2-40B4-BE49-F238E27FC236}">
                      <a16:creationId xmlns:a16="http://schemas.microsoft.com/office/drawing/2014/main" id="{846A944E-B9FB-8347-DBE8-73E7288FFBD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579308" y="193468"/>
                  <a:ext cx="173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82" name="墨迹 281">
                  <a:extLst>
                    <a:ext uri="{FF2B5EF4-FFF2-40B4-BE49-F238E27FC236}">
                      <a16:creationId xmlns:a16="http://schemas.microsoft.com/office/drawing/2014/main" id="{487AFA3F-6693-B03F-428F-DCB236E24898}"/>
                    </a:ext>
                  </a:extLst>
                </p14:cNvPr>
                <p14:cNvContentPartPr/>
                <p14:nvPr/>
              </p14:nvContentPartPr>
              <p14:xfrm>
                <a:off x="8693068" y="260788"/>
                <a:ext cx="16200" cy="193680"/>
              </p14:xfrm>
            </p:contentPart>
          </mc:Choice>
          <mc:Fallback>
            <p:pic>
              <p:nvPicPr>
                <p:cNvPr id="282" name="墨迹 281">
                  <a:extLst>
                    <a:ext uri="{FF2B5EF4-FFF2-40B4-BE49-F238E27FC236}">
                      <a16:creationId xmlns:a16="http://schemas.microsoft.com/office/drawing/2014/main" id="{487AFA3F-6693-B03F-428F-DCB236E2489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675428" y="242788"/>
                  <a:ext cx="51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83" name="墨迹 282">
                  <a:extLst>
                    <a:ext uri="{FF2B5EF4-FFF2-40B4-BE49-F238E27FC236}">
                      <a16:creationId xmlns:a16="http://schemas.microsoft.com/office/drawing/2014/main" id="{E3E29F0C-C6E0-C0B2-24EC-45EDBA63EC0A}"/>
                    </a:ext>
                  </a:extLst>
                </p14:cNvPr>
                <p14:cNvContentPartPr/>
                <p14:nvPr/>
              </p14:nvContentPartPr>
              <p14:xfrm>
                <a:off x="8841388" y="206428"/>
                <a:ext cx="107640" cy="207000"/>
              </p14:xfrm>
            </p:contentPart>
          </mc:Choice>
          <mc:Fallback>
            <p:pic>
              <p:nvPicPr>
                <p:cNvPr id="283" name="墨迹 282">
                  <a:extLst>
                    <a:ext uri="{FF2B5EF4-FFF2-40B4-BE49-F238E27FC236}">
                      <a16:creationId xmlns:a16="http://schemas.microsoft.com/office/drawing/2014/main" id="{E3E29F0C-C6E0-C0B2-24EC-45EDBA63EC0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823748" y="188428"/>
                  <a:ext cx="143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84" name="墨迹 283">
                  <a:extLst>
                    <a:ext uri="{FF2B5EF4-FFF2-40B4-BE49-F238E27FC236}">
                      <a16:creationId xmlns:a16="http://schemas.microsoft.com/office/drawing/2014/main" id="{50C01D73-8F9C-4F6E-0463-CAC9D62E8BCE}"/>
                    </a:ext>
                  </a:extLst>
                </p14:cNvPr>
                <p14:cNvContentPartPr/>
                <p14:nvPr/>
              </p14:nvContentPartPr>
              <p14:xfrm>
                <a:off x="8785228" y="158188"/>
                <a:ext cx="118440" cy="156960"/>
              </p14:xfrm>
            </p:contentPart>
          </mc:Choice>
          <mc:Fallback>
            <p:pic>
              <p:nvPicPr>
                <p:cNvPr id="284" name="墨迹 283">
                  <a:extLst>
                    <a:ext uri="{FF2B5EF4-FFF2-40B4-BE49-F238E27FC236}">
                      <a16:creationId xmlns:a16="http://schemas.microsoft.com/office/drawing/2014/main" id="{50C01D73-8F9C-4F6E-0463-CAC9D62E8BC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67228" y="140548"/>
                  <a:ext cx="154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85" name="墨迹 284">
                  <a:extLst>
                    <a:ext uri="{FF2B5EF4-FFF2-40B4-BE49-F238E27FC236}">
                      <a16:creationId xmlns:a16="http://schemas.microsoft.com/office/drawing/2014/main" id="{E706403E-5E13-7D09-07DB-D90C709463E2}"/>
                    </a:ext>
                  </a:extLst>
                </p14:cNvPr>
                <p14:cNvContentPartPr/>
                <p14:nvPr/>
              </p14:nvContentPartPr>
              <p14:xfrm>
                <a:off x="8842468" y="143788"/>
                <a:ext cx="64080" cy="170280"/>
              </p14:xfrm>
            </p:contentPart>
          </mc:Choice>
          <mc:Fallback>
            <p:pic>
              <p:nvPicPr>
                <p:cNvPr id="285" name="墨迹 284">
                  <a:extLst>
                    <a:ext uri="{FF2B5EF4-FFF2-40B4-BE49-F238E27FC236}">
                      <a16:creationId xmlns:a16="http://schemas.microsoft.com/office/drawing/2014/main" id="{E706403E-5E13-7D09-07DB-D90C709463E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824828" y="125788"/>
                  <a:ext cx="99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86" name="墨迹 285">
                  <a:extLst>
                    <a:ext uri="{FF2B5EF4-FFF2-40B4-BE49-F238E27FC236}">
                      <a16:creationId xmlns:a16="http://schemas.microsoft.com/office/drawing/2014/main" id="{BC5E576D-38F6-A625-FC68-CBE5A0F45AFB}"/>
                    </a:ext>
                  </a:extLst>
                </p14:cNvPr>
                <p14:cNvContentPartPr/>
                <p14:nvPr/>
              </p14:nvContentPartPr>
              <p14:xfrm>
                <a:off x="9000148" y="177988"/>
                <a:ext cx="236880" cy="158400"/>
              </p14:xfrm>
            </p:contentPart>
          </mc:Choice>
          <mc:Fallback>
            <p:pic>
              <p:nvPicPr>
                <p:cNvPr id="286" name="墨迹 285">
                  <a:extLst>
                    <a:ext uri="{FF2B5EF4-FFF2-40B4-BE49-F238E27FC236}">
                      <a16:creationId xmlns:a16="http://schemas.microsoft.com/office/drawing/2014/main" id="{BC5E576D-38F6-A625-FC68-CBE5A0F45AFB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982508" y="160348"/>
                  <a:ext cx="27252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4376343E-B9FA-0BBB-C98D-4F6D9C4C265E}"/>
              </a:ext>
            </a:extLst>
          </p:cNvPr>
          <p:cNvGrpSpPr/>
          <p:nvPr/>
        </p:nvGrpSpPr>
        <p:grpSpPr>
          <a:xfrm>
            <a:off x="7085668" y="686668"/>
            <a:ext cx="2304720" cy="408960"/>
            <a:chOff x="7085668" y="686668"/>
            <a:chExt cx="230472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55" name="墨迹 254">
                  <a:extLst>
                    <a:ext uri="{FF2B5EF4-FFF2-40B4-BE49-F238E27FC236}">
                      <a16:creationId xmlns:a16="http://schemas.microsoft.com/office/drawing/2014/main" id="{81A22510-EF07-1E74-31E1-68EF3E08F9E2}"/>
                    </a:ext>
                  </a:extLst>
                </p14:cNvPr>
                <p14:cNvContentPartPr/>
                <p14:nvPr/>
              </p14:nvContentPartPr>
              <p14:xfrm>
                <a:off x="7093948" y="802948"/>
                <a:ext cx="16920" cy="25200"/>
              </p14:xfrm>
            </p:contentPart>
          </mc:Choice>
          <mc:Fallback>
            <p:pic>
              <p:nvPicPr>
                <p:cNvPr id="255" name="墨迹 254">
                  <a:extLst>
                    <a:ext uri="{FF2B5EF4-FFF2-40B4-BE49-F238E27FC236}">
                      <a16:creationId xmlns:a16="http://schemas.microsoft.com/office/drawing/2014/main" id="{81A22510-EF07-1E74-31E1-68EF3E08F9E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076308" y="784948"/>
                  <a:ext cx="525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56" name="墨迹 255">
                  <a:extLst>
                    <a:ext uri="{FF2B5EF4-FFF2-40B4-BE49-F238E27FC236}">
                      <a16:creationId xmlns:a16="http://schemas.microsoft.com/office/drawing/2014/main" id="{890BA6D6-73D0-B517-F7E7-6CE22BC7094A}"/>
                    </a:ext>
                  </a:extLst>
                </p14:cNvPr>
                <p14:cNvContentPartPr/>
                <p14:nvPr/>
              </p14:nvContentPartPr>
              <p14:xfrm>
                <a:off x="7093948" y="802948"/>
                <a:ext cx="360" cy="360"/>
              </p14:xfrm>
            </p:contentPart>
          </mc:Choice>
          <mc:Fallback>
            <p:pic>
              <p:nvPicPr>
                <p:cNvPr id="256" name="墨迹 255">
                  <a:extLst>
                    <a:ext uri="{FF2B5EF4-FFF2-40B4-BE49-F238E27FC236}">
                      <a16:creationId xmlns:a16="http://schemas.microsoft.com/office/drawing/2014/main" id="{890BA6D6-73D0-B517-F7E7-6CE22BC7094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076308" y="7849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7" name="墨迹 256">
                  <a:extLst>
                    <a:ext uri="{FF2B5EF4-FFF2-40B4-BE49-F238E27FC236}">
                      <a16:creationId xmlns:a16="http://schemas.microsoft.com/office/drawing/2014/main" id="{2E38E7F6-5D5B-B9FF-F8EF-79D9FB9F247A}"/>
                    </a:ext>
                  </a:extLst>
                </p14:cNvPr>
                <p14:cNvContentPartPr/>
                <p14:nvPr/>
              </p14:nvContentPartPr>
              <p14:xfrm>
                <a:off x="7085668" y="802948"/>
                <a:ext cx="32760" cy="96480"/>
              </p14:xfrm>
            </p:contentPart>
          </mc:Choice>
          <mc:Fallback>
            <p:pic>
              <p:nvPicPr>
                <p:cNvPr id="257" name="墨迹 256">
                  <a:extLst>
                    <a:ext uri="{FF2B5EF4-FFF2-40B4-BE49-F238E27FC236}">
                      <a16:creationId xmlns:a16="http://schemas.microsoft.com/office/drawing/2014/main" id="{2E38E7F6-5D5B-B9FF-F8EF-79D9FB9F247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067668" y="784948"/>
                  <a:ext cx="68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88" name="墨迹 287">
                  <a:extLst>
                    <a:ext uri="{FF2B5EF4-FFF2-40B4-BE49-F238E27FC236}">
                      <a16:creationId xmlns:a16="http://schemas.microsoft.com/office/drawing/2014/main" id="{E157B312-68F1-CD8D-B6F1-1D7B9F14D7E3}"/>
                    </a:ext>
                  </a:extLst>
                </p14:cNvPr>
                <p14:cNvContentPartPr/>
                <p14:nvPr/>
              </p14:nvContentPartPr>
              <p14:xfrm>
                <a:off x="7198348" y="790348"/>
                <a:ext cx="132840" cy="126720"/>
              </p14:xfrm>
            </p:contentPart>
          </mc:Choice>
          <mc:Fallback>
            <p:pic>
              <p:nvPicPr>
                <p:cNvPr id="288" name="墨迹 287">
                  <a:extLst>
                    <a:ext uri="{FF2B5EF4-FFF2-40B4-BE49-F238E27FC236}">
                      <a16:creationId xmlns:a16="http://schemas.microsoft.com/office/drawing/2014/main" id="{E157B312-68F1-CD8D-B6F1-1D7B9F14D7E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180708" y="772348"/>
                  <a:ext cx="16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89" name="墨迹 288">
                  <a:extLst>
                    <a:ext uri="{FF2B5EF4-FFF2-40B4-BE49-F238E27FC236}">
                      <a16:creationId xmlns:a16="http://schemas.microsoft.com/office/drawing/2014/main" id="{AB90E98B-2B18-78D5-8942-47A9B9AC44AB}"/>
                    </a:ext>
                  </a:extLst>
                </p14:cNvPr>
                <p14:cNvContentPartPr/>
                <p14:nvPr/>
              </p14:nvContentPartPr>
              <p14:xfrm>
                <a:off x="7374028" y="732028"/>
                <a:ext cx="360" cy="16200"/>
              </p14:xfrm>
            </p:contentPart>
          </mc:Choice>
          <mc:Fallback>
            <p:pic>
              <p:nvPicPr>
                <p:cNvPr id="289" name="墨迹 288">
                  <a:extLst>
                    <a:ext uri="{FF2B5EF4-FFF2-40B4-BE49-F238E27FC236}">
                      <a16:creationId xmlns:a16="http://schemas.microsoft.com/office/drawing/2014/main" id="{AB90E98B-2B18-78D5-8942-47A9B9AC44A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356028" y="714028"/>
                  <a:ext cx="36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90" name="墨迹 289">
                  <a:extLst>
                    <a:ext uri="{FF2B5EF4-FFF2-40B4-BE49-F238E27FC236}">
                      <a16:creationId xmlns:a16="http://schemas.microsoft.com/office/drawing/2014/main" id="{0F37251A-AE01-8480-56A0-0B3D12E2C6E7}"/>
                    </a:ext>
                  </a:extLst>
                </p14:cNvPr>
                <p14:cNvContentPartPr/>
                <p14:nvPr/>
              </p14:nvContentPartPr>
              <p14:xfrm>
                <a:off x="7273588" y="844708"/>
                <a:ext cx="125640" cy="232920"/>
              </p14:xfrm>
            </p:contentPart>
          </mc:Choice>
          <mc:Fallback>
            <p:pic>
              <p:nvPicPr>
                <p:cNvPr id="290" name="墨迹 289">
                  <a:extLst>
                    <a:ext uri="{FF2B5EF4-FFF2-40B4-BE49-F238E27FC236}">
                      <a16:creationId xmlns:a16="http://schemas.microsoft.com/office/drawing/2014/main" id="{0F37251A-AE01-8480-56A0-0B3D12E2C6E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255948" y="826708"/>
                  <a:ext cx="1612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92" name="墨迹 291">
                  <a:extLst>
                    <a:ext uri="{FF2B5EF4-FFF2-40B4-BE49-F238E27FC236}">
                      <a16:creationId xmlns:a16="http://schemas.microsoft.com/office/drawing/2014/main" id="{829C7521-73DC-F597-58DD-8B397379A821}"/>
                    </a:ext>
                  </a:extLst>
                </p14:cNvPr>
                <p14:cNvContentPartPr/>
                <p14:nvPr/>
              </p14:nvContentPartPr>
              <p14:xfrm>
                <a:off x="7593268" y="686668"/>
                <a:ext cx="3600" cy="47520"/>
              </p14:xfrm>
            </p:contentPart>
          </mc:Choice>
          <mc:Fallback>
            <p:pic>
              <p:nvPicPr>
                <p:cNvPr id="292" name="墨迹 291">
                  <a:extLst>
                    <a:ext uri="{FF2B5EF4-FFF2-40B4-BE49-F238E27FC236}">
                      <a16:creationId xmlns:a16="http://schemas.microsoft.com/office/drawing/2014/main" id="{829C7521-73DC-F597-58DD-8B397379A82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575628" y="669028"/>
                  <a:ext cx="39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93" name="墨迹 292">
                  <a:extLst>
                    <a:ext uri="{FF2B5EF4-FFF2-40B4-BE49-F238E27FC236}">
                      <a16:creationId xmlns:a16="http://schemas.microsoft.com/office/drawing/2014/main" id="{92ABE839-FF51-DB22-C58A-B6234258A3E9}"/>
                    </a:ext>
                  </a:extLst>
                </p14:cNvPr>
                <p14:cNvContentPartPr/>
                <p14:nvPr/>
              </p14:nvContentPartPr>
              <p14:xfrm>
                <a:off x="7541068" y="779908"/>
                <a:ext cx="121680" cy="14040"/>
              </p14:xfrm>
            </p:contentPart>
          </mc:Choice>
          <mc:Fallback>
            <p:pic>
              <p:nvPicPr>
                <p:cNvPr id="293" name="墨迹 292">
                  <a:extLst>
                    <a:ext uri="{FF2B5EF4-FFF2-40B4-BE49-F238E27FC236}">
                      <a16:creationId xmlns:a16="http://schemas.microsoft.com/office/drawing/2014/main" id="{92ABE839-FF51-DB22-C58A-B6234258A3E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523428" y="761908"/>
                  <a:ext cx="157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94" name="墨迹 293">
                  <a:extLst>
                    <a:ext uri="{FF2B5EF4-FFF2-40B4-BE49-F238E27FC236}">
                      <a16:creationId xmlns:a16="http://schemas.microsoft.com/office/drawing/2014/main" id="{031F6924-CBD8-C5FC-7F68-EB0B56A82C1A}"/>
                    </a:ext>
                  </a:extLst>
                </p14:cNvPr>
                <p14:cNvContentPartPr/>
                <p14:nvPr/>
              </p14:nvContentPartPr>
              <p14:xfrm>
                <a:off x="7560868" y="839308"/>
                <a:ext cx="226800" cy="160560"/>
              </p14:xfrm>
            </p:contentPart>
          </mc:Choice>
          <mc:Fallback>
            <p:pic>
              <p:nvPicPr>
                <p:cNvPr id="294" name="墨迹 293">
                  <a:extLst>
                    <a:ext uri="{FF2B5EF4-FFF2-40B4-BE49-F238E27FC236}">
                      <a16:creationId xmlns:a16="http://schemas.microsoft.com/office/drawing/2014/main" id="{031F6924-CBD8-C5FC-7F68-EB0B56A82C1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543228" y="821668"/>
                  <a:ext cx="262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95" name="墨迹 294">
                  <a:extLst>
                    <a:ext uri="{FF2B5EF4-FFF2-40B4-BE49-F238E27FC236}">
                      <a16:creationId xmlns:a16="http://schemas.microsoft.com/office/drawing/2014/main" id="{D3B18011-A094-F425-0360-752301E84AC9}"/>
                    </a:ext>
                  </a:extLst>
                </p14:cNvPr>
                <p14:cNvContentPartPr/>
                <p14:nvPr/>
              </p14:nvContentPartPr>
              <p14:xfrm>
                <a:off x="7710268" y="848668"/>
                <a:ext cx="142560" cy="149760"/>
              </p14:xfrm>
            </p:contentPart>
          </mc:Choice>
          <mc:Fallback>
            <p:pic>
              <p:nvPicPr>
                <p:cNvPr id="295" name="墨迹 294">
                  <a:extLst>
                    <a:ext uri="{FF2B5EF4-FFF2-40B4-BE49-F238E27FC236}">
                      <a16:creationId xmlns:a16="http://schemas.microsoft.com/office/drawing/2014/main" id="{D3B18011-A094-F425-0360-752301E84AC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692268" y="831028"/>
                  <a:ext cx="178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96" name="墨迹 295">
                  <a:extLst>
                    <a:ext uri="{FF2B5EF4-FFF2-40B4-BE49-F238E27FC236}">
                      <a16:creationId xmlns:a16="http://schemas.microsoft.com/office/drawing/2014/main" id="{184CB168-9B22-CB6D-6DC0-25891095D56A}"/>
                    </a:ext>
                  </a:extLst>
                </p14:cNvPr>
                <p14:cNvContentPartPr/>
                <p14:nvPr/>
              </p14:nvContentPartPr>
              <p14:xfrm>
                <a:off x="7775068" y="806908"/>
                <a:ext cx="20160" cy="39960"/>
              </p14:xfrm>
            </p:contentPart>
          </mc:Choice>
          <mc:Fallback>
            <p:pic>
              <p:nvPicPr>
                <p:cNvPr id="296" name="墨迹 295">
                  <a:extLst>
                    <a:ext uri="{FF2B5EF4-FFF2-40B4-BE49-F238E27FC236}">
                      <a16:creationId xmlns:a16="http://schemas.microsoft.com/office/drawing/2014/main" id="{184CB168-9B22-CB6D-6DC0-25891095D56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757068" y="789268"/>
                  <a:ext cx="55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97" name="墨迹 296">
                  <a:extLst>
                    <a:ext uri="{FF2B5EF4-FFF2-40B4-BE49-F238E27FC236}">
                      <a16:creationId xmlns:a16="http://schemas.microsoft.com/office/drawing/2014/main" id="{8023BF04-346D-BE7C-1C89-5387025BFEB4}"/>
                    </a:ext>
                  </a:extLst>
                </p14:cNvPr>
                <p14:cNvContentPartPr/>
                <p14:nvPr/>
              </p14:nvContentPartPr>
              <p14:xfrm>
                <a:off x="7871188" y="813388"/>
                <a:ext cx="93240" cy="66240"/>
              </p14:xfrm>
            </p:contentPart>
          </mc:Choice>
          <mc:Fallback>
            <p:pic>
              <p:nvPicPr>
                <p:cNvPr id="297" name="墨迹 296">
                  <a:extLst>
                    <a:ext uri="{FF2B5EF4-FFF2-40B4-BE49-F238E27FC236}">
                      <a16:creationId xmlns:a16="http://schemas.microsoft.com/office/drawing/2014/main" id="{8023BF04-346D-BE7C-1C89-5387025BFEB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853188" y="795388"/>
                  <a:ext cx="128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98" name="墨迹 297">
                  <a:extLst>
                    <a:ext uri="{FF2B5EF4-FFF2-40B4-BE49-F238E27FC236}">
                      <a16:creationId xmlns:a16="http://schemas.microsoft.com/office/drawing/2014/main" id="{26727A67-0FD1-C7B8-E44F-C8D6A74540F0}"/>
                    </a:ext>
                  </a:extLst>
                </p14:cNvPr>
                <p14:cNvContentPartPr/>
                <p14:nvPr/>
              </p14:nvContentPartPr>
              <p14:xfrm>
                <a:off x="7896748" y="770548"/>
                <a:ext cx="161640" cy="237240"/>
              </p14:xfrm>
            </p:contentPart>
          </mc:Choice>
          <mc:Fallback>
            <p:pic>
              <p:nvPicPr>
                <p:cNvPr id="298" name="墨迹 297">
                  <a:extLst>
                    <a:ext uri="{FF2B5EF4-FFF2-40B4-BE49-F238E27FC236}">
                      <a16:creationId xmlns:a16="http://schemas.microsoft.com/office/drawing/2014/main" id="{26727A67-0FD1-C7B8-E44F-C8D6A74540F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879108" y="752548"/>
                  <a:ext cx="197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99" name="墨迹 298">
                  <a:extLst>
                    <a:ext uri="{FF2B5EF4-FFF2-40B4-BE49-F238E27FC236}">
                      <a16:creationId xmlns:a16="http://schemas.microsoft.com/office/drawing/2014/main" id="{DFAC2F1E-412E-490D-EEEA-D27410E1A1E7}"/>
                    </a:ext>
                  </a:extLst>
                </p14:cNvPr>
                <p14:cNvContentPartPr/>
                <p14:nvPr/>
              </p14:nvContentPartPr>
              <p14:xfrm>
                <a:off x="8078908" y="757588"/>
                <a:ext cx="114120" cy="78120"/>
              </p14:xfrm>
            </p:contentPart>
          </mc:Choice>
          <mc:Fallback>
            <p:pic>
              <p:nvPicPr>
                <p:cNvPr id="299" name="墨迹 298">
                  <a:extLst>
                    <a:ext uri="{FF2B5EF4-FFF2-40B4-BE49-F238E27FC236}">
                      <a16:creationId xmlns:a16="http://schemas.microsoft.com/office/drawing/2014/main" id="{DFAC2F1E-412E-490D-EEEA-D27410E1A1E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061268" y="739588"/>
                  <a:ext cx="149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00" name="墨迹 299">
                  <a:extLst>
                    <a:ext uri="{FF2B5EF4-FFF2-40B4-BE49-F238E27FC236}">
                      <a16:creationId xmlns:a16="http://schemas.microsoft.com/office/drawing/2014/main" id="{524E6734-2B57-8ABB-8B33-E08E079EE857}"/>
                    </a:ext>
                  </a:extLst>
                </p14:cNvPr>
                <p14:cNvContentPartPr/>
                <p14:nvPr/>
              </p14:nvContentPartPr>
              <p14:xfrm>
                <a:off x="8146948" y="850828"/>
                <a:ext cx="33840" cy="148680"/>
              </p14:xfrm>
            </p:contentPart>
          </mc:Choice>
          <mc:Fallback>
            <p:pic>
              <p:nvPicPr>
                <p:cNvPr id="300" name="墨迹 299">
                  <a:extLst>
                    <a:ext uri="{FF2B5EF4-FFF2-40B4-BE49-F238E27FC236}">
                      <a16:creationId xmlns:a16="http://schemas.microsoft.com/office/drawing/2014/main" id="{524E6734-2B57-8ABB-8B33-E08E079EE85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128948" y="833188"/>
                  <a:ext cx="69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01" name="墨迹 300">
                  <a:extLst>
                    <a:ext uri="{FF2B5EF4-FFF2-40B4-BE49-F238E27FC236}">
                      <a16:creationId xmlns:a16="http://schemas.microsoft.com/office/drawing/2014/main" id="{B913EE17-7C2B-B342-6539-77674653F7A7}"/>
                    </a:ext>
                  </a:extLst>
                </p14:cNvPr>
                <p14:cNvContentPartPr/>
                <p14:nvPr/>
              </p14:nvContentPartPr>
              <p14:xfrm>
                <a:off x="8079988" y="896908"/>
                <a:ext cx="197640" cy="98640"/>
              </p14:xfrm>
            </p:contentPart>
          </mc:Choice>
          <mc:Fallback>
            <p:pic>
              <p:nvPicPr>
                <p:cNvPr id="301" name="墨迹 300">
                  <a:extLst>
                    <a:ext uri="{FF2B5EF4-FFF2-40B4-BE49-F238E27FC236}">
                      <a16:creationId xmlns:a16="http://schemas.microsoft.com/office/drawing/2014/main" id="{B913EE17-7C2B-B342-6539-77674653F7A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062348" y="878908"/>
                  <a:ext cx="233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03" name="墨迹 302">
                  <a:extLst>
                    <a:ext uri="{FF2B5EF4-FFF2-40B4-BE49-F238E27FC236}">
                      <a16:creationId xmlns:a16="http://schemas.microsoft.com/office/drawing/2014/main" id="{0B0E9CCD-A36A-85D7-28A2-6BEACD2C2E9C}"/>
                    </a:ext>
                  </a:extLst>
                </p14:cNvPr>
                <p14:cNvContentPartPr/>
                <p14:nvPr/>
              </p14:nvContentPartPr>
              <p14:xfrm>
                <a:off x="8332708" y="717268"/>
                <a:ext cx="6480" cy="37080"/>
              </p14:xfrm>
            </p:contentPart>
          </mc:Choice>
          <mc:Fallback>
            <p:pic>
              <p:nvPicPr>
                <p:cNvPr id="303" name="墨迹 302">
                  <a:extLst>
                    <a:ext uri="{FF2B5EF4-FFF2-40B4-BE49-F238E27FC236}">
                      <a16:creationId xmlns:a16="http://schemas.microsoft.com/office/drawing/2014/main" id="{0B0E9CCD-A36A-85D7-28A2-6BEACD2C2E9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315068" y="699268"/>
                  <a:ext cx="42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04" name="墨迹 303">
                  <a:extLst>
                    <a:ext uri="{FF2B5EF4-FFF2-40B4-BE49-F238E27FC236}">
                      <a16:creationId xmlns:a16="http://schemas.microsoft.com/office/drawing/2014/main" id="{E04B8258-3E29-4DE3-9E5A-1B3F3C4E015F}"/>
                    </a:ext>
                  </a:extLst>
                </p14:cNvPr>
                <p14:cNvContentPartPr/>
                <p14:nvPr/>
              </p14:nvContentPartPr>
              <p14:xfrm>
                <a:off x="8295268" y="717268"/>
                <a:ext cx="110160" cy="73440"/>
              </p14:xfrm>
            </p:contentPart>
          </mc:Choice>
          <mc:Fallback>
            <p:pic>
              <p:nvPicPr>
                <p:cNvPr id="304" name="墨迹 303">
                  <a:extLst>
                    <a:ext uri="{FF2B5EF4-FFF2-40B4-BE49-F238E27FC236}">
                      <a16:creationId xmlns:a16="http://schemas.microsoft.com/office/drawing/2014/main" id="{E04B8258-3E29-4DE3-9E5A-1B3F3C4E015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277268" y="699268"/>
                  <a:ext cx="145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05" name="墨迹 304">
                  <a:extLst>
                    <a:ext uri="{FF2B5EF4-FFF2-40B4-BE49-F238E27FC236}">
                      <a16:creationId xmlns:a16="http://schemas.microsoft.com/office/drawing/2014/main" id="{0C42CB22-AB53-7702-018E-0A658B2F3CF5}"/>
                    </a:ext>
                  </a:extLst>
                </p14:cNvPr>
                <p14:cNvContentPartPr/>
                <p14:nvPr/>
              </p14:nvContentPartPr>
              <p14:xfrm>
                <a:off x="8338108" y="807988"/>
                <a:ext cx="32760" cy="44280"/>
              </p14:xfrm>
            </p:contentPart>
          </mc:Choice>
          <mc:Fallback>
            <p:pic>
              <p:nvPicPr>
                <p:cNvPr id="305" name="墨迹 304">
                  <a:extLst>
                    <a:ext uri="{FF2B5EF4-FFF2-40B4-BE49-F238E27FC236}">
                      <a16:creationId xmlns:a16="http://schemas.microsoft.com/office/drawing/2014/main" id="{0C42CB22-AB53-7702-018E-0A658B2F3CF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320108" y="790348"/>
                  <a:ext cx="68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06" name="墨迹 305">
                  <a:extLst>
                    <a:ext uri="{FF2B5EF4-FFF2-40B4-BE49-F238E27FC236}">
                      <a16:creationId xmlns:a16="http://schemas.microsoft.com/office/drawing/2014/main" id="{885373C9-3676-6FBB-8494-0E2881783D25}"/>
                    </a:ext>
                  </a:extLst>
                </p14:cNvPr>
                <p14:cNvContentPartPr/>
                <p14:nvPr/>
              </p14:nvContentPartPr>
              <p14:xfrm>
                <a:off x="8341348" y="793948"/>
                <a:ext cx="140040" cy="239040"/>
              </p14:xfrm>
            </p:contentPart>
          </mc:Choice>
          <mc:Fallback>
            <p:pic>
              <p:nvPicPr>
                <p:cNvPr id="306" name="墨迹 305">
                  <a:extLst>
                    <a:ext uri="{FF2B5EF4-FFF2-40B4-BE49-F238E27FC236}">
                      <a16:creationId xmlns:a16="http://schemas.microsoft.com/office/drawing/2014/main" id="{885373C9-3676-6FBB-8494-0E2881783D25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323348" y="775948"/>
                  <a:ext cx="175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07" name="墨迹 306">
                  <a:extLst>
                    <a:ext uri="{FF2B5EF4-FFF2-40B4-BE49-F238E27FC236}">
                      <a16:creationId xmlns:a16="http://schemas.microsoft.com/office/drawing/2014/main" id="{116CFBDA-4991-1780-1012-B743C95CBEDF}"/>
                    </a:ext>
                  </a:extLst>
                </p14:cNvPr>
                <p14:cNvContentPartPr/>
                <p14:nvPr/>
              </p14:nvContentPartPr>
              <p14:xfrm>
                <a:off x="8524948" y="807988"/>
                <a:ext cx="115200" cy="115200"/>
              </p14:xfrm>
            </p:contentPart>
          </mc:Choice>
          <mc:Fallback>
            <p:pic>
              <p:nvPicPr>
                <p:cNvPr id="307" name="墨迹 306">
                  <a:extLst>
                    <a:ext uri="{FF2B5EF4-FFF2-40B4-BE49-F238E27FC236}">
                      <a16:creationId xmlns:a16="http://schemas.microsoft.com/office/drawing/2014/main" id="{116CFBDA-4991-1780-1012-B743C95CBED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506948" y="790348"/>
                  <a:ext cx="150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08" name="墨迹 307">
                  <a:extLst>
                    <a:ext uri="{FF2B5EF4-FFF2-40B4-BE49-F238E27FC236}">
                      <a16:creationId xmlns:a16="http://schemas.microsoft.com/office/drawing/2014/main" id="{B97B3C7C-5301-F333-5BB3-4E6C7B6C9E21}"/>
                    </a:ext>
                  </a:extLst>
                </p14:cNvPr>
                <p14:cNvContentPartPr/>
                <p14:nvPr/>
              </p14:nvContentPartPr>
              <p14:xfrm>
                <a:off x="8549068" y="792508"/>
                <a:ext cx="114120" cy="195840"/>
              </p14:xfrm>
            </p:contentPart>
          </mc:Choice>
          <mc:Fallback>
            <p:pic>
              <p:nvPicPr>
                <p:cNvPr id="308" name="墨迹 307">
                  <a:extLst>
                    <a:ext uri="{FF2B5EF4-FFF2-40B4-BE49-F238E27FC236}">
                      <a16:creationId xmlns:a16="http://schemas.microsoft.com/office/drawing/2014/main" id="{B97B3C7C-5301-F333-5BB3-4E6C7B6C9E2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531068" y="774508"/>
                  <a:ext cx="1497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09" name="墨迹 308">
                  <a:extLst>
                    <a:ext uri="{FF2B5EF4-FFF2-40B4-BE49-F238E27FC236}">
                      <a16:creationId xmlns:a16="http://schemas.microsoft.com/office/drawing/2014/main" id="{27D755EC-E9A5-70DA-9A43-7AA908F8C553}"/>
                    </a:ext>
                  </a:extLst>
                </p14:cNvPr>
                <p14:cNvContentPartPr/>
                <p14:nvPr/>
              </p14:nvContentPartPr>
              <p14:xfrm>
                <a:off x="8751748" y="788188"/>
                <a:ext cx="116280" cy="184320"/>
              </p14:xfrm>
            </p:contentPart>
          </mc:Choice>
          <mc:Fallback>
            <p:pic>
              <p:nvPicPr>
                <p:cNvPr id="309" name="墨迹 308">
                  <a:extLst>
                    <a:ext uri="{FF2B5EF4-FFF2-40B4-BE49-F238E27FC236}">
                      <a16:creationId xmlns:a16="http://schemas.microsoft.com/office/drawing/2014/main" id="{27D755EC-E9A5-70DA-9A43-7AA908F8C55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733748" y="770188"/>
                  <a:ext cx="151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10" name="墨迹 309">
                  <a:extLst>
                    <a:ext uri="{FF2B5EF4-FFF2-40B4-BE49-F238E27FC236}">
                      <a16:creationId xmlns:a16="http://schemas.microsoft.com/office/drawing/2014/main" id="{72C2D4B5-8DFF-9F79-ACC1-BC66AC4D0386}"/>
                    </a:ext>
                  </a:extLst>
                </p14:cNvPr>
                <p14:cNvContentPartPr/>
                <p14:nvPr/>
              </p14:nvContentPartPr>
              <p14:xfrm>
                <a:off x="8923108" y="756868"/>
                <a:ext cx="163800" cy="113400"/>
              </p14:xfrm>
            </p:contentPart>
          </mc:Choice>
          <mc:Fallback>
            <p:pic>
              <p:nvPicPr>
                <p:cNvPr id="310" name="墨迹 309">
                  <a:extLst>
                    <a:ext uri="{FF2B5EF4-FFF2-40B4-BE49-F238E27FC236}">
                      <a16:creationId xmlns:a16="http://schemas.microsoft.com/office/drawing/2014/main" id="{72C2D4B5-8DFF-9F79-ACC1-BC66AC4D038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905108" y="738868"/>
                  <a:ext cx="199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11" name="墨迹 310">
                  <a:extLst>
                    <a:ext uri="{FF2B5EF4-FFF2-40B4-BE49-F238E27FC236}">
                      <a16:creationId xmlns:a16="http://schemas.microsoft.com/office/drawing/2014/main" id="{0AA89929-E005-3C3D-9782-5F52DED8B034}"/>
                    </a:ext>
                  </a:extLst>
                </p14:cNvPr>
                <p14:cNvContentPartPr/>
                <p14:nvPr/>
              </p14:nvContentPartPr>
              <p14:xfrm>
                <a:off x="9008428" y="859108"/>
                <a:ext cx="15120" cy="167040"/>
              </p14:xfrm>
            </p:contentPart>
          </mc:Choice>
          <mc:Fallback>
            <p:pic>
              <p:nvPicPr>
                <p:cNvPr id="311" name="墨迹 310">
                  <a:extLst>
                    <a:ext uri="{FF2B5EF4-FFF2-40B4-BE49-F238E27FC236}">
                      <a16:creationId xmlns:a16="http://schemas.microsoft.com/office/drawing/2014/main" id="{0AA89929-E005-3C3D-9782-5F52DED8B03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990788" y="841468"/>
                  <a:ext cx="50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12" name="墨迹 311">
                  <a:extLst>
                    <a:ext uri="{FF2B5EF4-FFF2-40B4-BE49-F238E27FC236}">
                      <a16:creationId xmlns:a16="http://schemas.microsoft.com/office/drawing/2014/main" id="{316700B2-5181-CF2E-9023-86C477905251}"/>
                    </a:ext>
                  </a:extLst>
                </p14:cNvPr>
                <p14:cNvContentPartPr/>
                <p14:nvPr/>
              </p14:nvContentPartPr>
              <p14:xfrm>
                <a:off x="9200668" y="729508"/>
                <a:ext cx="93960" cy="101520"/>
              </p14:xfrm>
            </p:contentPart>
          </mc:Choice>
          <mc:Fallback>
            <p:pic>
              <p:nvPicPr>
                <p:cNvPr id="312" name="墨迹 311">
                  <a:extLst>
                    <a:ext uri="{FF2B5EF4-FFF2-40B4-BE49-F238E27FC236}">
                      <a16:creationId xmlns:a16="http://schemas.microsoft.com/office/drawing/2014/main" id="{316700B2-5181-CF2E-9023-86C47790525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183028" y="711868"/>
                  <a:ext cx="129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13" name="墨迹 312">
                  <a:extLst>
                    <a:ext uri="{FF2B5EF4-FFF2-40B4-BE49-F238E27FC236}">
                      <a16:creationId xmlns:a16="http://schemas.microsoft.com/office/drawing/2014/main" id="{9EBCF16B-5443-CC47-9F84-43AF8F0318B6}"/>
                    </a:ext>
                  </a:extLst>
                </p14:cNvPr>
                <p14:cNvContentPartPr/>
                <p14:nvPr/>
              </p14:nvContentPartPr>
              <p14:xfrm>
                <a:off x="9159988" y="896908"/>
                <a:ext cx="9720" cy="30600"/>
              </p14:xfrm>
            </p:contentPart>
          </mc:Choice>
          <mc:Fallback>
            <p:pic>
              <p:nvPicPr>
                <p:cNvPr id="313" name="墨迹 312">
                  <a:extLst>
                    <a:ext uri="{FF2B5EF4-FFF2-40B4-BE49-F238E27FC236}">
                      <a16:creationId xmlns:a16="http://schemas.microsoft.com/office/drawing/2014/main" id="{9EBCF16B-5443-CC47-9F84-43AF8F0318B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142348" y="878908"/>
                  <a:ext cx="45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14" name="墨迹 313">
                  <a:extLst>
                    <a:ext uri="{FF2B5EF4-FFF2-40B4-BE49-F238E27FC236}">
                      <a16:creationId xmlns:a16="http://schemas.microsoft.com/office/drawing/2014/main" id="{427AEAC5-D2F5-BE9F-02CE-18F3EFA8B340}"/>
                    </a:ext>
                  </a:extLst>
                </p14:cNvPr>
                <p14:cNvContentPartPr/>
                <p14:nvPr/>
              </p14:nvContentPartPr>
              <p14:xfrm>
                <a:off x="9163228" y="878908"/>
                <a:ext cx="117000" cy="90360"/>
              </p14:xfrm>
            </p:contentPart>
          </mc:Choice>
          <mc:Fallback>
            <p:pic>
              <p:nvPicPr>
                <p:cNvPr id="314" name="墨迹 313">
                  <a:extLst>
                    <a:ext uri="{FF2B5EF4-FFF2-40B4-BE49-F238E27FC236}">
                      <a16:creationId xmlns:a16="http://schemas.microsoft.com/office/drawing/2014/main" id="{427AEAC5-D2F5-BE9F-02CE-18F3EFA8B34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145588" y="860908"/>
                  <a:ext cx="152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15" name="墨迹 314">
                  <a:extLst>
                    <a:ext uri="{FF2B5EF4-FFF2-40B4-BE49-F238E27FC236}">
                      <a16:creationId xmlns:a16="http://schemas.microsoft.com/office/drawing/2014/main" id="{DD99B0BF-BCC0-F14B-F533-DE99084D5E76}"/>
                    </a:ext>
                  </a:extLst>
                </p14:cNvPr>
                <p14:cNvContentPartPr/>
                <p14:nvPr/>
              </p14:nvContentPartPr>
              <p14:xfrm>
                <a:off x="9120388" y="1027228"/>
                <a:ext cx="9720" cy="26640"/>
              </p14:xfrm>
            </p:contentPart>
          </mc:Choice>
          <mc:Fallback>
            <p:pic>
              <p:nvPicPr>
                <p:cNvPr id="315" name="墨迹 314">
                  <a:extLst>
                    <a:ext uri="{FF2B5EF4-FFF2-40B4-BE49-F238E27FC236}">
                      <a16:creationId xmlns:a16="http://schemas.microsoft.com/office/drawing/2014/main" id="{DD99B0BF-BCC0-F14B-F533-DE99084D5E7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102748" y="1009588"/>
                  <a:ext cx="45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16" name="墨迹 315">
                  <a:extLst>
                    <a:ext uri="{FF2B5EF4-FFF2-40B4-BE49-F238E27FC236}">
                      <a16:creationId xmlns:a16="http://schemas.microsoft.com/office/drawing/2014/main" id="{AE31DEAF-9DBD-EA4A-EAE8-EEEB397D5F57}"/>
                    </a:ext>
                  </a:extLst>
                </p14:cNvPr>
                <p14:cNvContentPartPr/>
                <p14:nvPr/>
              </p14:nvContentPartPr>
              <p14:xfrm>
                <a:off x="9129748" y="1027228"/>
                <a:ext cx="98640" cy="31680"/>
              </p14:xfrm>
            </p:contentPart>
          </mc:Choice>
          <mc:Fallback>
            <p:pic>
              <p:nvPicPr>
                <p:cNvPr id="316" name="墨迹 315">
                  <a:extLst>
                    <a:ext uri="{FF2B5EF4-FFF2-40B4-BE49-F238E27FC236}">
                      <a16:creationId xmlns:a16="http://schemas.microsoft.com/office/drawing/2014/main" id="{AE31DEAF-9DBD-EA4A-EAE8-EEEB397D5F5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112108" y="1009588"/>
                  <a:ext cx="134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17" name="墨迹 316">
                  <a:extLst>
                    <a:ext uri="{FF2B5EF4-FFF2-40B4-BE49-F238E27FC236}">
                      <a16:creationId xmlns:a16="http://schemas.microsoft.com/office/drawing/2014/main" id="{2D9D21A5-45E7-417C-699A-659FF50ACDCB}"/>
                    </a:ext>
                  </a:extLst>
                </p14:cNvPr>
                <p14:cNvContentPartPr/>
                <p14:nvPr/>
              </p14:nvContentPartPr>
              <p14:xfrm>
                <a:off x="9242788" y="1020028"/>
                <a:ext cx="147600" cy="75600"/>
              </p14:xfrm>
            </p:contentPart>
          </mc:Choice>
          <mc:Fallback>
            <p:pic>
              <p:nvPicPr>
                <p:cNvPr id="317" name="墨迹 316">
                  <a:extLst>
                    <a:ext uri="{FF2B5EF4-FFF2-40B4-BE49-F238E27FC236}">
                      <a16:creationId xmlns:a16="http://schemas.microsoft.com/office/drawing/2014/main" id="{2D9D21A5-45E7-417C-699A-659FF50ACDC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224788" y="1002028"/>
                  <a:ext cx="183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18" name="墨迹 317">
                  <a:extLst>
                    <a:ext uri="{FF2B5EF4-FFF2-40B4-BE49-F238E27FC236}">
                      <a16:creationId xmlns:a16="http://schemas.microsoft.com/office/drawing/2014/main" id="{54EA4BD0-B8EF-BD92-9555-F9DAF218FEBE}"/>
                    </a:ext>
                  </a:extLst>
                </p14:cNvPr>
                <p14:cNvContentPartPr/>
                <p14:nvPr/>
              </p14:nvContentPartPr>
              <p14:xfrm>
                <a:off x="9152788" y="927148"/>
                <a:ext cx="39960" cy="38880"/>
              </p14:xfrm>
            </p:contentPart>
          </mc:Choice>
          <mc:Fallback>
            <p:pic>
              <p:nvPicPr>
                <p:cNvPr id="318" name="墨迹 317">
                  <a:extLst>
                    <a:ext uri="{FF2B5EF4-FFF2-40B4-BE49-F238E27FC236}">
                      <a16:creationId xmlns:a16="http://schemas.microsoft.com/office/drawing/2014/main" id="{54EA4BD0-B8EF-BD92-9555-F9DAF218FEB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135148" y="909148"/>
                  <a:ext cx="7560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4">
            <p14:nvContentPartPr>
              <p14:cNvPr id="320" name="墨迹 319">
                <a:extLst>
                  <a:ext uri="{FF2B5EF4-FFF2-40B4-BE49-F238E27FC236}">
                    <a16:creationId xmlns:a16="http://schemas.microsoft.com/office/drawing/2014/main" id="{DEB7AA71-F9B2-EC65-0F35-F918BEA423AA}"/>
                  </a:ext>
                </a:extLst>
              </p14:cNvPr>
              <p14:cNvContentPartPr/>
              <p14:nvPr/>
            </p14:nvContentPartPr>
            <p14:xfrm>
              <a:off x="356908" y="2738308"/>
              <a:ext cx="360" cy="360"/>
            </p14:xfrm>
          </p:contentPart>
        </mc:Choice>
        <mc:Fallback>
          <p:pic>
            <p:nvPicPr>
              <p:cNvPr id="320" name="墨迹 319">
                <a:extLst>
                  <a:ext uri="{FF2B5EF4-FFF2-40B4-BE49-F238E27FC236}">
                    <a16:creationId xmlns:a16="http://schemas.microsoft.com/office/drawing/2014/main" id="{DEB7AA71-F9B2-EC65-0F35-F918BEA423AA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38908" y="272030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AFC881DC-E29A-8F2B-87CD-DB528CD0990B}"/>
              </a:ext>
            </a:extLst>
          </p:cNvPr>
          <p:cNvGrpSpPr/>
          <p:nvPr/>
        </p:nvGrpSpPr>
        <p:grpSpPr>
          <a:xfrm>
            <a:off x="270148" y="2633908"/>
            <a:ext cx="675360" cy="519480"/>
            <a:chOff x="270148" y="2633908"/>
            <a:chExt cx="675360" cy="5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26" name="墨迹 325">
                  <a:extLst>
                    <a:ext uri="{FF2B5EF4-FFF2-40B4-BE49-F238E27FC236}">
                      <a16:creationId xmlns:a16="http://schemas.microsoft.com/office/drawing/2014/main" id="{474725D7-4740-894C-26FF-69FD1A41C009}"/>
                    </a:ext>
                  </a:extLst>
                </p14:cNvPr>
                <p14:cNvContentPartPr/>
                <p14:nvPr/>
              </p14:nvContentPartPr>
              <p14:xfrm>
                <a:off x="299308" y="2773588"/>
                <a:ext cx="12960" cy="7560"/>
              </p14:xfrm>
            </p:contentPart>
          </mc:Choice>
          <mc:Fallback>
            <p:pic>
              <p:nvPicPr>
                <p:cNvPr id="326" name="墨迹 325">
                  <a:extLst>
                    <a:ext uri="{FF2B5EF4-FFF2-40B4-BE49-F238E27FC236}">
                      <a16:creationId xmlns:a16="http://schemas.microsoft.com/office/drawing/2014/main" id="{474725D7-4740-894C-26FF-69FD1A41C009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81668" y="2755948"/>
                  <a:ext cx="48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27" name="墨迹 326">
                  <a:extLst>
                    <a:ext uri="{FF2B5EF4-FFF2-40B4-BE49-F238E27FC236}">
                      <a16:creationId xmlns:a16="http://schemas.microsoft.com/office/drawing/2014/main" id="{DF711DD0-DCDD-CAAC-2B63-44EBDCDB570E}"/>
                    </a:ext>
                  </a:extLst>
                </p14:cNvPr>
                <p14:cNvContentPartPr/>
                <p14:nvPr/>
              </p14:nvContentPartPr>
              <p14:xfrm>
                <a:off x="287788" y="2721388"/>
                <a:ext cx="47520" cy="39960"/>
              </p14:xfrm>
            </p:contentPart>
          </mc:Choice>
          <mc:Fallback>
            <p:pic>
              <p:nvPicPr>
                <p:cNvPr id="327" name="墨迹 326">
                  <a:extLst>
                    <a:ext uri="{FF2B5EF4-FFF2-40B4-BE49-F238E27FC236}">
                      <a16:creationId xmlns:a16="http://schemas.microsoft.com/office/drawing/2014/main" id="{DF711DD0-DCDD-CAAC-2B63-44EBDCDB570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70148" y="2703748"/>
                  <a:ext cx="83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28" name="墨迹 327">
                  <a:extLst>
                    <a:ext uri="{FF2B5EF4-FFF2-40B4-BE49-F238E27FC236}">
                      <a16:creationId xmlns:a16="http://schemas.microsoft.com/office/drawing/2014/main" id="{07AB1D70-DDC8-63CE-9071-6D88E1218EC3}"/>
                    </a:ext>
                  </a:extLst>
                </p14:cNvPr>
                <p14:cNvContentPartPr/>
                <p14:nvPr/>
              </p14:nvContentPartPr>
              <p14:xfrm>
                <a:off x="287788" y="2688268"/>
                <a:ext cx="88200" cy="33840"/>
              </p14:xfrm>
            </p:contentPart>
          </mc:Choice>
          <mc:Fallback>
            <p:pic>
              <p:nvPicPr>
                <p:cNvPr id="328" name="墨迹 327">
                  <a:extLst>
                    <a:ext uri="{FF2B5EF4-FFF2-40B4-BE49-F238E27FC236}">
                      <a16:creationId xmlns:a16="http://schemas.microsoft.com/office/drawing/2014/main" id="{07AB1D70-DDC8-63CE-9071-6D88E1218EC3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70148" y="2670268"/>
                  <a:ext cx="123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29" name="墨迹 328">
                  <a:extLst>
                    <a:ext uri="{FF2B5EF4-FFF2-40B4-BE49-F238E27FC236}">
                      <a16:creationId xmlns:a16="http://schemas.microsoft.com/office/drawing/2014/main" id="{E81835F8-A475-B8CD-7965-2AE5E64712D5}"/>
                    </a:ext>
                  </a:extLst>
                </p14:cNvPr>
                <p14:cNvContentPartPr/>
                <p14:nvPr/>
              </p14:nvContentPartPr>
              <p14:xfrm>
                <a:off x="296428" y="2633908"/>
                <a:ext cx="135000" cy="185400"/>
              </p14:xfrm>
            </p:contentPart>
          </mc:Choice>
          <mc:Fallback>
            <p:pic>
              <p:nvPicPr>
                <p:cNvPr id="329" name="墨迹 328">
                  <a:extLst>
                    <a:ext uri="{FF2B5EF4-FFF2-40B4-BE49-F238E27FC236}">
                      <a16:creationId xmlns:a16="http://schemas.microsoft.com/office/drawing/2014/main" id="{E81835F8-A475-B8CD-7965-2AE5E64712D5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78428" y="2615908"/>
                  <a:ext cx="170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30" name="墨迹 329">
                  <a:extLst>
                    <a:ext uri="{FF2B5EF4-FFF2-40B4-BE49-F238E27FC236}">
                      <a16:creationId xmlns:a16="http://schemas.microsoft.com/office/drawing/2014/main" id="{64B2C187-199D-E3DD-6A5E-DCA6E662A55F}"/>
                    </a:ext>
                  </a:extLst>
                </p14:cNvPr>
                <p14:cNvContentPartPr/>
                <p14:nvPr/>
              </p14:nvContentPartPr>
              <p14:xfrm>
                <a:off x="270148" y="2834428"/>
                <a:ext cx="193680" cy="125640"/>
              </p14:xfrm>
            </p:contentPart>
          </mc:Choice>
          <mc:Fallback>
            <p:pic>
              <p:nvPicPr>
                <p:cNvPr id="330" name="墨迹 329">
                  <a:extLst>
                    <a:ext uri="{FF2B5EF4-FFF2-40B4-BE49-F238E27FC236}">
                      <a16:creationId xmlns:a16="http://schemas.microsoft.com/office/drawing/2014/main" id="{64B2C187-199D-E3DD-6A5E-DCA6E662A55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52148" y="2816428"/>
                  <a:ext cx="229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31" name="墨迹 330">
                  <a:extLst>
                    <a:ext uri="{FF2B5EF4-FFF2-40B4-BE49-F238E27FC236}">
                      <a16:creationId xmlns:a16="http://schemas.microsoft.com/office/drawing/2014/main" id="{6751E2FB-2F7E-1E12-CEA2-5BED0B92B431}"/>
                    </a:ext>
                  </a:extLst>
                </p14:cNvPr>
                <p14:cNvContentPartPr/>
                <p14:nvPr/>
              </p14:nvContentPartPr>
              <p14:xfrm>
                <a:off x="354748" y="2911468"/>
                <a:ext cx="81720" cy="9720"/>
              </p14:xfrm>
            </p:contentPart>
          </mc:Choice>
          <mc:Fallback>
            <p:pic>
              <p:nvPicPr>
                <p:cNvPr id="331" name="墨迹 330">
                  <a:extLst>
                    <a:ext uri="{FF2B5EF4-FFF2-40B4-BE49-F238E27FC236}">
                      <a16:creationId xmlns:a16="http://schemas.microsoft.com/office/drawing/2014/main" id="{6751E2FB-2F7E-1E12-CEA2-5BED0B92B43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336748" y="2893828"/>
                  <a:ext cx="117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32" name="墨迹 331">
                  <a:extLst>
                    <a:ext uri="{FF2B5EF4-FFF2-40B4-BE49-F238E27FC236}">
                      <a16:creationId xmlns:a16="http://schemas.microsoft.com/office/drawing/2014/main" id="{265FA286-1A3A-4A01-4F60-5058459A2B78}"/>
                    </a:ext>
                  </a:extLst>
                </p14:cNvPr>
                <p14:cNvContentPartPr/>
                <p14:nvPr/>
              </p14:nvContentPartPr>
              <p14:xfrm>
                <a:off x="322348" y="2862508"/>
                <a:ext cx="146520" cy="255240"/>
              </p14:xfrm>
            </p:contentPart>
          </mc:Choice>
          <mc:Fallback>
            <p:pic>
              <p:nvPicPr>
                <p:cNvPr id="332" name="墨迹 331">
                  <a:extLst>
                    <a:ext uri="{FF2B5EF4-FFF2-40B4-BE49-F238E27FC236}">
                      <a16:creationId xmlns:a16="http://schemas.microsoft.com/office/drawing/2014/main" id="{265FA286-1A3A-4A01-4F60-5058459A2B78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304348" y="2844868"/>
                  <a:ext cx="1821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33" name="墨迹 332">
                  <a:extLst>
                    <a:ext uri="{FF2B5EF4-FFF2-40B4-BE49-F238E27FC236}">
                      <a16:creationId xmlns:a16="http://schemas.microsoft.com/office/drawing/2014/main" id="{CF272915-77B1-5005-4534-EB7DE35BCB14}"/>
                    </a:ext>
                  </a:extLst>
                </p14:cNvPr>
                <p14:cNvContentPartPr/>
                <p14:nvPr/>
              </p14:nvContentPartPr>
              <p14:xfrm>
                <a:off x="508108" y="2739388"/>
                <a:ext cx="77760" cy="240480"/>
              </p14:xfrm>
            </p:contentPart>
          </mc:Choice>
          <mc:Fallback>
            <p:pic>
              <p:nvPicPr>
                <p:cNvPr id="333" name="墨迹 332">
                  <a:extLst>
                    <a:ext uri="{FF2B5EF4-FFF2-40B4-BE49-F238E27FC236}">
                      <a16:creationId xmlns:a16="http://schemas.microsoft.com/office/drawing/2014/main" id="{CF272915-77B1-5005-4534-EB7DE35BCB14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490468" y="2721388"/>
                  <a:ext cx="113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34" name="墨迹 333">
                  <a:extLst>
                    <a:ext uri="{FF2B5EF4-FFF2-40B4-BE49-F238E27FC236}">
                      <a16:creationId xmlns:a16="http://schemas.microsoft.com/office/drawing/2014/main" id="{C75E2FD1-4697-E091-07AE-97C3D98232A9}"/>
                    </a:ext>
                  </a:extLst>
                </p14:cNvPr>
                <p14:cNvContentPartPr/>
                <p14:nvPr/>
              </p14:nvContentPartPr>
              <p14:xfrm>
                <a:off x="534388" y="2790508"/>
                <a:ext cx="221760" cy="147960"/>
              </p14:xfrm>
            </p:contentPart>
          </mc:Choice>
          <mc:Fallback>
            <p:pic>
              <p:nvPicPr>
                <p:cNvPr id="334" name="墨迹 333">
                  <a:extLst>
                    <a:ext uri="{FF2B5EF4-FFF2-40B4-BE49-F238E27FC236}">
                      <a16:creationId xmlns:a16="http://schemas.microsoft.com/office/drawing/2014/main" id="{C75E2FD1-4697-E091-07AE-97C3D98232A9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16388" y="2772508"/>
                  <a:ext cx="257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35" name="墨迹 334">
                  <a:extLst>
                    <a:ext uri="{FF2B5EF4-FFF2-40B4-BE49-F238E27FC236}">
                      <a16:creationId xmlns:a16="http://schemas.microsoft.com/office/drawing/2014/main" id="{F2EC6F00-C111-EA37-5571-CE202BE2C957}"/>
                    </a:ext>
                  </a:extLst>
                </p14:cNvPr>
                <p14:cNvContentPartPr/>
                <p14:nvPr/>
              </p14:nvContentPartPr>
              <p14:xfrm>
                <a:off x="620068" y="2676748"/>
                <a:ext cx="231120" cy="476640"/>
              </p14:xfrm>
            </p:contentPart>
          </mc:Choice>
          <mc:Fallback>
            <p:pic>
              <p:nvPicPr>
                <p:cNvPr id="335" name="墨迹 334">
                  <a:extLst>
                    <a:ext uri="{FF2B5EF4-FFF2-40B4-BE49-F238E27FC236}">
                      <a16:creationId xmlns:a16="http://schemas.microsoft.com/office/drawing/2014/main" id="{F2EC6F00-C111-EA37-5571-CE202BE2C957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02068" y="2658748"/>
                  <a:ext cx="266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36" name="墨迹 335">
                  <a:extLst>
                    <a:ext uri="{FF2B5EF4-FFF2-40B4-BE49-F238E27FC236}">
                      <a16:creationId xmlns:a16="http://schemas.microsoft.com/office/drawing/2014/main" id="{F5BB83CD-C6FA-08FB-352B-40E17CA64DC2}"/>
                    </a:ext>
                  </a:extLst>
                </p14:cNvPr>
                <p14:cNvContentPartPr/>
                <p14:nvPr/>
              </p14:nvContentPartPr>
              <p14:xfrm>
                <a:off x="899068" y="2815348"/>
                <a:ext cx="46440" cy="86040"/>
              </p14:xfrm>
            </p:contentPart>
          </mc:Choice>
          <mc:Fallback>
            <p:pic>
              <p:nvPicPr>
                <p:cNvPr id="336" name="墨迹 335">
                  <a:extLst>
                    <a:ext uri="{FF2B5EF4-FFF2-40B4-BE49-F238E27FC236}">
                      <a16:creationId xmlns:a16="http://schemas.microsoft.com/office/drawing/2014/main" id="{F5BB83CD-C6FA-08FB-352B-40E17CA64DC2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81068" y="2797708"/>
                  <a:ext cx="8208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71788EAA-4F26-76E4-D45A-1C8D607BEB18}"/>
              </a:ext>
            </a:extLst>
          </p:cNvPr>
          <p:cNvGrpSpPr/>
          <p:nvPr/>
        </p:nvGrpSpPr>
        <p:grpSpPr>
          <a:xfrm>
            <a:off x="1267708" y="2509348"/>
            <a:ext cx="2349360" cy="600120"/>
            <a:chOff x="1267708" y="2509348"/>
            <a:chExt cx="2349360" cy="60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38" name="墨迹 337">
                  <a:extLst>
                    <a:ext uri="{FF2B5EF4-FFF2-40B4-BE49-F238E27FC236}">
                      <a16:creationId xmlns:a16="http://schemas.microsoft.com/office/drawing/2014/main" id="{E7531533-A69E-7B66-16A3-DFD9A933CD1C}"/>
                    </a:ext>
                  </a:extLst>
                </p14:cNvPr>
                <p14:cNvContentPartPr/>
                <p14:nvPr/>
              </p14:nvContentPartPr>
              <p14:xfrm>
                <a:off x="1267708" y="2831548"/>
                <a:ext cx="223920" cy="223560"/>
              </p14:xfrm>
            </p:contentPart>
          </mc:Choice>
          <mc:Fallback>
            <p:pic>
              <p:nvPicPr>
                <p:cNvPr id="338" name="墨迹 337">
                  <a:extLst>
                    <a:ext uri="{FF2B5EF4-FFF2-40B4-BE49-F238E27FC236}">
                      <a16:creationId xmlns:a16="http://schemas.microsoft.com/office/drawing/2014/main" id="{E7531533-A69E-7B66-16A3-DFD9A933CD1C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249708" y="2813908"/>
                  <a:ext cx="259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39" name="墨迹 338">
                  <a:extLst>
                    <a:ext uri="{FF2B5EF4-FFF2-40B4-BE49-F238E27FC236}">
                      <a16:creationId xmlns:a16="http://schemas.microsoft.com/office/drawing/2014/main" id="{6888EF0F-B22A-5C0B-C243-6FA039E97ECC}"/>
                    </a:ext>
                  </a:extLst>
                </p14:cNvPr>
                <p14:cNvContentPartPr/>
                <p14:nvPr/>
              </p14:nvContentPartPr>
              <p14:xfrm>
                <a:off x="1357348" y="2760268"/>
                <a:ext cx="148680" cy="301320"/>
              </p14:xfrm>
            </p:contentPart>
          </mc:Choice>
          <mc:Fallback>
            <p:pic>
              <p:nvPicPr>
                <p:cNvPr id="339" name="墨迹 338">
                  <a:extLst>
                    <a:ext uri="{FF2B5EF4-FFF2-40B4-BE49-F238E27FC236}">
                      <a16:creationId xmlns:a16="http://schemas.microsoft.com/office/drawing/2014/main" id="{6888EF0F-B22A-5C0B-C243-6FA039E97ECC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339708" y="2742268"/>
                  <a:ext cx="1843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40" name="墨迹 339">
                  <a:extLst>
                    <a:ext uri="{FF2B5EF4-FFF2-40B4-BE49-F238E27FC236}">
                      <a16:creationId xmlns:a16="http://schemas.microsoft.com/office/drawing/2014/main" id="{2ECC80F7-E84A-B278-8AC8-F21027477B61}"/>
                    </a:ext>
                  </a:extLst>
                </p14:cNvPr>
                <p14:cNvContentPartPr/>
                <p14:nvPr/>
              </p14:nvContentPartPr>
              <p14:xfrm>
                <a:off x="1598548" y="2976268"/>
                <a:ext cx="11880" cy="70200"/>
              </p14:xfrm>
            </p:contentPart>
          </mc:Choice>
          <mc:Fallback>
            <p:pic>
              <p:nvPicPr>
                <p:cNvPr id="340" name="墨迹 339">
                  <a:extLst>
                    <a:ext uri="{FF2B5EF4-FFF2-40B4-BE49-F238E27FC236}">
                      <a16:creationId xmlns:a16="http://schemas.microsoft.com/office/drawing/2014/main" id="{2ECC80F7-E84A-B278-8AC8-F21027477B61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580908" y="2958628"/>
                  <a:ext cx="47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41" name="墨迹 340">
                  <a:extLst>
                    <a:ext uri="{FF2B5EF4-FFF2-40B4-BE49-F238E27FC236}">
                      <a16:creationId xmlns:a16="http://schemas.microsoft.com/office/drawing/2014/main" id="{65AF0A5D-0A18-2147-CC57-ADFFB9005A57}"/>
                    </a:ext>
                  </a:extLst>
                </p14:cNvPr>
                <p14:cNvContentPartPr/>
                <p14:nvPr/>
              </p14:nvContentPartPr>
              <p14:xfrm>
                <a:off x="1762708" y="2835508"/>
                <a:ext cx="64080" cy="78840"/>
              </p14:xfrm>
            </p:contentPart>
          </mc:Choice>
          <mc:Fallback>
            <p:pic>
              <p:nvPicPr>
                <p:cNvPr id="341" name="墨迹 340">
                  <a:extLst>
                    <a:ext uri="{FF2B5EF4-FFF2-40B4-BE49-F238E27FC236}">
                      <a16:creationId xmlns:a16="http://schemas.microsoft.com/office/drawing/2014/main" id="{65AF0A5D-0A18-2147-CC57-ADFFB9005A5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745068" y="2817508"/>
                  <a:ext cx="99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42" name="墨迹 341">
                  <a:extLst>
                    <a:ext uri="{FF2B5EF4-FFF2-40B4-BE49-F238E27FC236}">
                      <a16:creationId xmlns:a16="http://schemas.microsoft.com/office/drawing/2014/main" id="{91C32B65-E739-1C37-40B9-412D0BA6E7B9}"/>
                    </a:ext>
                  </a:extLst>
                </p14:cNvPr>
                <p14:cNvContentPartPr/>
                <p14:nvPr/>
              </p14:nvContentPartPr>
              <p14:xfrm>
                <a:off x="1761628" y="2746588"/>
                <a:ext cx="371160" cy="360720"/>
              </p14:xfrm>
            </p:contentPart>
          </mc:Choice>
          <mc:Fallback>
            <p:pic>
              <p:nvPicPr>
                <p:cNvPr id="342" name="墨迹 341">
                  <a:extLst>
                    <a:ext uri="{FF2B5EF4-FFF2-40B4-BE49-F238E27FC236}">
                      <a16:creationId xmlns:a16="http://schemas.microsoft.com/office/drawing/2014/main" id="{91C32B65-E739-1C37-40B9-412D0BA6E7B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743988" y="2728588"/>
                  <a:ext cx="406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43" name="墨迹 342">
                  <a:extLst>
                    <a:ext uri="{FF2B5EF4-FFF2-40B4-BE49-F238E27FC236}">
                      <a16:creationId xmlns:a16="http://schemas.microsoft.com/office/drawing/2014/main" id="{2AE18C93-EAD6-6046-ECF0-52E4EF1DBDB4}"/>
                    </a:ext>
                  </a:extLst>
                </p14:cNvPr>
                <p14:cNvContentPartPr/>
                <p14:nvPr/>
              </p14:nvContentPartPr>
              <p14:xfrm>
                <a:off x="2070868" y="2899228"/>
                <a:ext cx="131040" cy="360"/>
              </p14:xfrm>
            </p:contentPart>
          </mc:Choice>
          <mc:Fallback>
            <p:pic>
              <p:nvPicPr>
                <p:cNvPr id="343" name="墨迹 342">
                  <a:extLst>
                    <a:ext uri="{FF2B5EF4-FFF2-40B4-BE49-F238E27FC236}">
                      <a16:creationId xmlns:a16="http://schemas.microsoft.com/office/drawing/2014/main" id="{2AE18C93-EAD6-6046-ECF0-52E4EF1DBDB4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052868" y="2881228"/>
                  <a:ext cx="166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45" name="墨迹 344">
                  <a:extLst>
                    <a:ext uri="{FF2B5EF4-FFF2-40B4-BE49-F238E27FC236}">
                      <a16:creationId xmlns:a16="http://schemas.microsoft.com/office/drawing/2014/main" id="{DA1504B9-6DC9-C197-6859-BBB0250E3179}"/>
                    </a:ext>
                  </a:extLst>
                </p14:cNvPr>
                <p14:cNvContentPartPr/>
                <p14:nvPr/>
              </p14:nvContentPartPr>
              <p14:xfrm>
                <a:off x="2353828" y="2768548"/>
                <a:ext cx="132840" cy="227880"/>
              </p14:xfrm>
            </p:contentPart>
          </mc:Choice>
          <mc:Fallback>
            <p:pic>
              <p:nvPicPr>
                <p:cNvPr id="345" name="墨迹 344">
                  <a:extLst>
                    <a:ext uri="{FF2B5EF4-FFF2-40B4-BE49-F238E27FC236}">
                      <a16:creationId xmlns:a16="http://schemas.microsoft.com/office/drawing/2014/main" id="{DA1504B9-6DC9-C197-6859-BBB0250E3179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2336188" y="2750548"/>
                  <a:ext cx="168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46" name="墨迹 345">
                  <a:extLst>
                    <a:ext uri="{FF2B5EF4-FFF2-40B4-BE49-F238E27FC236}">
                      <a16:creationId xmlns:a16="http://schemas.microsoft.com/office/drawing/2014/main" id="{CB4D155A-637F-D486-943E-2723C20A294C}"/>
                    </a:ext>
                  </a:extLst>
                </p14:cNvPr>
                <p14:cNvContentPartPr/>
                <p14:nvPr/>
              </p14:nvContentPartPr>
              <p14:xfrm>
                <a:off x="2539948" y="2769268"/>
                <a:ext cx="147960" cy="112680"/>
              </p14:xfrm>
            </p:contentPart>
          </mc:Choice>
          <mc:Fallback>
            <p:pic>
              <p:nvPicPr>
                <p:cNvPr id="346" name="墨迹 345">
                  <a:extLst>
                    <a:ext uri="{FF2B5EF4-FFF2-40B4-BE49-F238E27FC236}">
                      <a16:creationId xmlns:a16="http://schemas.microsoft.com/office/drawing/2014/main" id="{CB4D155A-637F-D486-943E-2723C20A294C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521948" y="2751268"/>
                  <a:ext cx="183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47" name="墨迹 346">
                  <a:extLst>
                    <a:ext uri="{FF2B5EF4-FFF2-40B4-BE49-F238E27FC236}">
                      <a16:creationId xmlns:a16="http://schemas.microsoft.com/office/drawing/2014/main" id="{585D6C31-892F-BCD7-9788-AAFC0C7DF5B2}"/>
                    </a:ext>
                  </a:extLst>
                </p14:cNvPr>
                <p14:cNvContentPartPr/>
                <p14:nvPr/>
              </p14:nvContentPartPr>
              <p14:xfrm>
                <a:off x="2539948" y="2781148"/>
                <a:ext cx="54720" cy="310680"/>
              </p14:xfrm>
            </p:contentPart>
          </mc:Choice>
          <mc:Fallback>
            <p:pic>
              <p:nvPicPr>
                <p:cNvPr id="347" name="墨迹 346">
                  <a:extLst>
                    <a:ext uri="{FF2B5EF4-FFF2-40B4-BE49-F238E27FC236}">
                      <a16:creationId xmlns:a16="http://schemas.microsoft.com/office/drawing/2014/main" id="{585D6C31-892F-BCD7-9788-AAFC0C7DF5B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521948" y="2763148"/>
                  <a:ext cx="903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48" name="墨迹 347">
                  <a:extLst>
                    <a:ext uri="{FF2B5EF4-FFF2-40B4-BE49-F238E27FC236}">
                      <a16:creationId xmlns:a16="http://schemas.microsoft.com/office/drawing/2014/main" id="{D99FE425-F95B-F397-F496-A7492DEF7853}"/>
                    </a:ext>
                  </a:extLst>
                </p14:cNvPr>
                <p14:cNvContentPartPr/>
                <p14:nvPr/>
              </p14:nvContentPartPr>
              <p14:xfrm>
                <a:off x="2689348" y="2983828"/>
                <a:ext cx="4680" cy="16560"/>
              </p14:xfrm>
            </p:contentPart>
          </mc:Choice>
          <mc:Fallback>
            <p:pic>
              <p:nvPicPr>
                <p:cNvPr id="348" name="墨迹 347">
                  <a:extLst>
                    <a:ext uri="{FF2B5EF4-FFF2-40B4-BE49-F238E27FC236}">
                      <a16:creationId xmlns:a16="http://schemas.microsoft.com/office/drawing/2014/main" id="{D99FE425-F95B-F397-F496-A7492DEF785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671348" y="2965828"/>
                  <a:ext cx="403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49" name="墨迹 348">
                  <a:extLst>
                    <a:ext uri="{FF2B5EF4-FFF2-40B4-BE49-F238E27FC236}">
                      <a16:creationId xmlns:a16="http://schemas.microsoft.com/office/drawing/2014/main" id="{02F78926-5AFC-F9E3-463D-273ABEF8EA99}"/>
                    </a:ext>
                  </a:extLst>
                </p14:cNvPr>
                <p14:cNvContentPartPr/>
                <p14:nvPr/>
              </p14:nvContentPartPr>
              <p14:xfrm>
                <a:off x="2840188" y="2788348"/>
                <a:ext cx="161640" cy="148680"/>
              </p14:xfrm>
            </p:contentPart>
          </mc:Choice>
          <mc:Fallback>
            <p:pic>
              <p:nvPicPr>
                <p:cNvPr id="349" name="墨迹 348">
                  <a:extLst>
                    <a:ext uri="{FF2B5EF4-FFF2-40B4-BE49-F238E27FC236}">
                      <a16:creationId xmlns:a16="http://schemas.microsoft.com/office/drawing/2014/main" id="{02F78926-5AFC-F9E3-463D-273ABEF8EA99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822548" y="2770348"/>
                  <a:ext cx="197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50" name="墨迹 349">
                  <a:extLst>
                    <a:ext uri="{FF2B5EF4-FFF2-40B4-BE49-F238E27FC236}">
                      <a16:creationId xmlns:a16="http://schemas.microsoft.com/office/drawing/2014/main" id="{DB3385BB-5738-8CC2-FFB8-0A3DC783C8A7}"/>
                    </a:ext>
                  </a:extLst>
                </p14:cNvPr>
                <p14:cNvContentPartPr/>
                <p14:nvPr/>
              </p14:nvContentPartPr>
              <p14:xfrm>
                <a:off x="2984908" y="2753428"/>
                <a:ext cx="170640" cy="356040"/>
              </p14:xfrm>
            </p:contentPart>
          </mc:Choice>
          <mc:Fallback>
            <p:pic>
              <p:nvPicPr>
                <p:cNvPr id="350" name="墨迹 349">
                  <a:extLst>
                    <a:ext uri="{FF2B5EF4-FFF2-40B4-BE49-F238E27FC236}">
                      <a16:creationId xmlns:a16="http://schemas.microsoft.com/office/drawing/2014/main" id="{DB3385BB-5738-8CC2-FFB8-0A3DC783C8A7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966908" y="2735428"/>
                  <a:ext cx="2062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51" name="墨迹 350">
                  <a:extLst>
                    <a:ext uri="{FF2B5EF4-FFF2-40B4-BE49-F238E27FC236}">
                      <a16:creationId xmlns:a16="http://schemas.microsoft.com/office/drawing/2014/main" id="{7DF7631A-8C8B-8A28-7F0B-4CA5B8687E4E}"/>
                    </a:ext>
                  </a:extLst>
                </p14:cNvPr>
                <p14:cNvContentPartPr/>
                <p14:nvPr/>
              </p14:nvContentPartPr>
              <p14:xfrm>
                <a:off x="3173908" y="2772868"/>
                <a:ext cx="133560" cy="155160"/>
              </p14:xfrm>
            </p:contentPart>
          </mc:Choice>
          <mc:Fallback>
            <p:pic>
              <p:nvPicPr>
                <p:cNvPr id="351" name="墨迹 350">
                  <a:extLst>
                    <a:ext uri="{FF2B5EF4-FFF2-40B4-BE49-F238E27FC236}">
                      <a16:creationId xmlns:a16="http://schemas.microsoft.com/office/drawing/2014/main" id="{7DF7631A-8C8B-8A28-7F0B-4CA5B8687E4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3155908" y="2754868"/>
                  <a:ext cx="169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52" name="墨迹 351">
                  <a:extLst>
                    <a:ext uri="{FF2B5EF4-FFF2-40B4-BE49-F238E27FC236}">
                      <a16:creationId xmlns:a16="http://schemas.microsoft.com/office/drawing/2014/main" id="{DC2A1E2C-0E33-4337-CA51-F70B8F426B31}"/>
                    </a:ext>
                  </a:extLst>
                </p14:cNvPr>
                <p14:cNvContentPartPr/>
                <p14:nvPr/>
              </p14:nvContentPartPr>
              <p14:xfrm>
                <a:off x="3329428" y="2704828"/>
                <a:ext cx="11880" cy="27360"/>
              </p14:xfrm>
            </p:contentPart>
          </mc:Choice>
          <mc:Fallback>
            <p:pic>
              <p:nvPicPr>
                <p:cNvPr id="352" name="墨迹 351">
                  <a:extLst>
                    <a:ext uri="{FF2B5EF4-FFF2-40B4-BE49-F238E27FC236}">
                      <a16:creationId xmlns:a16="http://schemas.microsoft.com/office/drawing/2014/main" id="{DC2A1E2C-0E33-4337-CA51-F70B8F426B31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3311788" y="2686828"/>
                  <a:ext cx="47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53" name="墨迹 352">
                  <a:extLst>
                    <a:ext uri="{FF2B5EF4-FFF2-40B4-BE49-F238E27FC236}">
                      <a16:creationId xmlns:a16="http://schemas.microsoft.com/office/drawing/2014/main" id="{94AD18B2-DA6F-E76F-38D2-9A97D36256E4}"/>
                    </a:ext>
                  </a:extLst>
                </p14:cNvPr>
                <p14:cNvContentPartPr/>
                <p14:nvPr/>
              </p14:nvContentPartPr>
              <p14:xfrm>
                <a:off x="3332668" y="2837308"/>
                <a:ext cx="52560" cy="110160"/>
              </p14:xfrm>
            </p:contentPart>
          </mc:Choice>
          <mc:Fallback>
            <p:pic>
              <p:nvPicPr>
                <p:cNvPr id="353" name="墨迹 352">
                  <a:extLst>
                    <a:ext uri="{FF2B5EF4-FFF2-40B4-BE49-F238E27FC236}">
                      <a16:creationId xmlns:a16="http://schemas.microsoft.com/office/drawing/2014/main" id="{94AD18B2-DA6F-E76F-38D2-9A97D36256E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3314668" y="2819668"/>
                  <a:ext cx="88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54" name="墨迹 353">
                  <a:extLst>
                    <a:ext uri="{FF2B5EF4-FFF2-40B4-BE49-F238E27FC236}">
                      <a16:creationId xmlns:a16="http://schemas.microsoft.com/office/drawing/2014/main" id="{3774AAA6-7553-B074-2429-909DA93A6958}"/>
                    </a:ext>
                  </a:extLst>
                </p14:cNvPr>
                <p14:cNvContentPartPr/>
                <p14:nvPr/>
              </p14:nvContentPartPr>
              <p14:xfrm>
                <a:off x="3448588" y="2509348"/>
                <a:ext cx="168480" cy="429480"/>
              </p14:xfrm>
            </p:contentPart>
          </mc:Choice>
          <mc:Fallback>
            <p:pic>
              <p:nvPicPr>
                <p:cNvPr id="354" name="墨迹 353">
                  <a:extLst>
                    <a:ext uri="{FF2B5EF4-FFF2-40B4-BE49-F238E27FC236}">
                      <a16:creationId xmlns:a16="http://schemas.microsoft.com/office/drawing/2014/main" id="{3774AAA6-7553-B074-2429-909DA93A695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3430588" y="2491708"/>
                  <a:ext cx="204120" cy="46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E07B4F30-8AA5-C75B-B217-964635276274}"/>
              </a:ext>
            </a:extLst>
          </p:cNvPr>
          <p:cNvGrpSpPr/>
          <p:nvPr/>
        </p:nvGrpSpPr>
        <p:grpSpPr>
          <a:xfrm>
            <a:off x="3714988" y="2588908"/>
            <a:ext cx="142560" cy="580680"/>
            <a:chOff x="3714988" y="2588908"/>
            <a:chExt cx="142560" cy="58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56" name="墨迹 355">
                  <a:extLst>
                    <a:ext uri="{FF2B5EF4-FFF2-40B4-BE49-F238E27FC236}">
                      <a16:creationId xmlns:a16="http://schemas.microsoft.com/office/drawing/2014/main" id="{B36C471F-922B-DFFE-3281-309596E3BAFE}"/>
                    </a:ext>
                  </a:extLst>
                </p14:cNvPr>
                <p14:cNvContentPartPr/>
                <p14:nvPr/>
              </p14:nvContentPartPr>
              <p14:xfrm>
                <a:off x="3731548" y="2592868"/>
                <a:ext cx="124920" cy="11160"/>
              </p14:xfrm>
            </p:contentPart>
          </mc:Choice>
          <mc:Fallback>
            <p:pic>
              <p:nvPicPr>
                <p:cNvPr id="356" name="墨迹 355">
                  <a:extLst>
                    <a:ext uri="{FF2B5EF4-FFF2-40B4-BE49-F238E27FC236}">
                      <a16:creationId xmlns:a16="http://schemas.microsoft.com/office/drawing/2014/main" id="{B36C471F-922B-DFFE-3281-309596E3BAFE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3713908" y="2575228"/>
                  <a:ext cx="160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57" name="墨迹 356">
                  <a:extLst>
                    <a:ext uri="{FF2B5EF4-FFF2-40B4-BE49-F238E27FC236}">
                      <a16:creationId xmlns:a16="http://schemas.microsoft.com/office/drawing/2014/main" id="{0D5BE9D9-C210-EBCE-1861-AF1A79435E8B}"/>
                    </a:ext>
                  </a:extLst>
                </p14:cNvPr>
                <p14:cNvContentPartPr/>
                <p14:nvPr/>
              </p14:nvContentPartPr>
              <p14:xfrm>
                <a:off x="3714988" y="2588908"/>
                <a:ext cx="142560" cy="580680"/>
              </p14:xfrm>
            </p:contentPart>
          </mc:Choice>
          <mc:Fallback>
            <p:pic>
              <p:nvPicPr>
                <p:cNvPr id="357" name="墨迹 356">
                  <a:extLst>
                    <a:ext uri="{FF2B5EF4-FFF2-40B4-BE49-F238E27FC236}">
                      <a16:creationId xmlns:a16="http://schemas.microsoft.com/office/drawing/2014/main" id="{0D5BE9D9-C210-EBCE-1861-AF1A79435E8B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3696988" y="2570908"/>
                  <a:ext cx="178200" cy="61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3">
            <p14:nvContentPartPr>
              <p14:cNvPr id="359" name="墨迹 358">
                <a:extLst>
                  <a:ext uri="{FF2B5EF4-FFF2-40B4-BE49-F238E27FC236}">
                    <a16:creationId xmlns:a16="http://schemas.microsoft.com/office/drawing/2014/main" id="{17C35278-AA00-A246-06B4-46756AC7D044}"/>
                  </a:ext>
                </a:extLst>
              </p14:cNvPr>
              <p14:cNvContentPartPr/>
              <p14:nvPr/>
            </p14:nvContentPartPr>
            <p14:xfrm>
              <a:off x="4390708" y="2811388"/>
              <a:ext cx="360" cy="14040"/>
            </p14:xfrm>
          </p:contentPart>
        </mc:Choice>
        <mc:Fallback>
          <p:pic>
            <p:nvPicPr>
              <p:cNvPr id="359" name="墨迹 358">
                <a:extLst>
                  <a:ext uri="{FF2B5EF4-FFF2-40B4-BE49-F238E27FC236}">
                    <a16:creationId xmlns:a16="http://schemas.microsoft.com/office/drawing/2014/main" id="{17C35278-AA00-A246-06B4-46756AC7D044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4373068" y="2793388"/>
                <a:ext cx="3600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2D36F6A8-981B-AE18-A914-A0EA7FF63B2B}"/>
              </a:ext>
            </a:extLst>
          </p:cNvPr>
          <p:cNvGrpSpPr/>
          <p:nvPr/>
        </p:nvGrpSpPr>
        <p:grpSpPr>
          <a:xfrm>
            <a:off x="3886348" y="2731828"/>
            <a:ext cx="901440" cy="351360"/>
            <a:chOff x="3886348" y="2731828"/>
            <a:chExt cx="90144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60" name="墨迹 359">
                  <a:extLst>
                    <a:ext uri="{FF2B5EF4-FFF2-40B4-BE49-F238E27FC236}">
                      <a16:creationId xmlns:a16="http://schemas.microsoft.com/office/drawing/2014/main" id="{867A54A9-D75C-1D88-3A71-2F64D8C2A5F2}"/>
                    </a:ext>
                  </a:extLst>
                </p14:cNvPr>
                <p14:cNvContentPartPr/>
                <p14:nvPr/>
              </p14:nvContentPartPr>
              <p14:xfrm>
                <a:off x="3886348" y="2794108"/>
                <a:ext cx="194760" cy="280800"/>
              </p14:xfrm>
            </p:contentPart>
          </mc:Choice>
          <mc:Fallback>
            <p:pic>
              <p:nvPicPr>
                <p:cNvPr id="360" name="墨迹 359">
                  <a:extLst>
                    <a:ext uri="{FF2B5EF4-FFF2-40B4-BE49-F238E27FC236}">
                      <a16:creationId xmlns:a16="http://schemas.microsoft.com/office/drawing/2014/main" id="{867A54A9-D75C-1D88-3A71-2F64D8C2A5F2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3868348" y="2776468"/>
                  <a:ext cx="2304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61" name="墨迹 360">
                  <a:extLst>
                    <a:ext uri="{FF2B5EF4-FFF2-40B4-BE49-F238E27FC236}">
                      <a16:creationId xmlns:a16="http://schemas.microsoft.com/office/drawing/2014/main" id="{9C30EDF6-5421-27F2-04F0-5A025CF78933}"/>
                    </a:ext>
                  </a:extLst>
                </p14:cNvPr>
                <p14:cNvContentPartPr/>
                <p14:nvPr/>
              </p14:nvContentPartPr>
              <p14:xfrm>
                <a:off x="4239148" y="2849908"/>
                <a:ext cx="18360" cy="33840"/>
              </p14:xfrm>
            </p:contentPart>
          </mc:Choice>
          <mc:Fallback>
            <p:pic>
              <p:nvPicPr>
                <p:cNvPr id="361" name="墨迹 360">
                  <a:extLst>
                    <a:ext uri="{FF2B5EF4-FFF2-40B4-BE49-F238E27FC236}">
                      <a16:creationId xmlns:a16="http://schemas.microsoft.com/office/drawing/2014/main" id="{9C30EDF6-5421-27F2-04F0-5A025CF78933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4221508" y="2831908"/>
                  <a:ext cx="54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62" name="墨迹 361">
                  <a:extLst>
                    <a:ext uri="{FF2B5EF4-FFF2-40B4-BE49-F238E27FC236}">
                      <a16:creationId xmlns:a16="http://schemas.microsoft.com/office/drawing/2014/main" id="{1EE6258C-8F5B-062D-BA28-55A8DF21FEE6}"/>
                    </a:ext>
                  </a:extLst>
                </p14:cNvPr>
                <p14:cNvContentPartPr/>
                <p14:nvPr/>
              </p14:nvContentPartPr>
              <p14:xfrm>
                <a:off x="4237348" y="3023428"/>
                <a:ext cx="12960" cy="21240"/>
              </p14:xfrm>
            </p:contentPart>
          </mc:Choice>
          <mc:Fallback>
            <p:pic>
              <p:nvPicPr>
                <p:cNvPr id="362" name="墨迹 361">
                  <a:extLst>
                    <a:ext uri="{FF2B5EF4-FFF2-40B4-BE49-F238E27FC236}">
                      <a16:creationId xmlns:a16="http://schemas.microsoft.com/office/drawing/2014/main" id="{1EE6258C-8F5B-062D-BA28-55A8DF21FEE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4219348" y="3005428"/>
                  <a:ext cx="48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63" name="墨迹 362">
                  <a:extLst>
                    <a:ext uri="{FF2B5EF4-FFF2-40B4-BE49-F238E27FC236}">
                      <a16:creationId xmlns:a16="http://schemas.microsoft.com/office/drawing/2014/main" id="{62C806F4-4933-339F-5E24-68449131BA14}"/>
                    </a:ext>
                  </a:extLst>
                </p14:cNvPr>
                <p14:cNvContentPartPr/>
                <p14:nvPr/>
              </p14:nvContentPartPr>
              <p14:xfrm>
                <a:off x="4365868" y="2764228"/>
                <a:ext cx="114480" cy="318960"/>
              </p14:xfrm>
            </p:contentPart>
          </mc:Choice>
          <mc:Fallback>
            <p:pic>
              <p:nvPicPr>
                <p:cNvPr id="363" name="墨迹 362">
                  <a:extLst>
                    <a:ext uri="{FF2B5EF4-FFF2-40B4-BE49-F238E27FC236}">
                      <a16:creationId xmlns:a16="http://schemas.microsoft.com/office/drawing/2014/main" id="{62C806F4-4933-339F-5E24-68449131BA14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4347868" y="2746588"/>
                  <a:ext cx="1501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64" name="墨迹 363">
                  <a:extLst>
                    <a:ext uri="{FF2B5EF4-FFF2-40B4-BE49-F238E27FC236}">
                      <a16:creationId xmlns:a16="http://schemas.microsoft.com/office/drawing/2014/main" id="{04B10C4E-AF73-0BAC-7359-1C4D24051553}"/>
                    </a:ext>
                  </a:extLst>
                </p14:cNvPr>
                <p14:cNvContentPartPr/>
                <p14:nvPr/>
              </p14:nvContentPartPr>
              <p14:xfrm>
                <a:off x="4404388" y="2842708"/>
                <a:ext cx="83880" cy="28440"/>
              </p14:xfrm>
            </p:contentPart>
          </mc:Choice>
          <mc:Fallback>
            <p:pic>
              <p:nvPicPr>
                <p:cNvPr id="364" name="墨迹 363">
                  <a:extLst>
                    <a:ext uri="{FF2B5EF4-FFF2-40B4-BE49-F238E27FC236}">
                      <a16:creationId xmlns:a16="http://schemas.microsoft.com/office/drawing/2014/main" id="{04B10C4E-AF73-0BAC-7359-1C4D24051553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4386388" y="2824708"/>
                  <a:ext cx="1195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65" name="墨迹 364">
                  <a:extLst>
                    <a:ext uri="{FF2B5EF4-FFF2-40B4-BE49-F238E27FC236}">
                      <a16:creationId xmlns:a16="http://schemas.microsoft.com/office/drawing/2014/main" id="{B9F2D6F6-E194-79D2-1B56-C83D545E0558}"/>
                    </a:ext>
                  </a:extLst>
                </p14:cNvPr>
                <p14:cNvContentPartPr/>
                <p14:nvPr/>
              </p14:nvContentPartPr>
              <p14:xfrm>
                <a:off x="4611028" y="2879788"/>
                <a:ext cx="2520" cy="10080"/>
              </p14:xfrm>
            </p:contentPart>
          </mc:Choice>
          <mc:Fallback>
            <p:pic>
              <p:nvPicPr>
                <p:cNvPr id="365" name="墨迹 364">
                  <a:extLst>
                    <a:ext uri="{FF2B5EF4-FFF2-40B4-BE49-F238E27FC236}">
                      <a16:creationId xmlns:a16="http://schemas.microsoft.com/office/drawing/2014/main" id="{B9F2D6F6-E194-79D2-1B56-C83D545E055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4593388" y="2862148"/>
                  <a:ext cx="38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66" name="墨迹 365">
                  <a:extLst>
                    <a:ext uri="{FF2B5EF4-FFF2-40B4-BE49-F238E27FC236}">
                      <a16:creationId xmlns:a16="http://schemas.microsoft.com/office/drawing/2014/main" id="{A484FF62-42CB-3E9A-2C52-7C8CA0516C82}"/>
                    </a:ext>
                  </a:extLst>
                </p14:cNvPr>
                <p14:cNvContentPartPr/>
                <p14:nvPr/>
              </p14:nvContentPartPr>
              <p14:xfrm>
                <a:off x="4632988" y="3001108"/>
                <a:ext cx="360" cy="32040"/>
              </p14:xfrm>
            </p:contentPart>
          </mc:Choice>
          <mc:Fallback>
            <p:pic>
              <p:nvPicPr>
                <p:cNvPr id="366" name="墨迹 365">
                  <a:extLst>
                    <a:ext uri="{FF2B5EF4-FFF2-40B4-BE49-F238E27FC236}">
                      <a16:creationId xmlns:a16="http://schemas.microsoft.com/office/drawing/2014/main" id="{A484FF62-42CB-3E9A-2C52-7C8CA0516C8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4615348" y="2983108"/>
                  <a:ext cx="36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67" name="墨迹 366">
                  <a:extLst>
                    <a:ext uri="{FF2B5EF4-FFF2-40B4-BE49-F238E27FC236}">
                      <a16:creationId xmlns:a16="http://schemas.microsoft.com/office/drawing/2014/main" id="{94CF6EFC-3968-8BFB-3F5A-DE11037CA975}"/>
                    </a:ext>
                  </a:extLst>
                </p14:cNvPr>
                <p14:cNvContentPartPr/>
                <p14:nvPr/>
              </p14:nvContentPartPr>
              <p14:xfrm>
                <a:off x="4764748" y="2731828"/>
                <a:ext cx="23040" cy="338760"/>
              </p14:xfrm>
            </p:contentPart>
          </mc:Choice>
          <mc:Fallback>
            <p:pic>
              <p:nvPicPr>
                <p:cNvPr id="367" name="墨迹 366">
                  <a:extLst>
                    <a:ext uri="{FF2B5EF4-FFF2-40B4-BE49-F238E27FC236}">
                      <a16:creationId xmlns:a16="http://schemas.microsoft.com/office/drawing/2014/main" id="{94CF6EFC-3968-8BFB-3F5A-DE11037CA975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4746748" y="2714188"/>
                  <a:ext cx="586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68" name="墨迹 367">
                  <a:extLst>
                    <a:ext uri="{FF2B5EF4-FFF2-40B4-BE49-F238E27FC236}">
                      <a16:creationId xmlns:a16="http://schemas.microsoft.com/office/drawing/2014/main" id="{2C8A39C0-CC30-6F4A-C585-B7273A046162}"/>
                    </a:ext>
                  </a:extLst>
                </p14:cNvPr>
                <p14:cNvContentPartPr/>
                <p14:nvPr/>
              </p14:nvContentPartPr>
              <p14:xfrm>
                <a:off x="4234108" y="3002548"/>
                <a:ext cx="1440" cy="10800"/>
              </p14:xfrm>
            </p:contentPart>
          </mc:Choice>
          <mc:Fallback>
            <p:pic>
              <p:nvPicPr>
                <p:cNvPr id="368" name="墨迹 367">
                  <a:extLst>
                    <a:ext uri="{FF2B5EF4-FFF2-40B4-BE49-F238E27FC236}">
                      <a16:creationId xmlns:a16="http://schemas.microsoft.com/office/drawing/2014/main" id="{2C8A39C0-CC30-6F4A-C585-B7273A04616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4216108" y="2984548"/>
                  <a:ext cx="3708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3">
            <p14:nvContentPartPr>
              <p14:cNvPr id="370" name="墨迹 369">
                <a:extLst>
                  <a:ext uri="{FF2B5EF4-FFF2-40B4-BE49-F238E27FC236}">
                    <a16:creationId xmlns:a16="http://schemas.microsoft.com/office/drawing/2014/main" id="{E37DB3BC-E3C4-B122-62C8-F258DFD503E4}"/>
                  </a:ext>
                </a:extLst>
              </p14:cNvPr>
              <p14:cNvContentPartPr/>
              <p14:nvPr/>
            </p14:nvContentPartPr>
            <p14:xfrm>
              <a:off x="5024668" y="3016948"/>
              <a:ext cx="66240" cy="68400"/>
            </p14:xfrm>
          </p:contentPart>
        </mc:Choice>
        <mc:Fallback>
          <p:pic>
            <p:nvPicPr>
              <p:cNvPr id="370" name="墨迹 369">
                <a:extLst>
                  <a:ext uri="{FF2B5EF4-FFF2-40B4-BE49-F238E27FC236}">
                    <a16:creationId xmlns:a16="http://schemas.microsoft.com/office/drawing/2014/main" id="{E37DB3BC-E3C4-B122-62C8-F258DFD503E4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5007028" y="2998948"/>
                <a:ext cx="1018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5">
            <p14:nvContentPartPr>
              <p14:cNvPr id="375" name="墨迹 374">
                <a:extLst>
                  <a:ext uri="{FF2B5EF4-FFF2-40B4-BE49-F238E27FC236}">
                    <a16:creationId xmlns:a16="http://schemas.microsoft.com/office/drawing/2014/main" id="{4541ABB4-2972-A9A6-8644-FE4236B43774}"/>
                  </a:ext>
                </a:extLst>
              </p14:cNvPr>
              <p14:cNvContentPartPr/>
              <p14:nvPr/>
            </p14:nvContentPartPr>
            <p14:xfrm>
              <a:off x="5369908" y="2831188"/>
              <a:ext cx="10440" cy="32040"/>
            </p14:xfrm>
          </p:contentPart>
        </mc:Choice>
        <mc:Fallback>
          <p:pic>
            <p:nvPicPr>
              <p:cNvPr id="375" name="墨迹 374">
                <a:extLst>
                  <a:ext uri="{FF2B5EF4-FFF2-40B4-BE49-F238E27FC236}">
                    <a16:creationId xmlns:a16="http://schemas.microsoft.com/office/drawing/2014/main" id="{4541ABB4-2972-A9A6-8644-FE4236B43774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5351908" y="2813188"/>
                <a:ext cx="4608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9" name="组合 378">
            <a:extLst>
              <a:ext uri="{FF2B5EF4-FFF2-40B4-BE49-F238E27FC236}">
                <a16:creationId xmlns:a16="http://schemas.microsoft.com/office/drawing/2014/main" id="{076D86A8-55D4-E21C-61CE-C5800C80B7A9}"/>
              </a:ext>
            </a:extLst>
          </p:cNvPr>
          <p:cNvGrpSpPr/>
          <p:nvPr/>
        </p:nvGrpSpPr>
        <p:grpSpPr>
          <a:xfrm>
            <a:off x="5340388" y="2754868"/>
            <a:ext cx="852480" cy="311040"/>
            <a:chOff x="5340388" y="2754868"/>
            <a:chExt cx="852480" cy="3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71" name="墨迹 370">
                  <a:extLst>
                    <a:ext uri="{FF2B5EF4-FFF2-40B4-BE49-F238E27FC236}">
                      <a16:creationId xmlns:a16="http://schemas.microsoft.com/office/drawing/2014/main" id="{8CFCBFC6-BA5D-DE33-3545-6DF61C3B87FE}"/>
                    </a:ext>
                  </a:extLst>
                </p14:cNvPr>
                <p14:cNvContentPartPr/>
                <p14:nvPr/>
              </p14:nvContentPartPr>
              <p14:xfrm>
                <a:off x="5340388" y="2793028"/>
                <a:ext cx="164160" cy="272880"/>
              </p14:xfrm>
            </p:contentPart>
          </mc:Choice>
          <mc:Fallback>
            <p:pic>
              <p:nvPicPr>
                <p:cNvPr id="371" name="墨迹 370">
                  <a:extLst>
                    <a:ext uri="{FF2B5EF4-FFF2-40B4-BE49-F238E27FC236}">
                      <a16:creationId xmlns:a16="http://schemas.microsoft.com/office/drawing/2014/main" id="{8CFCBFC6-BA5D-DE33-3545-6DF61C3B87FE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322748" y="2775388"/>
                  <a:ext cx="1998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72" name="墨迹 371">
                  <a:extLst>
                    <a:ext uri="{FF2B5EF4-FFF2-40B4-BE49-F238E27FC236}">
                      <a16:creationId xmlns:a16="http://schemas.microsoft.com/office/drawing/2014/main" id="{05920934-EF86-66BB-0CDC-AE50A5596698}"/>
                    </a:ext>
                  </a:extLst>
                </p14:cNvPr>
                <p14:cNvContentPartPr/>
                <p14:nvPr/>
              </p14:nvContentPartPr>
              <p14:xfrm>
                <a:off x="5617228" y="2830828"/>
                <a:ext cx="15120" cy="42480"/>
              </p14:xfrm>
            </p:contentPart>
          </mc:Choice>
          <mc:Fallback>
            <p:pic>
              <p:nvPicPr>
                <p:cNvPr id="372" name="墨迹 371">
                  <a:extLst>
                    <a:ext uri="{FF2B5EF4-FFF2-40B4-BE49-F238E27FC236}">
                      <a16:creationId xmlns:a16="http://schemas.microsoft.com/office/drawing/2014/main" id="{05920934-EF86-66BB-0CDC-AE50A5596698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599228" y="2812828"/>
                  <a:ext cx="50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73" name="墨迹 372">
                  <a:extLst>
                    <a:ext uri="{FF2B5EF4-FFF2-40B4-BE49-F238E27FC236}">
                      <a16:creationId xmlns:a16="http://schemas.microsoft.com/office/drawing/2014/main" id="{DF30D4E0-1884-8A6D-B538-ED4ECF1542C8}"/>
                    </a:ext>
                  </a:extLst>
                </p14:cNvPr>
                <p14:cNvContentPartPr/>
                <p14:nvPr/>
              </p14:nvContentPartPr>
              <p14:xfrm>
                <a:off x="5631628" y="3010828"/>
                <a:ext cx="8640" cy="19080"/>
              </p14:xfrm>
            </p:contentPart>
          </mc:Choice>
          <mc:Fallback>
            <p:pic>
              <p:nvPicPr>
                <p:cNvPr id="373" name="墨迹 372">
                  <a:extLst>
                    <a:ext uri="{FF2B5EF4-FFF2-40B4-BE49-F238E27FC236}">
                      <a16:creationId xmlns:a16="http://schemas.microsoft.com/office/drawing/2014/main" id="{DF30D4E0-1884-8A6D-B538-ED4ECF1542C8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613988" y="2993188"/>
                  <a:ext cx="442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76" name="墨迹 375">
                  <a:extLst>
                    <a:ext uri="{FF2B5EF4-FFF2-40B4-BE49-F238E27FC236}">
                      <a16:creationId xmlns:a16="http://schemas.microsoft.com/office/drawing/2014/main" id="{0D162A21-19E3-2588-9836-859B10FB9408}"/>
                    </a:ext>
                  </a:extLst>
                </p14:cNvPr>
                <p14:cNvContentPartPr/>
                <p14:nvPr/>
              </p14:nvContentPartPr>
              <p14:xfrm>
                <a:off x="5781388" y="2754868"/>
                <a:ext cx="242640" cy="253080"/>
              </p14:xfrm>
            </p:contentPart>
          </mc:Choice>
          <mc:Fallback>
            <p:pic>
              <p:nvPicPr>
                <p:cNvPr id="376" name="墨迹 375">
                  <a:extLst>
                    <a:ext uri="{FF2B5EF4-FFF2-40B4-BE49-F238E27FC236}">
                      <a16:creationId xmlns:a16="http://schemas.microsoft.com/office/drawing/2014/main" id="{0D162A21-19E3-2588-9836-859B10FB9408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763388" y="2737228"/>
                  <a:ext cx="2782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77" name="墨迹 376">
                  <a:extLst>
                    <a:ext uri="{FF2B5EF4-FFF2-40B4-BE49-F238E27FC236}">
                      <a16:creationId xmlns:a16="http://schemas.microsoft.com/office/drawing/2014/main" id="{5662D4CE-D820-96A1-6FEE-DE165AE7F6A5}"/>
                    </a:ext>
                  </a:extLst>
                </p14:cNvPr>
                <p14:cNvContentPartPr/>
                <p14:nvPr/>
              </p14:nvContentPartPr>
              <p14:xfrm>
                <a:off x="6172708" y="2810308"/>
                <a:ext cx="2520" cy="32760"/>
              </p14:xfrm>
            </p:contentPart>
          </mc:Choice>
          <mc:Fallback>
            <p:pic>
              <p:nvPicPr>
                <p:cNvPr id="377" name="墨迹 376">
                  <a:extLst>
                    <a:ext uri="{FF2B5EF4-FFF2-40B4-BE49-F238E27FC236}">
                      <a16:creationId xmlns:a16="http://schemas.microsoft.com/office/drawing/2014/main" id="{5662D4CE-D820-96A1-6FEE-DE165AE7F6A5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155068" y="2792308"/>
                  <a:ext cx="38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78" name="墨迹 377">
                  <a:extLst>
                    <a:ext uri="{FF2B5EF4-FFF2-40B4-BE49-F238E27FC236}">
                      <a16:creationId xmlns:a16="http://schemas.microsoft.com/office/drawing/2014/main" id="{4D3810A0-A11B-A702-9520-ED5B7E5B46DC}"/>
                    </a:ext>
                  </a:extLst>
                </p14:cNvPr>
                <p14:cNvContentPartPr/>
                <p14:nvPr/>
              </p14:nvContentPartPr>
              <p14:xfrm>
                <a:off x="6190348" y="2984908"/>
                <a:ext cx="2520" cy="32400"/>
              </p14:xfrm>
            </p:contentPart>
          </mc:Choice>
          <mc:Fallback>
            <p:pic>
              <p:nvPicPr>
                <p:cNvPr id="378" name="墨迹 377">
                  <a:extLst>
                    <a:ext uri="{FF2B5EF4-FFF2-40B4-BE49-F238E27FC236}">
                      <a16:creationId xmlns:a16="http://schemas.microsoft.com/office/drawing/2014/main" id="{4D3810A0-A11B-A702-9520-ED5B7E5B46DC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172708" y="2966908"/>
                  <a:ext cx="3816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组合 387">
            <a:extLst>
              <a:ext uri="{FF2B5EF4-FFF2-40B4-BE49-F238E27FC236}">
                <a16:creationId xmlns:a16="http://schemas.microsoft.com/office/drawing/2014/main" id="{1F12CA3E-E04A-178D-5406-9280FB3E2E18}"/>
              </a:ext>
            </a:extLst>
          </p:cNvPr>
          <p:cNvGrpSpPr/>
          <p:nvPr/>
        </p:nvGrpSpPr>
        <p:grpSpPr>
          <a:xfrm>
            <a:off x="6391948" y="2541748"/>
            <a:ext cx="669240" cy="635400"/>
            <a:chOff x="6391948" y="2541748"/>
            <a:chExt cx="669240" cy="63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84" name="墨迹 383">
                  <a:extLst>
                    <a:ext uri="{FF2B5EF4-FFF2-40B4-BE49-F238E27FC236}">
                      <a16:creationId xmlns:a16="http://schemas.microsoft.com/office/drawing/2014/main" id="{449468CE-5E31-5778-7006-F17DB8796DFE}"/>
                    </a:ext>
                  </a:extLst>
                </p14:cNvPr>
                <p14:cNvContentPartPr/>
                <p14:nvPr/>
              </p14:nvContentPartPr>
              <p14:xfrm>
                <a:off x="6391948" y="2736148"/>
                <a:ext cx="139680" cy="294120"/>
              </p14:xfrm>
            </p:contentPart>
          </mc:Choice>
          <mc:Fallback>
            <p:pic>
              <p:nvPicPr>
                <p:cNvPr id="384" name="墨迹 383">
                  <a:extLst>
                    <a:ext uri="{FF2B5EF4-FFF2-40B4-BE49-F238E27FC236}">
                      <a16:creationId xmlns:a16="http://schemas.microsoft.com/office/drawing/2014/main" id="{449468CE-5E31-5778-7006-F17DB8796DFE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373948" y="2718148"/>
                  <a:ext cx="1753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85" name="墨迹 384">
                  <a:extLst>
                    <a:ext uri="{FF2B5EF4-FFF2-40B4-BE49-F238E27FC236}">
                      <a16:creationId xmlns:a16="http://schemas.microsoft.com/office/drawing/2014/main" id="{D21A9580-EFC7-E744-5EF4-AD62C9D8C91A}"/>
                    </a:ext>
                  </a:extLst>
                </p14:cNvPr>
                <p14:cNvContentPartPr/>
                <p14:nvPr/>
              </p14:nvContentPartPr>
              <p14:xfrm>
                <a:off x="6693988" y="2776108"/>
                <a:ext cx="10800" cy="49680"/>
              </p14:xfrm>
            </p:contentPart>
          </mc:Choice>
          <mc:Fallback>
            <p:pic>
              <p:nvPicPr>
                <p:cNvPr id="385" name="墨迹 384">
                  <a:extLst>
                    <a:ext uri="{FF2B5EF4-FFF2-40B4-BE49-F238E27FC236}">
                      <a16:creationId xmlns:a16="http://schemas.microsoft.com/office/drawing/2014/main" id="{D21A9580-EFC7-E744-5EF4-AD62C9D8C91A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675988" y="2758108"/>
                  <a:ext cx="464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86" name="墨迹 385">
                  <a:extLst>
                    <a:ext uri="{FF2B5EF4-FFF2-40B4-BE49-F238E27FC236}">
                      <a16:creationId xmlns:a16="http://schemas.microsoft.com/office/drawing/2014/main" id="{1FC2393C-F779-2E3C-2D18-2751A3E293EC}"/>
                    </a:ext>
                  </a:extLst>
                </p14:cNvPr>
                <p14:cNvContentPartPr/>
                <p14:nvPr/>
              </p14:nvContentPartPr>
              <p14:xfrm>
                <a:off x="6594628" y="2912548"/>
                <a:ext cx="109080" cy="264600"/>
              </p14:xfrm>
            </p:contentPart>
          </mc:Choice>
          <mc:Fallback>
            <p:pic>
              <p:nvPicPr>
                <p:cNvPr id="386" name="墨迹 385">
                  <a:extLst>
                    <a:ext uri="{FF2B5EF4-FFF2-40B4-BE49-F238E27FC236}">
                      <a16:creationId xmlns:a16="http://schemas.microsoft.com/office/drawing/2014/main" id="{1FC2393C-F779-2E3C-2D18-2751A3E293EC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576988" y="2894908"/>
                  <a:ext cx="144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87" name="墨迹 386">
                  <a:extLst>
                    <a:ext uri="{FF2B5EF4-FFF2-40B4-BE49-F238E27FC236}">
                      <a16:creationId xmlns:a16="http://schemas.microsoft.com/office/drawing/2014/main" id="{0CC370FB-DF1F-3BF1-A714-61006CCF6280}"/>
                    </a:ext>
                  </a:extLst>
                </p14:cNvPr>
                <p14:cNvContentPartPr/>
                <p14:nvPr/>
              </p14:nvContentPartPr>
              <p14:xfrm>
                <a:off x="6861388" y="2541748"/>
                <a:ext cx="199800" cy="551520"/>
              </p14:xfrm>
            </p:contentPart>
          </mc:Choice>
          <mc:Fallback>
            <p:pic>
              <p:nvPicPr>
                <p:cNvPr id="387" name="墨迹 386">
                  <a:extLst>
                    <a:ext uri="{FF2B5EF4-FFF2-40B4-BE49-F238E27FC236}">
                      <a16:creationId xmlns:a16="http://schemas.microsoft.com/office/drawing/2014/main" id="{0CC370FB-DF1F-3BF1-A714-61006CCF6280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843388" y="2524108"/>
                  <a:ext cx="235440" cy="58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7">
            <p14:nvContentPartPr>
              <p14:cNvPr id="389" name="墨迹 388">
                <a:extLst>
                  <a:ext uri="{FF2B5EF4-FFF2-40B4-BE49-F238E27FC236}">
                    <a16:creationId xmlns:a16="http://schemas.microsoft.com/office/drawing/2014/main" id="{27B49365-651E-F91B-AEB6-FB09B7C983AA}"/>
                  </a:ext>
                </a:extLst>
              </p14:cNvPr>
              <p14:cNvContentPartPr/>
              <p14:nvPr/>
            </p14:nvContentPartPr>
            <p14:xfrm>
              <a:off x="3834148" y="3310708"/>
              <a:ext cx="834840" cy="30960"/>
            </p14:xfrm>
          </p:contentPart>
        </mc:Choice>
        <mc:Fallback>
          <p:pic>
            <p:nvPicPr>
              <p:cNvPr id="389" name="墨迹 388">
                <a:extLst>
                  <a:ext uri="{FF2B5EF4-FFF2-40B4-BE49-F238E27FC236}">
                    <a16:creationId xmlns:a16="http://schemas.microsoft.com/office/drawing/2014/main" id="{27B49365-651E-F91B-AEB6-FB09B7C983AA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3816148" y="3292708"/>
                <a:ext cx="8704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9">
            <p14:nvContentPartPr>
              <p14:cNvPr id="396" name="墨迹 395">
                <a:extLst>
                  <a:ext uri="{FF2B5EF4-FFF2-40B4-BE49-F238E27FC236}">
                    <a16:creationId xmlns:a16="http://schemas.microsoft.com/office/drawing/2014/main" id="{A0FB5420-AD47-9430-36C8-6CBE6F58E2AD}"/>
                  </a:ext>
                </a:extLst>
              </p14:cNvPr>
              <p14:cNvContentPartPr/>
              <p14:nvPr/>
            </p14:nvContentPartPr>
            <p14:xfrm>
              <a:off x="424588" y="3364708"/>
              <a:ext cx="3451680" cy="863280"/>
            </p14:xfrm>
          </p:contentPart>
        </mc:Choice>
        <mc:Fallback>
          <p:pic>
            <p:nvPicPr>
              <p:cNvPr id="396" name="墨迹 395">
                <a:extLst>
                  <a:ext uri="{FF2B5EF4-FFF2-40B4-BE49-F238E27FC236}">
                    <a16:creationId xmlns:a16="http://schemas.microsoft.com/office/drawing/2014/main" id="{A0FB5420-AD47-9430-36C8-6CBE6F58E2AD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406948" y="3347068"/>
                <a:ext cx="348732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1">
            <p14:nvContentPartPr>
              <p14:cNvPr id="397" name="墨迹 396">
                <a:extLst>
                  <a:ext uri="{FF2B5EF4-FFF2-40B4-BE49-F238E27FC236}">
                    <a16:creationId xmlns:a16="http://schemas.microsoft.com/office/drawing/2014/main" id="{787A0D77-EBD5-498E-EBAB-C359DC03332F}"/>
                  </a:ext>
                </a:extLst>
              </p14:cNvPr>
              <p14:cNvContentPartPr/>
              <p14:nvPr/>
            </p14:nvContentPartPr>
            <p14:xfrm>
              <a:off x="408028" y="3997948"/>
              <a:ext cx="120600" cy="199800"/>
            </p14:xfrm>
          </p:contentPart>
        </mc:Choice>
        <mc:Fallback>
          <p:pic>
            <p:nvPicPr>
              <p:cNvPr id="397" name="墨迹 396">
                <a:extLst>
                  <a:ext uri="{FF2B5EF4-FFF2-40B4-BE49-F238E27FC236}">
                    <a16:creationId xmlns:a16="http://schemas.microsoft.com/office/drawing/2014/main" id="{787A0D77-EBD5-498E-EBAB-C359DC03332F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390028" y="3979948"/>
                <a:ext cx="1562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422" name="墨迹 421">
                <a:extLst>
                  <a:ext uri="{FF2B5EF4-FFF2-40B4-BE49-F238E27FC236}">
                    <a16:creationId xmlns:a16="http://schemas.microsoft.com/office/drawing/2014/main" id="{9AE08B72-22B3-B0DF-613E-9A1F8F82DA37}"/>
                  </a:ext>
                </a:extLst>
              </p14:cNvPr>
              <p14:cNvContentPartPr/>
              <p14:nvPr/>
            </p14:nvContentPartPr>
            <p14:xfrm>
              <a:off x="9800685" y="1343152"/>
              <a:ext cx="360" cy="360"/>
            </p14:xfrm>
          </p:contentPart>
        </mc:Choice>
        <mc:Fallback>
          <p:pic>
            <p:nvPicPr>
              <p:cNvPr id="422" name="墨迹 421">
                <a:extLst>
                  <a:ext uri="{FF2B5EF4-FFF2-40B4-BE49-F238E27FC236}">
                    <a16:creationId xmlns:a16="http://schemas.microsoft.com/office/drawing/2014/main" id="{9AE08B72-22B3-B0DF-613E-9A1F8F82DA37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783045" y="132515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0" name="组合 439">
            <a:extLst>
              <a:ext uri="{FF2B5EF4-FFF2-40B4-BE49-F238E27FC236}">
                <a16:creationId xmlns:a16="http://schemas.microsoft.com/office/drawing/2014/main" id="{BCB35ABE-B67E-4869-9378-178B731AD44F}"/>
              </a:ext>
            </a:extLst>
          </p:cNvPr>
          <p:cNvGrpSpPr/>
          <p:nvPr/>
        </p:nvGrpSpPr>
        <p:grpSpPr>
          <a:xfrm>
            <a:off x="9441405" y="71992"/>
            <a:ext cx="1094400" cy="421200"/>
            <a:chOff x="9441405" y="71992"/>
            <a:chExt cx="109440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426" name="墨迹 425">
                  <a:extLst>
                    <a:ext uri="{FF2B5EF4-FFF2-40B4-BE49-F238E27FC236}">
                      <a16:creationId xmlns:a16="http://schemas.microsoft.com/office/drawing/2014/main" id="{C0B943EC-F06A-1D1D-2335-887C7A72AA02}"/>
                    </a:ext>
                  </a:extLst>
                </p14:cNvPr>
                <p14:cNvContentPartPr/>
                <p14:nvPr/>
              </p14:nvContentPartPr>
              <p14:xfrm>
                <a:off x="9441405" y="103312"/>
                <a:ext cx="138600" cy="8640"/>
              </p14:xfrm>
            </p:contentPart>
          </mc:Choice>
          <mc:Fallback>
            <p:pic>
              <p:nvPicPr>
                <p:cNvPr id="426" name="墨迹 425">
                  <a:extLst>
                    <a:ext uri="{FF2B5EF4-FFF2-40B4-BE49-F238E27FC236}">
                      <a16:creationId xmlns:a16="http://schemas.microsoft.com/office/drawing/2014/main" id="{C0B943EC-F06A-1D1D-2335-887C7A72AA02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9423765" y="85672"/>
                  <a:ext cx="174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427" name="墨迹 426">
                  <a:extLst>
                    <a:ext uri="{FF2B5EF4-FFF2-40B4-BE49-F238E27FC236}">
                      <a16:creationId xmlns:a16="http://schemas.microsoft.com/office/drawing/2014/main" id="{3FC09913-FF8B-DA63-0626-BF7C1917719C}"/>
                    </a:ext>
                  </a:extLst>
                </p14:cNvPr>
                <p14:cNvContentPartPr/>
                <p14:nvPr/>
              </p14:nvContentPartPr>
              <p14:xfrm>
                <a:off x="9447885" y="119152"/>
                <a:ext cx="156600" cy="362880"/>
              </p14:xfrm>
            </p:contentPart>
          </mc:Choice>
          <mc:Fallback>
            <p:pic>
              <p:nvPicPr>
                <p:cNvPr id="427" name="墨迹 426">
                  <a:extLst>
                    <a:ext uri="{FF2B5EF4-FFF2-40B4-BE49-F238E27FC236}">
                      <a16:creationId xmlns:a16="http://schemas.microsoft.com/office/drawing/2014/main" id="{3FC09913-FF8B-DA63-0626-BF7C1917719C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9429885" y="101152"/>
                  <a:ext cx="1922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428" name="墨迹 427">
                  <a:extLst>
                    <a:ext uri="{FF2B5EF4-FFF2-40B4-BE49-F238E27FC236}">
                      <a16:creationId xmlns:a16="http://schemas.microsoft.com/office/drawing/2014/main" id="{3FE50D03-7220-4A97-FA40-07D56D79BA23}"/>
                    </a:ext>
                  </a:extLst>
                </p14:cNvPr>
                <p14:cNvContentPartPr/>
                <p14:nvPr/>
              </p14:nvContentPartPr>
              <p14:xfrm>
                <a:off x="9613845" y="218152"/>
                <a:ext cx="88200" cy="22320"/>
              </p14:xfrm>
            </p:contentPart>
          </mc:Choice>
          <mc:Fallback>
            <p:pic>
              <p:nvPicPr>
                <p:cNvPr id="428" name="墨迹 427">
                  <a:extLst>
                    <a:ext uri="{FF2B5EF4-FFF2-40B4-BE49-F238E27FC236}">
                      <a16:creationId xmlns:a16="http://schemas.microsoft.com/office/drawing/2014/main" id="{3FE50D03-7220-4A97-FA40-07D56D79BA23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596205" y="200512"/>
                  <a:ext cx="123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429" name="墨迹 428">
                  <a:extLst>
                    <a:ext uri="{FF2B5EF4-FFF2-40B4-BE49-F238E27FC236}">
                      <a16:creationId xmlns:a16="http://schemas.microsoft.com/office/drawing/2014/main" id="{5FC5258E-47D0-631A-DD4D-E82808D371C8}"/>
                    </a:ext>
                  </a:extLst>
                </p14:cNvPr>
                <p14:cNvContentPartPr/>
                <p14:nvPr/>
              </p14:nvContentPartPr>
              <p14:xfrm>
                <a:off x="9641205" y="148312"/>
                <a:ext cx="145440" cy="286560"/>
              </p14:xfrm>
            </p:contentPart>
          </mc:Choice>
          <mc:Fallback>
            <p:pic>
              <p:nvPicPr>
                <p:cNvPr id="429" name="墨迹 428">
                  <a:extLst>
                    <a:ext uri="{FF2B5EF4-FFF2-40B4-BE49-F238E27FC236}">
                      <a16:creationId xmlns:a16="http://schemas.microsoft.com/office/drawing/2014/main" id="{5FC5258E-47D0-631A-DD4D-E82808D371C8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623205" y="130312"/>
                  <a:ext cx="181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30" name="墨迹 429">
                  <a:extLst>
                    <a:ext uri="{FF2B5EF4-FFF2-40B4-BE49-F238E27FC236}">
                      <a16:creationId xmlns:a16="http://schemas.microsoft.com/office/drawing/2014/main" id="{49ADE1EC-D611-4B71-64DB-462D478CBF30}"/>
                    </a:ext>
                  </a:extLst>
                </p14:cNvPr>
                <p14:cNvContentPartPr/>
                <p14:nvPr/>
              </p14:nvContentPartPr>
              <p14:xfrm>
                <a:off x="9743445" y="265312"/>
                <a:ext cx="137520" cy="120240"/>
              </p14:xfrm>
            </p:contentPart>
          </mc:Choice>
          <mc:Fallback>
            <p:pic>
              <p:nvPicPr>
                <p:cNvPr id="430" name="墨迹 429">
                  <a:extLst>
                    <a:ext uri="{FF2B5EF4-FFF2-40B4-BE49-F238E27FC236}">
                      <a16:creationId xmlns:a16="http://schemas.microsoft.com/office/drawing/2014/main" id="{49ADE1EC-D611-4B71-64DB-462D478CBF3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725445" y="247312"/>
                  <a:ext cx="173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431" name="墨迹 430">
                  <a:extLst>
                    <a:ext uri="{FF2B5EF4-FFF2-40B4-BE49-F238E27FC236}">
                      <a16:creationId xmlns:a16="http://schemas.microsoft.com/office/drawing/2014/main" id="{5159D0B6-A7C2-F851-716E-C7BEFDD452CD}"/>
                    </a:ext>
                  </a:extLst>
                </p14:cNvPr>
                <p14:cNvContentPartPr/>
                <p14:nvPr/>
              </p14:nvContentPartPr>
              <p14:xfrm>
                <a:off x="9915885" y="467992"/>
                <a:ext cx="42120" cy="19080"/>
              </p14:xfrm>
            </p:contentPart>
          </mc:Choice>
          <mc:Fallback>
            <p:pic>
              <p:nvPicPr>
                <p:cNvPr id="431" name="墨迹 430">
                  <a:extLst>
                    <a:ext uri="{FF2B5EF4-FFF2-40B4-BE49-F238E27FC236}">
                      <a16:creationId xmlns:a16="http://schemas.microsoft.com/office/drawing/2014/main" id="{5159D0B6-A7C2-F851-716E-C7BEFDD452CD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897885" y="449992"/>
                  <a:ext cx="77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433" name="墨迹 432">
                  <a:extLst>
                    <a:ext uri="{FF2B5EF4-FFF2-40B4-BE49-F238E27FC236}">
                      <a16:creationId xmlns:a16="http://schemas.microsoft.com/office/drawing/2014/main" id="{B18F466E-D8A3-A425-9B0D-749633E794AE}"/>
                    </a:ext>
                  </a:extLst>
                </p14:cNvPr>
                <p14:cNvContentPartPr/>
                <p14:nvPr/>
              </p14:nvContentPartPr>
              <p14:xfrm>
                <a:off x="10093365" y="185752"/>
                <a:ext cx="56880" cy="215280"/>
              </p14:xfrm>
            </p:contentPart>
          </mc:Choice>
          <mc:Fallback>
            <p:pic>
              <p:nvPicPr>
                <p:cNvPr id="433" name="墨迹 432">
                  <a:extLst>
                    <a:ext uri="{FF2B5EF4-FFF2-40B4-BE49-F238E27FC236}">
                      <a16:creationId xmlns:a16="http://schemas.microsoft.com/office/drawing/2014/main" id="{B18F466E-D8A3-A425-9B0D-749633E794AE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0075365" y="168112"/>
                  <a:ext cx="92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434" name="墨迹 433">
                  <a:extLst>
                    <a:ext uri="{FF2B5EF4-FFF2-40B4-BE49-F238E27FC236}">
                      <a16:creationId xmlns:a16="http://schemas.microsoft.com/office/drawing/2014/main" id="{5F31C116-CE9A-39FF-DE5C-A687E269BDE0}"/>
                    </a:ext>
                  </a:extLst>
                </p14:cNvPr>
                <p14:cNvContentPartPr/>
                <p14:nvPr/>
              </p14:nvContentPartPr>
              <p14:xfrm>
                <a:off x="10182285" y="153352"/>
                <a:ext cx="104040" cy="165240"/>
              </p14:xfrm>
            </p:contentPart>
          </mc:Choice>
          <mc:Fallback>
            <p:pic>
              <p:nvPicPr>
                <p:cNvPr id="434" name="墨迹 433">
                  <a:extLst>
                    <a:ext uri="{FF2B5EF4-FFF2-40B4-BE49-F238E27FC236}">
                      <a16:creationId xmlns:a16="http://schemas.microsoft.com/office/drawing/2014/main" id="{5F31C116-CE9A-39FF-DE5C-A687E269BDE0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164285" y="135712"/>
                  <a:ext cx="139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435" name="墨迹 434">
                  <a:extLst>
                    <a:ext uri="{FF2B5EF4-FFF2-40B4-BE49-F238E27FC236}">
                      <a16:creationId xmlns:a16="http://schemas.microsoft.com/office/drawing/2014/main" id="{67995AFB-5719-1C21-EA6E-DAAC9B283D14}"/>
                    </a:ext>
                  </a:extLst>
                </p14:cNvPr>
                <p14:cNvContentPartPr/>
                <p14:nvPr/>
              </p14:nvContentPartPr>
              <p14:xfrm>
                <a:off x="10196685" y="262072"/>
                <a:ext cx="156240" cy="56880"/>
              </p14:xfrm>
            </p:contentPart>
          </mc:Choice>
          <mc:Fallback>
            <p:pic>
              <p:nvPicPr>
                <p:cNvPr id="435" name="墨迹 434">
                  <a:extLst>
                    <a:ext uri="{FF2B5EF4-FFF2-40B4-BE49-F238E27FC236}">
                      <a16:creationId xmlns:a16="http://schemas.microsoft.com/office/drawing/2014/main" id="{67995AFB-5719-1C21-EA6E-DAAC9B283D14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0179045" y="244432"/>
                  <a:ext cx="191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436" name="墨迹 435">
                  <a:extLst>
                    <a:ext uri="{FF2B5EF4-FFF2-40B4-BE49-F238E27FC236}">
                      <a16:creationId xmlns:a16="http://schemas.microsoft.com/office/drawing/2014/main" id="{C507762A-6C97-8A1F-70A8-A7A736FDDDFD}"/>
                    </a:ext>
                  </a:extLst>
                </p14:cNvPr>
                <p14:cNvContentPartPr/>
                <p14:nvPr/>
              </p14:nvContentPartPr>
              <p14:xfrm>
                <a:off x="10256445" y="345592"/>
                <a:ext cx="50400" cy="71280"/>
              </p14:xfrm>
            </p:contentPart>
          </mc:Choice>
          <mc:Fallback>
            <p:pic>
              <p:nvPicPr>
                <p:cNvPr id="436" name="墨迹 435">
                  <a:extLst>
                    <a:ext uri="{FF2B5EF4-FFF2-40B4-BE49-F238E27FC236}">
                      <a16:creationId xmlns:a16="http://schemas.microsoft.com/office/drawing/2014/main" id="{C507762A-6C97-8A1F-70A8-A7A736FDDDFD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0238445" y="327952"/>
                  <a:ext cx="86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439" name="墨迹 438">
                  <a:extLst>
                    <a:ext uri="{FF2B5EF4-FFF2-40B4-BE49-F238E27FC236}">
                      <a16:creationId xmlns:a16="http://schemas.microsoft.com/office/drawing/2014/main" id="{6482C9AF-EEBC-CDED-8EAE-11152A9149EB}"/>
                    </a:ext>
                  </a:extLst>
                </p14:cNvPr>
                <p14:cNvContentPartPr/>
                <p14:nvPr/>
              </p14:nvContentPartPr>
              <p14:xfrm>
                <a:off x="10408725" y="71992"/>
                <a:ext cx="127080" cy="421200"/>
              </p14:xfrm>
            </p:contentPart>
          </mc:Choice>
          <mc:Fallback>
            <p:pic>
              <p:nvPicPr>
                <p:cNvPr id="439" name="墨迹 438">
                  <a:extLst>
                    <a:ext uri="{FF2B5EF4-FFF2-40B4-BE49-F238E27FC236}">
                      <a16:creationId xmlns:a16="http://schemas.microsoft.com/office/drawing/2014/main" id="{6482C9AF-EEBC-CDED-8EAE-11152A9149EB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0391085" y="53992"/>
                  <a:ext cx="16272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组合 451">
            <a:extLst>
              <a:ext uri="{FF2B5EF4-FFF2-40B4-BE49-F238E27FC236}">
                <a16:creationId xmlns:a16="http://schemas.microsoft.com/office/drawing/2014/main" id="{4D588652-A218-FC77-5743-082F687FE814}"/>
              </a:ext>
            </a:extLst>
          </p:cNvPr>
          <p:cNvGrpSpPr/>
          <p:nvPr/>
        </p:nvGrpSpPr>
        <p:grpSpPr>
          <a:xfrm>
            <a:off x="9576405" y="693352"/>
            <a:ext cx="1058400" cy="459000"/>
            <a:chOff x="9576405" y="693352"/>
            <a:chExt cx="105840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441" name="墨迹 440">
                  <a:extLst>
                    <a:ext uri="{FF2B5EF4-FFF2-40B4-BE49-F238E27FC236}">
                      <a16:creationId xmlns:a16="http://schemas.microsoft.com/office/drawing/2014/main" id="{2293E3E1-A734-C379-0505-7590FF923623}"/>
                    </a:ext>
                  </a:extLst>
                </p14:cNvPr>
                <p14:cNvContentPartPr/>
                <p14:nvPr/>
              </p14:nvContentPartPr>
              <p14:xfrm>
                <a:off x="9576405" y="741592"/>
                <a:ext cx="128880" cy="7200"/>
              </p14:xfrm>
            </p:contentPart>
          </mc:Choice>
          <mc:Fallback>
            <p:pic>
              <p:nvPicPr>
                <p:cNvPr id="441" name="墨迹 440">
                  <a:extLst>
                    <a:ext uri="{FF2B5EF4-FFF2-40B4-BE49-F238E27FC236}">
                      <a16:creationId xmlns:a16="http://schemas.microsoft.com/office/drawing/2014/main" id="{2293E3E1-A734-C379-0505-7590FF923623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558405" y="723592"/>
                  <a:ext cx="164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442" name="墨迹 441">
                  <a:extLst>
                    <a:ext uri="{FF2B5EF4-FFF2-40B4-BE49-F238E27FC236}">
                      <a16:creationId xmlns:a16="http://schemas.microsoft.com/office/drawing/2014/main" id="{466A0B8D-2C05-F5FD-7FED-6960CFEDB545}"/>
                    </a:ext>
                  </a:extLst>
                </p14:cNvPr>
                <p14:cNvContentPartPr/>
                <p14:nvPr/>
              </p14:nvContentPartPr>
              <p14:xfrm>
                <a:off x="9588645" y="758152"/>
                <a:ext cx="138240" cy="394200"/>
              </p14:xfrm>
            </p:contentPart>
          </mc:Choice>
          <mc:Fallback>
            <p:pic>
              <p:nvPicPr>
                <p:cNvPr id="442" name="墨迹 441">
                  <a:extLst>
                    <a:ext uri="{FF2B5EF4-FFF2-40B4-BE49-F238E27FC236}">
                      <a16:creationId xmlns:a16="http://schemas.microsoft.com/office/drawing/2014/main" id="{466A0B8D-2C05-F5FD-7FED-6960CFEDB54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571005" y="740512"/>
                  <a:ext cx="1738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43" name="墨迹 442">
                  <a:extLst>
                    <a:ext uri="{FF2B5EF4-FFF2-40B4-BE49-F238E27FC236}">
                      <a16:creationId xmlns:a16="http://schemas.microsoft.com/office/drawing/2014/main" id="{7CC344ED-355A-BE25-8314-AF1B54F08D30}"/>
                    </a:ext>
                  </a:extLst>
                </p14:cNvPr>
                <p14:cNvContentPartPr/>
                <p14:nvPr/>
              </p14:nvContentPartPr>
              <p14:xfrm>
                <a:off x="9696285" y="814672"/>
                <a:ext cx="115920" cy="12960"/>
              </p14:xfrm>
            </p:contentPart>
          </mc:Choice>
          <mc:Fallback>
            <p:pic>
              <p:nvPicPr>
                <p:cNvPr id="443" name="墨迹 442">
                  <a:extLst>
                    <a:ext uri="{FF2B5EF4-FFF2-40B4-BE49-F238E27FC236}">
                      <a16:creationId xmlns:a16="http://schemas.microsoft.com/office/drawing/2014/main" id="{7CC344ED-355A-BE25-8314-AF1B54F08D30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678645" y="796672"/>
                  <a:ext cx="151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44" name="墨迹 443">
                  <a:extLst>
                    <a:ext uri="{FF2B5EF4-FFF2-40B4-BE49-F238E27FC236}">
                      <a16:creationId xmlns:a16="http://schemas.microsoft.com/office/drawing/2014/main" id="{3CA4D5C0-7B38-90BD-81DF-D73402267BC9}"/>
                    </a:ext>
                  </a:extLst>
                </p14:cNvPr>
                <p14:cNvContentPartPr/>
                <p14:nvPr/>
              </p14:nvContentPartPr>
              <p14:xfrm>
                <a:off x="9749565" y="764632"/>
                <a:ext cx="174600" cy="331560"/>
              </p14:xfrm>
            </p:contentPart>
          </mc:Choice>
          <mc:Fallback>
            <p:pic>
              <p:nvPicPr>
                <p:cNvPr id="444" name="墨迹 443">
                  <a:extLst>
                    <a:ext uri="{FF2B5EF4-FFF2-40B4-BE49-F238E27FC236}">
                      <a16:creationId xmlns:a16="http://schemas.microsoft.com/office/drawing/2014/main" id="{3CA4D5C0-7B38-90BD-81DF-D73402267BC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731925" y="746632"/>
                  <a:ext cx="210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45" name="墨迹 444">
                  <a:extLst>
                    <a:ext uri="{FF2B5EF4-FFF2-40B4-BE49-F238E27FC236}">
                      <a16:creationId xmlns:a16="http://schemas.microsoft.com/office/drawing/2014/main" id="{98E4E9A5-8FC9-B54C-2495-C06AF8F0CB83}"/>
                    </a:ext>
                  </a:extLst>
                </p14:cNvPr>
                <p14:cNvContentPartPr/>
                <p14:nvPr/>
              </p14:nvContentPartPr>
              <p14:xfrm>
                <a:off x="9850005" y="847072"/>
                <a:ext cx="145440" cy="153360"/>
              </p14:xfrm>
            </p:contentPart>
          </mc:Choice>
          <mc:Fallback>
            <p:pic>
              <p:nvPicPr>
                <p:cNvPr id="445" name="墨迹 444">
                  <a:extLst>
                    <a:ext uri="{FF2B5EF4-FFF2-40B4-BE49-F238E27FC236}">
                      <a16:creationId xmlns:a16="http://schemas.microsoft.com/office/drawing/2014/main" id="{98E4E9A5-8FC9-B54C-2495-C06AF8F0CB83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832005" y="829432"/>
                  <a:ext cx="181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46" name="墨迹 445">
                  <a:extLst>
                    <a:ext uri="{FF2B5EF4-FFF2-40B4-BE49-F238E27FC236}">
                      <a16:creationId xmlns:a16="http://schemas.microsoft.com/office/drawing/2014/main" id="{F36B18EA-2684-6F21-5B91-300F0A90F1DD}"/>
                    </a:ext>
                  </a:extLst>
                </p14:cNvPr>
                <p14:cNvContentPartPr/>
                <p14:nvPr/>
              </p14:nvContentPartPr>
              <p14:xfrm>
                <a:off x="10034685" y="1117432"/>
                <a:ext cx="25560" cy="21240"/>
              </p14:xfrm>
            </p:contentPart>
          </mc:Choice>
          <mc:Fallback>
            <p:pic>
              <p:nvPicPr>
                <p:cNvPr id="446" name="墨迹 445">
                  <a:extLst>
                    <a:ext uri="{FF2B5EF4-FFF2-40B4-BE49-F238E27FC236}">
                      <a16:creationId xmlns:a16="http://schemas.microsoft.com/office/drawing/2014/main" id="{F36B18EA-2684-6F21-5B91-300F0A90F1DD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017045" y="1099792"/>
                  <a:ext cx="61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47" name="墨迹 446">
                  <a:extLst>
                    <a:ext uri="{FF2B5EF4-FFF2-40B4-BE49-F238E27FC236}">
                      <a16:creationId xmlns:a16="http://schemas.microsoft.com/office/drawing/2014/main" id="{A63DB0B4-A6A7-F3F6-B65C-124C1678E91D}"/>
                    </a:ext>
                  </a:extLst>
                </p14:cNvPr>
                <p14:cNvContentPartPr/>
                <p14:nvPr/>
              </p14:nvContentPartPr>
              <p14:xfrm>
                <a:off x="10185165" y="775792"/>
                <a:ext cx="92160" cy="256320"/>
              </p14:xfrm>
            </p:contentPart>
          </mc:Choice>
          <mc:Fallback>
            <p:pic>
              <p:nvPicPr>
                <p:cNvPr id="447" name="墨迹 446">
                  <a:extLst>
                    <a:ext uri="{FF2B5EF4-FFF2-40B4-BE49-F238E27FC236}">
                      <a16:creationId xmlns:a16="http://schemas.microsoft.com/office/drawing/2014/main" id="{A63DB0B4-A6A7-F3F6-B65C-124C1678E91D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0167525" y="758152"/>
                  <a:ext cx="1278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48" name="墨迹 447">
                  <a:extLst>
                    <a:ext uri="{FF2B5EF4-FFF2-40B4-BE49-F238E27FC236}">
                      <a16:creationId xmlns:a16="http://schemas.microsoft.com/office/drawing/2014/main" id="{B1D9D0C8-FF66-63D1-F999-85CEA852D910}"/>
                    </a:ext>
                  </a:extLst>
                </p14:cNvPr>
                <p14:cNvContentPartPr/>
                <p14:nvPr/>
              </p14:nvContentPartPr>
              <p14:xfrm>
                <a:off x="10274085" y="748792"/>
                <a:ext cx="106920" cy="191520"/>
              </p14:xfrm>
            </p:contentPart>
          </mc:Choice>
          <mc:Fallback>
            <p:pic>
              <p:nvPicPr>
                <p:cNvPr id="448" name="墨迹 447">
                  <a:extLst>
                    <a:ext uri="{FF2B5EF4-FFF2-40B4-BE49-F238E27FC236}">
                      <a16:creationId xmlns:a16="http://schemas.microsoft.com/office/drawing/2014/main" id="{B1D9D0C8-FF66-63D1-F999-85CEA852D910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0256085" y="731152"/>
                  <a:ext cx="142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49" name="墨迹 448">
                  <a:extLst>
                    <a:ext uri="{FF2B5EF4-FFF2-40B4-BE49-F238E27FC236}">
                      <a16:creationId xmlns:a16="http://schemas.microsoft.com/office/drawing/2014/main" id="{3ABCFB94-1213-BD6F-E3DB-CF4F73D4577A}"/>
                    </a:ext>
                  </a:extLst>
                </p14:cNvPr>
                <p14:cNvContentPartPr/>
                <p14:nvPr/>
              </p14:nvContentPartPr>
              <p14:xfrm>
                <a:off x="10282365" y="888832"/>
                <a:ext cx="142200" cy="60480"/>
              </p14:xfrm>
            </p:contentPart>
          </mc:Choice>
          <mc:Fallback>
            <p:pic>
              <p:nvPicPr>
                <p:cNvPr id="449" name="墨迹 448">
                  <a:extLst>
                    <a:ext uri="{FF2B5EF4-FFF2-40B4-BE49-F238E27FC236}">
                      <a16:creationId xmlns:a16="http://schemas.microsoft.com/office/drawing/2014/main" id="{3ABCFB94-1213-BD6F-E3DB-CF4F73D4577A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0264725" y="870832"/>
                  <a:ext cx="177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50" name="墨迹 449">
                  <a:extLst>
                    <a:ext uri="{FF2B5EF4-FFF2-40B4-BE49-F238E27FC236}">
                      <a16:creationId xmlns:a16="http://schemas.microsoft.com/office/drawing/2014/main" id="{F4D3DBDB-B253-F609-5E19-8B84497EC222}"/>
                    </a:ext>
                  </a:extLst>
                </p14:cNvPr>
                <p14:cNvContentPartPr/>
                <p14:nvPr/>
              </p14:nvContentPartPr>
              <p14:xfrm>
                <a:off x="10341765" y="977392"/>
                <a:ext cx="94320" cy="105840"/>
              </p14:xfrm>
            </p:contentPart>
          </mc:Choice>
          <mc:Fallback>
            <p:pic>
              <p:nvPicPr>
                <p:cNvPr id="450" name="墨迹 449">
                  <a:extLst>
                    <a:ext uri="{FF2B5EF4-FFF2-40B4-BE49-F238E27FC236}">
                      <a16:creationId xmlns:a16="http://schemas.microsoft.com/office/drawing/2014/main" id="{F4D3DBDB-B253-F609-5E19-8B84497EC222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0324125" y="959752"/>
                  <a:ext cx="129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51" name="墨迹 450">
                  <a:extLst>
                    <a:ext uri="{FF2B5EF4-FFF2-40B4-BE49-F238E27FC236}">
                      <a16:creationId xmlns:a16="http://schemas.microsoft.com/office/drawing/2014/main" id="{EEBAF695-6684-61A1-04E1-825BC9C70C94}"/>
                    </a:ext>
                  </a:extLst>
                </p14:cNvPr>
                <p14:cNvContentPartPr/>
                <p14:nvPr/>
              </p14:nvContentPartPr>
              <p14:xfrm>
                <a:off x="10492245" y="693352"/>
                <a:ext cx="142560" cy="432000"/>
              </p14:xfrm>
            </p:contentPart>
          </mc:Choice>
          <mc:Fallback>
            <p:pic>
              <p:nvPicPr>
                <p:cNvPr id="451" name="墨迹 450">
                  <a:extLst>
                    <a:ext uri="{FF2B5EF4-FFF2-40B4-BE49-F238E27FC236}">
                      <a16:creationId xmlns:a16="http://schemas.microsoft.com/office/drawing/2014/main" id="{EEBAF695-6684-61A1-04E1-825BC9C70C94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0474605" y="675712"/>
                  <a:ext cx="178200" cy="46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8">
            <p14:nvContentPartPr>
              <p14:cNvPr id="455" name="墨迹 454">
                <a:extLst>
                  <a:ext uri="{FF2B5EF4-FFF2-40B4-BE49-F238E27FC236}">
                    <a16:creationId xmlns:a16="http://schemas.microsoft.com/office/drawing/2014/main" id="{0C1A431C-88DD-A6BF-8C6A-60FC1C1CE65B}"/>
                  </a:ext>
                </a:extLst>
              </p14:cNvPr>
              <p14:cNvContentPartPr/>
              <p14:nvPr/>
            </p14:nvContentPartPr>
            <p14:xfrm>
              <a:off x="10363725" y="585712"/>
              <a:ext cx="212040" cy="30600"/>
            </p14:xfrm>
          </p:contentPart>
        </mc:Choice>
        <mc:Fallback>
          <p:pic>
            <p:nvPicPr>
              <p:cNvPr id="455" name="墨迹 454">
                <a:extLst>
                  <a:ext uri="{FF2B5EF4-FFF2-40B4-BE49-F238E27FC236}">
                    <a16:creationId xmlns:a16="http://schemas.microsoft.com/office/drawing/2014/main" id="{0C1A431C-88DD-A6BF-8C6A-60FC1C1CE65B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10346085" y="568072"/>
                <a:ext cx="2476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0">
            <p14:nvContentPartPr>
              <p14:cNvPr id="456" name="墨迹 455">
                <a:extLst>
                  <a:ext uri="{FF2B5EF4-FFF2-40B4-BE49-F238E27FC236}">
                    <a16:creationId xmlns:a16="http://schemas.microsoft.com/office/drawing/2014/main" id="{661E0BF0-B8B4-FA9C-0142-84E536A7AF91}"/>
                  </a:ext>
                </a:extLst>
              </p14:cNvPr>
              <p14:cNvContentPartPr/>
              <p14:nvPr/>
            </p14:nvContentPartPr>
            <p14:xfrm>
              <a:off x="10483965" y="1210672"/>
              <a:ext cx="194760" cy="24120"/>
            </p14:xfrm>
          </p:contentPart>
        </mc:Choice>
        <mc:Fallback>
          <p:pic>
            <p:nvPicPr>
              <p:cNvPr id="456" name="墨迹 455">
                <a:extLst>
                  <a:ext uri="{FF2B5EF4-FFF2-40B4-BE49-F238E27FC236}">
                    <a16:creationId xmlns:a16="http://schemas.microsoft.com/office/drawing/2014/main" id="{661E0BF0-B8B4-FA9C-0142-84E536A7AF91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10466325" y="1193032"/>
                <a:ext cx="2304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2">
            <p14:nvContentPartPr>
              <p14:cNvPr id="457" name="墨迹 456">
                <a:extLst>
                  <a:ext uri="{FF2B5EF4-FFF2-40B4-BE49-F238E27FC236}">
                    <a16:creationId xmlns:a16="http://schemas.microsoft.com/office/drawing/2014/main" id="{02A60664-BCEA-6990-4C59-017CEDA6B548}"/>
                  </a:ext>
                </a:extLst>
              </p14:cNvPr>
              <p14:cNvContentPartPr/>
              <p14:nvPr/>
            </p14:nvContentPartPr>
            <p14:xfrm>
              <a:off x="6508485" y="406072"/>
              <a:ext cx="515160" cy="42120"/>
            </p14:xfrm>
          </p:contentPart>
        </mc:Choice>
        <mc:Fallback>
          <p:pic>
            <p:nvPicPr>
              <p:cNvPr id="457" name="墨迹 456">
                <a:extLst>
                  <a:ext uri="{FF2B5EF4-FFF2-40B4-BE49-F238E27FC236}">
                    <a16:creationId xmlns:a16="http://schemas.microsoft.com/office/drawing/2014/main" id="{02A60664-BCEA-6990-4C59-017CEDA6B548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6490845" y="388432"/>
                <a:ext cx="550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4">
            <p14:nvContentPartPr>
              <p14:cNvPr id="459" name="墨迹 458">
                <a:extLst>
                  <a:ext uri="{FF2B5EF4-FFF2-40B4-BE49-F238E27FC236}">
                    <a16:creationId xmlns:a16="http://schemas.microsoft.com/office/drawing/2014/main" id="{4D53302B-9456-26FF-77D7-D1A75FB43189}"/>
                  </a:ext>
                </a:extLst>
              </p14:cNvPr>
              <p14:cNvContentPartPr/>
              <p14:nvPr/>
            </p14:nvContentPartPr>
            <p14:xfrm>
              <a:off x="6562845" y="1034992"/>
              <a:ext cx="547560" cy="24480"/>
            </p14:xfrm>
          </p:contentPart>
        </mc:Choice>
        <mc:Fallback>
          <p:pic>
            <p:nvPicPr>
              <p:cNvPr id="459" name="墨迹 458">
                <a:extLst>
                  <a:ext uri="{FF2B5EF4-FFF2-40B4-BE49-F238E27FC236}">
                    <a16:creationId xmlns:a16="http://schemas.microsoft.com/office/drawing/2014/main" id="{4D53302B-9456-26FF-77D7-D1A75FB43189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6544845" y="1017352"/>
                <a:ext cx="5832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6">
            <p14:nvContentPartPr>
              <p14:cNvPr id="460" name="墨迹 459">
                <a:extLst>
                  <a:ext uri="{FF2B5EF4-FFF2-40B4-BE49-F238E27FC236}">
                    <a16:creationId xmlns:a16="http://schemas.microsoft.com/office/drawing/2014/main" id="{F55E82CF-872D-70F3-1D5A-5DB3640B4E41}"/>
                  </a:ext>
                </a:extLst>
              </p14:cNvPr>
              <p14:cNvContentPartPr/>
              <p14:nvPr/>
            </p14:nvContentPartPr>
            <p14:xfrm>
              <a:off x="4229325" y="2579752"/>
              <a:ext cx="360" cy="360"/>
            </p14:xfrm>
          </p:contentPart>
        </mc:Choice>
        <mc:Fallback>
          <p:pic>
            <p:nvPicPr>
              <p:cNvPr id="460" name="墨迹 459">
                <a:extLst>
                  <a:ext uri="{FF2B5EF4-FFF2-40B4-BE49-F238E27FC236}">
                    <a16:creationId xmlns:a16="http://schemas.microsoft.com/office/drawing/2014/main" id="{F55E82CF-872D-70F3-1D5A-5DB3640B4E4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211325" y="25621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7">
            <p14:nvContentPartPr>
              <p14:cNvPr id="461" name="墨迹 460">
                <a:extLst>
                  <a:ext uri="{FF2B5EF4-FFF2-40B4-BE49-F238E27FC236}">
                    <a16:creationId xmlns:a16="http://schemas.microsoft.com/office/drawing/2014/main" id="{B5C2C786-2A2A-D2E8-08DC-89A2A3FE16D9}"/>
                  </a:ext>
                </a:extLst>
              </p14:cNvPr>
              <p14:cNvContentPartPr/>
              <p14:nvPr/>
            </p14:nvContentPartPr>
            <p14:xfrm>
              <a:off x="2501685" y="3886552"/>
              <a:ext cx="360" cy="360"/>
            </p14:xfrm>
          </p:contentPart>
        </mc:Choice>
        <mc:Fallback>
          <p:pic>
            <p:nvPicPr>
              <p:cNvPr id="461" name="墨迹 460">
                <a:extLst>
                  <a:ext uri="{FF2B5EF4-FFF2-40B4-BE49-F238E27FC236}">
                    <a16:creationId xmlns:a16="http://schemas.microsoft.com/office/drawing/2014/main" id="{B5C2C786-2A2A-D2E8-08DC-89A2A3FE16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83685" y="38685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8">
            <p14:nvContentPartPr>
              <p14:cNvPr id="479" name="墨迹 478">
                <a:extLst>
                  <a:ext uri="{FF2B5EF4-FFF2-40B4-BE49-F238E27FC236}">
                    <a16:creationId xmlns:a16="http://schemas.microsoft.com/office/drawing/2014/main" id="{8F3BDB99-8820-CE69-0115-B42873CF1206}"/>
                  </a:ext>
                </a:extLst>
              </p14:cNvPr>
              <p14:cNvContentPartPr/>
              <p14:nvPr/>
            </p14:nvContentPartPr>
            <p14:xfrm>
              <a:off x="6355125" y="3238912"/>
              <a:ext cx="475920" cy="28440"/>
            </p14:xfrm>
          </p:contentPart>
        </mc:Choice>
        <mc:Fallback>
          <p:pic>
            <p:nvPicPr>
              <p:cNvPr id="479" name="墨迹 478">
                <a:extLst>
                  <a:ext uri="{FF2B5EF4-FFF2-40B4-BE49-F238E27FC236}">
                    <a16:creationId xmlns:a16="http://schemas.microsoft.com/office/drawing/2014/main" id="{8F3BDB99-8820-CE69-0115-B42873CF1206}"/>
                  </a:ext>
                </a:extLst>
              </p:cNvPr>
              <p:cNvPicPr/>
              <p:nvPr/>
            </p:nvPicPr>
            <p:blipFill>
              <a:blip r:embed="rId639"/>
              <a:stretch>
                <a:fillRect/>
              </a:stretch>
            </p:blipFill>
            <p:spPr>
              <a:xfrm>
                <a:off x="6337125" y="3220912"/>
                <a:ext cx="51156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5" name="组合 524">
            <a:extLst>
              <a:ext uri="{FF2B5EF4-FFF2-40B4-BE49-F238E27FC236}">
                <a16:creationId xmlns:a16="http://schemas.microsoft.com/office/drawing/2014/main" id="{919AFEF2-70C2-22A9-9696-9EAC330AE9BC}"/>
              </a:ext>
            </a:extLst>
          </p:cNvPr>
          <p:cNvGrpSpPr/>
          <p:nvPr/>
        </p:nvGrpSpPr>
        <p:grpSpPr>
          <a:xfrm>
            <a:off x="3742245" y="3310348"/>
            <a:ext cx="1414800" cy="794364"/>
            <a:chOff x="3742245" y="3310348"/>
            <a:chExt cx="1414800" cy="7943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399" name="墨迹 398">
                  <a:extLst>
                    <a:ext uri="{FF2B5EF4-FFF2-40B4-BE49-F238E27FC236}">
                      <a16:creationId xmlns:a16="http://schemas.microsoft.com/office/drawing/2014/main" id="{E751389B-7C28-E0DB-A7CB-48FB3FBC7020}"/>
                    </a:ext>
                  </a:extLst>
                </p14:cNvPr>
                <p14:cNvContentPartPr/>
                <p14:nvPr/>
              </p14:nvContentPartPr>
              <p14:xfrm>
                <a:off x="4639468" y="3310348"/>
                <a:ext cx="240480" cy="24480"/>
              </p14:xfrm>
            </p:contentPart>
          </mc:Choice>
          <mc:Fallback>
            <p:pic>
              <p:nvPicPr>
                <p:cNvPr id="399" name="墨迹 398">
                  <a:extLst>
                    <a:ext uri="{FF2B5EF4-FFF2-40B4-BE49-F238E27FC236}">
                      <a16:creationId xmlns:a16="http://schemas.microsoft.com/office/drawing/2014/main" id="{E751389B-7C28-E0DB-A7CB-48FB3FBC7020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621468" y="3292708"/>
                  <a:ext cx="276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00" name="墨迹 399">
                  <a:extLst>
                    <a:ext uri="{FF2B5EF4-FFF2-40B4-BE49-F238E27FC236}">
                      <a16:creationId xmlns:a16="http://schemas.microsoft.com/office/drawing/2014/main" id="{532A6E05-7FB4-C7A3-561A-57C6413946CE}"/>
                    </a:ext>
                  </a:extLst>
                </p14:cNvPr>
                <p14:cNvContentPartPr/>
                <p14:nvPr/>
              </p14:nvContentPartPr>
              <p14:xfrm>
                <a:off x="4273708" y="3472348"/>
                <a:ext cx="6480" cy="96840"/>
              </p14:xfrm>
            </p:contentPart>
          </mc:Choice>
          <mc:Fallback>
            <p:pic>
              <p:nvPicPr>
                <p:cNvPr id="400" name="墨迹 399">
                  <a:extLst>
                    <a:ext uri="{FF2B5EF4-FFF2-40B4-BE49-F238E27FC236}">
                      <a16:creationId xmlns:a16="http://schemas.microsoft.com/office/drawing/2014/main" id="{532A6E05-7FB4-C7A3-561A-57C6413946CE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4256068" y="3454708"/>
                  <a:ext cx="42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401" name="墨迹 400">
                  <a:extLst>
                    <a:ext uri="{FF2B5EF4-FFF2-40B4-BE49-F238E27FC236}">
                      <a16:creationId xmlns:a16="http://schemas.microsoft.com/office/drawing/2014/main" id="{3526ECEC-8194-383C-8C4B-634D9B86BCD9}"/>
                    </a:ext>
                  </a:extLst>
                </p14:cNvPr>
                <p14:cNvContentPartPr/>
                <p14:nvPr/>
              </p14:nvContentPartPr>
              <p14:xfrm>
                <a:off x="4355428" y="3412948"/>
                <a:ext cx="7560" cy="10800"/>
              </p14:xfrm>
            </p:contentPart>
          </mc:Choice>
          <mc:Fallback>
            <p:pic>
              <p:nvPicPr>
                <p:cNvPr id="401" name="墨迹 400">
                  <a:extLst>
                    <a:ext uri="{FF2B5EF4-FFF2-40B4-BE49-F238E27FC236}">
                      <a16:creationId xmlns:a16="http://schemas.microsoft.com/office/drawing/2014/main" id="{3526ECEC-8194-383C-8C4B-634D9B86BCD9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337428" y="3395308"/>
                  <a:ext cx="43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402" name="墨迹 401">
                  <a:extLst>
                    <a:ext uri="{FF2B5EF4-FFF2-40B4-BE49-F238E27FC236}">
                      <a16:creationId xmlns:a16="http://schemas.microsoft.com/office/drawing/2014/main" id="{797A5FAA-A4E8-88CC-6A26-1429469D1401}"/>
                    </a:ext>
                  </a:extLst>
                </p14:cNvPr>
                <p14:cNvContentPartPr/>
                <p14:nvPr/>
              </p14:nvContentPartPr>
              <p14:xfrm>
                <a:off x="4355428" y="3366868"/>
                <a:ext cx="154080" cy="328320"/>
              </p14:xfrm>
            </p:contentPart>
          </mc:Choice>
          <mc:Fallback>
            <p:pic>
              <p:nvPicPr>
                <p:cNvPr id="402" name="墨迹 401">
                  <a:extLst>
                    <a:ext uri="{FF2B5EF4-FFF2-40B4-BE49-F238E27FC236}">
                      <a16:creationId xmlns:a16="http://schemas.microsoft.com/office/drawing/2014/main" id="{797A5FAA-A4E8-88CC-6A26-1429469D1401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337428" y="3349228"/>
                  <a:ext cx="189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03" name="墨迹 402">
                  <a:extLst>
                    <a:ext uri="{FF2B5EF4-FFF2-40B4-BE49-F238E27FC236}">
                      <a16:creationId xmlns:a16="http://schemas.microsoft.com/office/drawing/2014/main" id="{541A56BB-628B-675F-24FB-9FB9FE41284D}"/>
                    </a:ext>
                  </a:extLst>
                </p14:cNvPr>
                <p14:cNvContentPartPr/>
                <p14:nvPr/>
              </p14:nvContentPartPr>
              <p14:xfrm>
                <a:off x="4369828" y="3499708"/>
                <a:ext cx="1440" cy="41040"/>
              </p14:xfrm>
            </p:contentPart>
          </mc:Choice>
          <mc:Fallback>
            <p:pic>
              <p:nvPicPr>
                <p:cNvPr id="403" name="墨迹 402">
                  <a:extLst>
                    <a:ext uri="{FF2B5EF4-FFF2-40B4-BE49-F238E27FC236}">
                      <a16:creationId xmlns:a16="http://schemas.microsoft.com/office/drawing/2014/main" id="{541A56BB-628B-675F-24FB-9FB9FE41284D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352188" y="3481708"/>
                  <a:ext cx="37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04" name="墨迹 403">
                  <a:extLst>
                    <a:ext uri="{FF2B5EF4-FFF2-40B4-BE49-F238E27FC236}">
                      <a16:creationId xmlns:a16="http://schemas.microsoft.com/office/drawing/2014/main" id="{65587218-8D72-C7AC-17D8-BB2B1A47312B}"/>
                    </a:ext>
                  </a:extLst>
                </p14:cNvPr>
                <p14:cNvContentPartPr/>
                <p14:nvPr/>
              </p14:nvContentPartPr>
              <p14:xfrm>
                <a:off x="4353988" y="3469468"/>
                <a:ext cx="81720" cy="88920"/>
              </p14:xfrm>
            </p:contentPart>
          </mc:Choice>
          <mc:Fallback>
            <p:pic>
              <p:nvPicPr>
                <p:cNvPr id="404" name="墨迹 403">
                  <a:extLst>
                    <a:ext uri="{FF2B5EF4-FFF2-40B4-BE49-F238E27FC236}">
                      <a16:creationId xmlns:a16="http://schemas.microsoft.com/office/drawing/2014/main" id="{65587218-8D72-C7AC-17D8-BB2B1A47312B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336348" y="3451828"/>
                  <a:ext cx="117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05" name="墨迹 404">
                  <a:extLst>
                    <a:ext uri="{FF2B5EF4-FFF2-40B4-BE49-F238E27FC236}">
                      <a16:creationId xmlns:a16="http://schemas.microsoft.com/office/drawing/2014/main" id="{3917D3FA-DFDF-7E0E-EB80-16FC75CE8ECC}"/>
                    </a:ext>
                  </a:extLst>
                </p14:cNvPr>
                <p14:cNvContentPartPr/>
                <p14:nvPr/>
              </p14:nvContentPartPr>
              <p14:xfrm>
                <a:off x="4527508" y="3432748"/>
                <a:ext cx="102600" cy="236160"/>
              </p14:xfrm>
            </p:contentPart>
          </mc:Choice>
          <mc:Fallback>
            <p:pic>
              <p:nvPicPr>
                <p:cNvPr id="405" name="墨迹 404">
                  <a:extLst>
                    <a:ext uri="{FF2B5EF4-FFF2-40B4-BE49-F238E27FC236}">
                      <a16:creationId xmlns:a16="http://schemas.microsoft.com/office/drawing/2014/main" id="{3917D3FA-DFDF-7E0E-EB80-16FC75CE8ECC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4509868" y="3414748"/>
                  <a:ext cx="138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06" name="墨迹 405">
                  <a:extLst>
                    <a:ext uri="{FF2B5EF4-FFF2-40B4-BE49-F238E27FC236}">
                      <a16:creationId xmlns:a16="http://schemas.microsoft.com/office/drawing/2014/main" id="{84A00DF3-06F2-E39E-7972-0E36E200D91D}"/>
                    </a:ext>
                  </a:extLst>
                </p14:cNvPr>
                <p14:cNvContentPartPr/>
                <p14:nvPr/>
              </p14:nvContentPartPr>
              <p14:xfrm>
                <a:off x="4645588" y="3426628"/>
                <a:ext cx="65160" cy="33840"/>
              </p14:xfrm>
            </p:contentPart>
          </mc:Choice>
          <mc:Fallback>
            <p:pic>
              <p:nvPicPr>
                <p:cNvPr id="406" name="墨迹 405">
                  <a:extLst>
                    <a:ext uri="{FF2B5EF4-FFF2-40B4-BE49-F238E27FC236}">
                      <a16:creationId xmlns:a16="http://schemas.microsoft.com/office/drawing/2014/main" id="{84A00DF3-06F2-E39E-7972-0E36E200D91D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627948" y="3408628"/>
                  <a:ext cx="100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07" name="墨迹 406">
                  <a:extLst>
                    <a:ext uri="{FF2B5EF4-FFF2-40B4-BE49-F238E27FC236}">
                      <a16:creationId xmlns:a16="http://schemas.microsoft.com/office/drawing/2014/main" id="{6155C53D-E367-CF88-A87A-A91F6495A3C1}"/>
                    </a:ext>
                  </a:extLst>
                </p14:cNvPr>
                <p14:cNvContentPartPr/>
                <p14:nvPr/>
              </p14:nvContentPartPr>
              <p14:xfrm>
                <a:off x="4645588" y="3460108"/>
                <a:ext cx="42120" cy="151560"/>
              </p14:xfrm>
            </p:contentPart>
          </mc:Choice>
          <mc:Fallback>
            <p:pic>
              <p:nvPicPr>
                <p:cNvPr id="407" name="墨迹 406">
                  <a:extLst>
                    <a:ext uri="{FF2B5EF4-FFF2-40B4-BE49-F238E27FC236}">
                      <a16:creationId xmlns:a16="http://schemas.microsoft.com/office/drawing/2014/main" id="{6155C53D-E367-CF88-A87A-A91F6495A3C1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4627948" y="3442108"/>
                  <a:ext cx="77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408" name="墨迹 407">
                  <a:extLst>
                    <a:ext uri="{FF2B5EF4-FFF2-40B4-BE49-F238E27FC236}">
                      <a16:creationId xmlns:a16="http://schemas.microsoft.com/office/drawing/2014/main" id="{C811207A-A795-A9EB-59BB-E66C69E2AF5E}"/>
                    </a:ext>
                  </a:extLst>
                </p14:cNvPr>
                <p14:cNvContentPartPr/>
                <p14:nvPr/>
              </p14:nvContentPartPr>
              <p14:xfrm>
                <a:off x="4660348" y="3513028"/>
                <a:ext cx="129600" cy="236520"/>
              </p14:xfrm>
            </p:contentPart>
          </mc:Choice>
          <mc:Fallback>
            <p:pic>
              <p:nvPicPr>
                <p:cNvPr id="408" name="墨迹 407">
                  <a:extLst>
                    <a:ext uri="{FF2B5EF4-FFF2-40B4-BE49-F238E27FC236}">
                      <a16:creationId xmlns:a16="http://schemas.microsoft.com/office/drawing/2014/main" id="{C811207A-A795-A9EB-59BB-E66C69E2AF5E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4642348" y="3495028"/>
                  <a:ext cx="1652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09" name="墨迹 408">
                  <a:extLst>
                    <a:ext uri="{FF2B5EF4-FFF2-40B4-BE49-F238E27FC236}">
                      <a16:creationId xmlns:a16="http://schemas.microsoft.com/office/drawing/2014/main" id="{A9229730-16D8-C5D1-9CB3-05DDDD499C2D}"/>
                    </a:ext>
                  </a:extLst>
                </p14:cNvPr>
                <p14:cNvContentPartPr/>
                <p14:nvPr/>
              </p14:nvContentPartPr>
              <p14:xfrm>
                <a:off x="4855468" y="3482428"/>
                <a:ext cx="115200" cy="141480"/>
              </p14:xfrm>
            </p:contentPart>
          </mc:Choice>
          <mc:Fallback>
            <p:pic>
              <p:nvPicPr>
                <p:cNvPr id="409" name="墨迹 408">
                  <a:extLst>
                    <a:ext uri="{FF2B5EF4-FFF2-40B4-BE49-F238E27FC236}">
                      <a16:creationId xmlns:a16="http://schemas.microsoft.com/office/drawing/2014/main" id="{A9229730-16D8-C5D1-9CB3-05DDDD499C2D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4837828" y="3464788"/>
                  <a:ext cx="150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10" name="墨迹 409">
                  <a:extLst>
                    <a:ext uri="{FF2B5EF4-FFF2-40B4-BE49-F238E27FC236}">
                      <a16:creationId xmlns:a16="http://schemas.microsoft.com/office/drawing/2014/main" id="{1FF74C82-4AD6-9E45-D0C3-39BA7986561A}"/>
                    </a:ext>
                  </a:extLst>
                </p14:cNvPr>
                <p14:cNvContentPartPr/>
                <p14:nvPr/>
              </p14:nvContentPartPr>
              <p14:xfrm>
                <a:off x="4859788" y="3414028"/>
                <a:ext cx="78840" cy="111960"/>
              </p14:xfrm>
            </p:contentPart>
          </mc:Choice>
          <mc:Fallback>
            <p:pic>
              <p:nvPicPr>
                <p:cNvPr id="410" name="墨迹 409">
                  <a:extLst>
                    <a:ext uri="{FF2B5EF4-FFF2-40B4-BE49-F238E27FC236}">
                      <a16:creationId xmlns:a16="http://schemas.microsoft.com/office/drawing/2014/main" id="{1FF74C82-4AD6-9E45-D0C3-39BA7986561A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841788" y="3396028"/>
                  <a:ext cx="114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11" name="墨迹 410">
                  <a:extLst>
                    <a:ext uri="{FF2B5EF4-FFF2-40B4-BE49-F238E27FC236}">
                      <a16:creationId xmlns:a16="http://schemas.microsoft.com/office/drawing/2014/main" id="{F64724E5-B2CB-24FA-2C4E-AE8ACE0B9539}"/>
                    </a:ext>
                  </a:extLst>
                </p14:cNvPr>
                <p14:cNvContentPartPr/>
                <p14:nvPr/>
              </p14:nvContentPartPr>
              <p14:xfrm>
                <a:off x="4874548" y="3399268"/>
                <a:ext cx="55800" cy="141480"/>
              </p14:xfrm>
            </p:contentPart>
          </mc:Choice>
          <mc:Fallback>
            <p:pic>
              <p:nvPicPr>
                <p:cNvPr id="411" name="墨迹 410">
                  <a:extLst>
                    <a:ext uri="{FF2B5EF4-FFF2-40B4-BE49-F238E27FC236}">
                      <a16:creationId xmlns:a16="http://schemas.microsoft.com/office/drawing/2014/main" id="{F64724E5-B2CB-24FA-2C4E-AE8ACE0B9539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856548" y="3381628"/>
                  <a:ext cx="91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12" name="墨迹 411">
                  <a:extLst>
                    <a:ext uri="{FF2B5EF4-FFF2-40B4-BE49-F238E27FC236}">
                      <a16:creationId xmlns:a16="http://schemas.microsoft.com/office/drawing/2014/main" id="{74BBF95D-21E5-9D90-DD6A-1EEF413B2BEA}"/>
                    </a:ext>
                  </a:extLst>
                </p14:cNvPr>
                <p14:cNvContentPartPr/>
                <p14:nvPr/>
              </p14:nvContentPartPr>
              <p14:xfrm>
                <a:off x="5037268" y="3408628"/>
                <a:ext cx="36000" cy="209160"/>
              </p14:xfrm>
            </p:contentPart>
          </mc:Choice>
          <mc:Fallback>
            <p:pic>
              <p:nvPicPr>
                <p:cNvPr id="412" name="墨迹 411">
                  <a:extLst>
                    <a:ext uri="{FF2B5EF4-FFF2-40B4-BE49-F238E27FC236}">
                      <a16:creationId xmlns:a16="http://schemas.microsoft.com/office/drawing/2014/main" id="{74BBF95D-21E5-9D90-DD6A-1EEF413B2BEA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019628" y="3390988"/>
                  <a:ext cx="71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62" name="墨迹 461">
                  <a:extLst>
                    <a:ext uri="{FF2B5EF4-FFF2-40B4-BE49-F238E27FC236}">
                      <a16:creationId xmlns:a16="http://schemas.microsoft.com/office/drawing/2014/main" id="{27477B25-ABC6-9429-6B08-2A5CE62C481D}"/>
                    </a:ext>
                  </a:extLst>
                </p14:cNvPr>
                <p14:cNvContentPartPr/>
                <p14:nvPr/>
              </p14:nvContentPartPr>
              <p14:xfrm>
                <a:off x="4205205" y="3852352"/>
                <a:ext cx="141840" cy="23040"/>
              </p14:xfrm>
            </p:contentPart>
          </mc:Choice>
          <mc:Fallback>
            <p:pic>
              <p:nvPicPr>
                <p:cNvPr id="462" name="墨迹 461">
                  <a:extLst>
                    <a:ext uri="{FF2B5EF4-FFF2-40B4-BE49-F238E27FC236}">
                      <a16:creationId xmlns:a16="http://schemas.microsoft.com/office/drawing/2014/main" id="{27477B25-ABC6-9429-6B08-2A5CE62C481D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4187565" y="3834352"/>
                  <a:ext cx="177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63" name="墨迹 462">
                  <a:extLst>
                    <a:ext uri="{FF2B5EF4-FFF2-40B4-BE49-F238E27FC236}">
                      <a16:creationId xmlns:a16="http://schemas.microsoft.com/office/drawing/2014/main" id="{FA0BA037-4CC1-9EE6-3D3D-D43E9DC74CBD}"/>
                    </a:ext>
                  </a:extLst>
                </p14:cNvPr>
                <p14:cNvContentPartPr/>
                <p14:nvPr/>
              </p14:nvContentPartPr>
              <p14:xfrm>
                <a:off x="4172805" y="3769552"/>
                <a:ext cx="125640" cy="240480"/>
              </p14:xfrm>
            </p:contentPart>
          </mc:Choice>
          <mc:Fallback>
            <p:pic>
              <p:nvPicPr>
                <p:cNvPr id="463" name="墨迹 462">
                  <a:extLst>
                    <a:ext uri="{FF2B5EF4-FFF2-40B4-BE49-F238E27FC236}">
                      <a16:creationId xmlns:a16="http://schemas.microsoft.com/office/drawing/2014/main" id="{FA0BA037-4CC1-9EE6-3D3D-D43E9DC74CBD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4155165" y="3751552"/>
                  <a:ext cx="1612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64" name="墨迹 463">
                  <a:extLst>
                    <a:ext uri="{FF2B5EF4-FFF2-40B4-BE49-F238E27FC236}">
                      <a16:creationId xmlns:a16="http://schemas.microsoft.com/office/drawing/2014/main" id="{0B287FAA-8E43-DC39-B793-37C1D19B6FFF}"/>
                    </a:ext>
                  </a:extLst>
                </p14:cNvPr>
                <p14:cNvContentPartPr/>
                <p14:nvPr/>
              </p14:nvContentPartPr>
              <p14:xfrm>
                <a:off x="4250205" y="3947032"/>
                <a:ext cx="56880" cy="1440"/>
              </p14:xfrm>
            </p:contentPart>
          </mc:Choice>
          <mc:Fallback>
            <p:pic>
              <p:nvPicPr>
                <p:cNvPr id="464" name="墨迹 463">
                  <a:extLst>
                    <a:ext uri="{FF2B5EF4-FFF2-40B4-BE49-F238E27FC236}">
                      <a16:creationId xmlns:a16="http://schemas.microsoft.com/office/drawing/2014/main" id="{0B287FAA-8E43-DC39-B793-37C1D19B6FFF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4232565" y="3929392"/>
                  <a:ext cx="92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65" name="墨迹 464">
                  <a:extLst>
                    <a:ext uri="{FF2B5EF4-FFF2-40B4-BE49-F238E27FC236}">
                      <a16:creationId xmlns:a16="http://schemas.microsoft.com/office/drawing/2014/main" id="{C522F040-DB9D-4E82-1945-4555426E71B6}"/>
                    </a:ext>
                  </a:extLst>
                </p14:cNvPr>
                <p14:cNvContentPartPr/>
                <p14:nvPr/>
              </p14:nvContentPartPr>
              <p14:xfrm>
                <a:off x="4250205" y="3947032"/>
                <a:ext cx="124560" cy="108720"/>
              </p14:xfrm>
            </p:contentPart>
          </mc:Choice>
          <mc:Fallback>
            <p:pic>
              <p:nvPicPr>
                <p:cNvPr id="465" name="墨迹 464">
                  <a:extLst>
                    <a:ext uri="{FF2B5EF4-FFF2-40B4-BE49-F238E27FC236}">
                      <a16:creationId xmlns:a16="http://schemas.microsoft.com/office/drawing/2014/main" id="{C522F040-DB9D-4E82-1945-4555426E71B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4232565" y="3929392"/>
                  <a:ext cx="160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66" name="墨迹 465">
                  <a:extLst>
                    <a:ext uri="{FF2B5EF4-FFF2-40B4-BE49-F238E27FC236}">
                      <a16:creationId xmlns:a16="http://schemas.microsoft.com/office/drawing/2014/main" id="{70CEE4F6-0455-3B3A-A507-521168992D3B}"/>
                    </a:ext>
                  </a:extLst>
                </p14:cNvPr>
                <p14:cNvContentPartPr/>
                <p14:nvPr/>
              </p14:nvContentPartPr>
              <p14:xfrm>
                <a:off x="4283685" y="3922912"/>
                <a:ext cx="51480" cy="6480"/>
              </p14:xfrm>
            </p:contentPart>
          </mc:Choice>
          <mc:Fallback>
            <p:pic>
              <p:nvPicPr>
                <p:cNvPr id="466" name="墨迹 465">
                  <a:extLst>
                    <a:ext uri="{FF2B5EF4-FFF2-40B4-BE49-F238E27FC236}">
                      <a16:creationId xmlns:a16="http://schemas.microsoft.com/office/drawing/2014/main" id="{70CEE4F6-0455-3B3A-A507-521168992D3B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4265685" y="3905272"/>
                  <a:ext cx="87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67" name="墨迹 466">
                  <a:extLst>
                    <a:ext uri="{FF2B5EF4-FFF2-40B4-BE49-F238E27FC236}">
                      <a16:creationId xmlns:a16="http://schemas.microsoft.com/office/drawing/2014/main" id="{C124D55C-19A2-394A-9C52-A854E1888ECC}"/>
                    </a:ext>
                  </a:extLst>
                </p14:cNvPr>
                <p14:cNvContentPartPr/>
                <p14:nvPr/>
              </p14:nvContentPartPr>
              <p14:xfrm>
                <a:off x="4429845" y="3887632"/>
                <a:ext cx="33480" cy="132840"/>
              </p14:xfrm>
            </p:contentPart>
          </mc:Choice>
          <mc:Fallback>
            <p:pic>
              <p:nvPicPr>
                <p:cNvPr id="467" name="墨迹 466">
                  <a:extLst>
                    <a:ext uri="{FF2B5EF4-FFF2-40B4-BE49-F238E27FC236}">
                      <a16:creationId xmlns:a16="http://schemas.microsoft.com/office/drawing/2014/main" id="{C124D55C-19A2-394A-9C52-A854E1888ECC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4412205" y="3869632"/>
                  <a:ext cx="69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68" name="墨迹 467">
                  <a:extLst>
                    <a:ext uri="{FF2B5EF4-FFF2-40B4-BE49-F238E27FC236}">
                      <a16:creationId xmlns:a16="http://schemas.microsoft.com/office/drawing/2014/main" id="{37B96649-5805-8766-B52D-48200195A667}"/>
                    </a:ext>
                  </a:extLst>
                </p14:cNvPr>
                <p14:cNvContentPartPr/>
                <p14:nvPr/>
              </p14:nvContentPartPr>
              <p14:xfrm>
                <a:off x="4477005" y="3858112"/>
                <a:ext cx="15120" cy="12960"/>
              </p14:xfrm>
            </p:contentPart>
          </mc:Choice>
          <mc:Fallback>
            <p:pic>
              <p:nvPicPr>
                <p:cNvPr id="468" name="墨迹 467">
                  <a:extLst>
                    <a:ext uri="{FF2B5EF4-FFF2-40B4-BE49-F238E27FC236}">
                      <a16:creationId xmlns:a16="http://schemas.microsoft.com/office/drawing/2014/main" id="{37B96649-5805-8766-B52D-48200195A667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4459005" y="3840472"/>
                  <a:ext cx="50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69" name="墨迹 468">
                  <a:extLst>
                    <a:ext uri="{FF2B5EF4-FFF2-40B4-BE49-F238E27FC236}">
                      <a16:creationId xmlns:a16="http://schemas.microsoft.com/office/drawing/2014/main" id="{D541695B-1BE0-8A83-D25C-30FB02C4A558}"/>
                    </a:ext>
                  </a:extLst>
                </p14:cNvPr>
                <p14:cNvContentPartPr/>
                <p14:nvPr/>
              </p14:nvContentPartPr>
              <p14:xfrm>
                <a:off x="4477005" y="3789352"/>
                <a:ext cx="223560" cy="280800"/>
              </p14:xfrm>
            </p:contentPart>
          </mc:Choice>
          <mc:Fallback>
            <p:pic>
              <p:nvPicPr>
                <p:cNvPr id="469" name="墨迹 468">
                  <a:extLst>
                    <a:ext uri="{FF2B5EF4-FFF2-40B4-BE49-F238E27FC236}">
                      <a16:creationId xmlns:a16="http://schemas.microsoft.com/office/drawing/2014/main" id="{D541695B-1BE0-8A83-D25C-30FB02C4A558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4459005" y="3771352"/>
                  <a:ext cx="259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70" name="墨迹 469">
                  <a:extLst>
                    <a:ext uri="{FF2B5EF4-FFF2-40B4-BE49-F238E27FC236}">
                      <a16:creationId xmlns:a16="http://schemas.microsoft.com/office/drawing/2014/main" id="{A77A35B0-65A2-147F-630E-362AA2E0106D}"/>
                    </a:ext>
                  </a:extLst>
                </p14:cNvPr>
                <p14:cNvContentPartPr/>
                <p14:nvPr/>
              </p14:nvContentPartPr>
              <p14:xfrm>
                <a:off x="4506165" y="3898072"/>
                <a:ext cx="69120" cy="47520"/>
              </p14:xfrm>
            </p:contentPart>
          </mc:Choice>
          <mc:Fallback>
            <p:pic>
              <p:nvPicPr>
                <p:cNvPr id="470" name="墨迹 469">
                  <a:extLst>
                    <a:ext uri="{FF2B5EF4-FFF2-40B4-BE49-F238E27FC236}">
                      <a16:creationId xmlns:a16="http://schemas.microsoft.com/office/drawing/2014/main" id="{A77A35B0-65A2-147F-630E-362AA2E0106D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4488165" y="3880072"/>
                  <a:ext cx="104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71" name="墨迹 470">
                  <a:extLst>
                    <a:ext uri="{FF2B5EF4-FFF2-40B4-BE49-F238E27FC236}">
                      <a16:creationId xmlns:a16="http://schemas.microsoft.com/office/drawing/2014/main" id="{0FCA4B20-88DD-B541-6CBF-B89842A4A720}"/>
                    </a:ext>
                  </a:extLst>
                </p14:cNvPr>
                <p14:cNvContentPartPr/>
                <p14:nvPr/>
              </p14:nvContentPartPr>
              <p14:xfrm>
                <a:off x="4513005" y="3863512"/>
                <a:ext cx="80640" cy="158040"/>
              </p14:xfrm>
            </p:contentPart>
          </mc:Choice>
          <mc:Fallback>
            <p:pic>
              <p:nvPicPr>
                <p:cNvPr id="471" name="墨迹 470">
                  <a:extLst>
                    <a:ext uri="{FF2B5EF4-FFF2-40B4-BE49-F238E27FC236}">
                      <a16:creationId xmlns:a16="http://schemas.microsoft.com/office/drawing/2014/main" id="{0FCA4B20-88DD-B541-6CBF-B89842A4A720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4495005" y="3845512"/>
                  <a:ext cx="116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72" name="墨迹 471">
                  <a:extLst>
                    <a:ext uri="{FF2B5EF4-FFF2-40B4-BE49-F238E27FC236}">
                      <a16:creationId xmlns:a16="http://schemas.microsoft.com/office/drawing/2014/main" id="{5B81D4E4-4AE3-8691-745D-74B5CA0F12B4}"/>
                    </a:ext>
                  </a:extLst>
                </p14:cNvPr>
                <p14:cNvContentPartPr/>
                <p14:nvPr/>
              </p14:nvContentPartPr>
              <p14:xfrm>
                <a:off x="4751685" y="3821752"/>
                <a:ext cx="145440" cy="44280"/>
              </p14:xfrm>
            </p:contentPart>
          </mc:Choice>
          <mc:Fallback>
            <p:pic>
              <p:nvPicPr>
                <p:cNvPr id="472" name="墨迹 471">
                  <a:extLst>
                    <a:ext uri="{FF2B5EF4-FFF2-40B4-BE49-F238E27FC236}">
                      <a16:creationId xmlns:a16="http://schemas.microsoft.com/office/drawing/2014/main" id="{5B81D4E4-4AE3-8691-745D-74B5CA0F12B4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4733685" y="3803752"/>
                  <a:ext cx="181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73" name="墨迹 472">
                  <a:extLst>
                    <a:ext uri="{FF2B5EF4-FFF2-40B4-BE49-F238E27FC236}">
                      <a16:creationId xmlns:a16="http://schemas.microsoft.com/office/drawing/2014/main" id="{32361D18-36FD-2C21-BEE6-8EA30C39CDAF}"/>
                    </a:ext>
                  </a:extLst>
                </p14:cNvPr>
                <p14:cNvContentPartPr/>
                <p14:nvPr/>
              </p14:nvContentPartPr>
              <p14:xfrm>
                <a:off x="4785165" y="3783952"/>
                <a:ext cx="97560" cy="190440"/>
              </p14:xfrm>
            </p:contentPart>
          </mc:Choice>
          <mc:Fallback>
            <p:pic>
              <p:nvPicPr>
                <p:cNvPr id="473" name="墨迹 472">
                  <a:extLst>
                    <a:ext uri="{FF2B5EF4-FFF2-40B4-BE49-F238E27FC236}">
                      <a16:creationId xmlns:a16="http://schemas.microsoft.com/office/drawing/2014/main" id="{32361D18-36FD-2C21-BEE6-8EA30C39CDAF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4767165" y="3766312"/>
                  <a:ext cx="1332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74" name="墨迹 473">
                  <a:extLst>
                    <a:ext uri="{FF2B5EF4-FFF2-40B4-BE49-F238E27FC236}">
                      <a16:creationId xmlns:a16="http://schemas.microsoft.com/office/drawing/2014/main" id="{022FA053-D8C9-0AA5-4B14-A8DD6C782F66}"/>
                    </a:ext>
                  </a:extLst>
                </p14:cNvPr>
                <p14:cNvContentPartPr/>
                <p14:nvPr/>
              </p14:nvContentPartPr>
              <p14:xfrm>
                <a:off x="4823685" y="3902752"/>
                <a:ext cx="104760" cy="92520"/>
              </p14:xfrm>
            </p:contentPart>
          </mc:Choice>
          <mc:Fallback>
            <p:pic>
              <p:nvPicPr>
                <p:cNvPr id="474" name="墨迹 473">
                  <a:extLst>
                    <a:ext uri="{FF2B5EF4-FFF2-40B4-BE49-F238E27FC236}">
                      <a16:creationId xmlns:a16="http://schemas.microsoft.com/office/drawing/2014/main" id="{022FA053-D8C9-0AA5-4B14-A8DD6C782F66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4805685" y="3885112"/>
                  <a:ext cx="140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75" name="墨迹 474">
                  <a:extLst>
                    <a:ext uri="{FF2B5EF4-FFF2-40B4-BE49-F238E27FC236}">
                      <a16:creationId xmlns:a16="http://schemas.microsoft.com/office/drawing/2014/main" id="{01802259-D1A7-AAEB-993C-2A7F28F6F9F2}"/>
                    </a:ext>
                  </a:extLst>
                </p14:cNvPr>
                <p14:cNvContentPartPr/>
                <p14:nvPr/>
              </p14:nvContentPartPr>
              <p14:xfrm>
                <a:off x="4938525" y="3817432"/>
                <a:ext cx="122400" cy="37080"/>
              </p14:xfrm>
            </p:contentPart>
          </mc:Choice>
          <mc:Fallback>
            <p:pic>
              <p:nvPicPr>
                <p:cNvPr id="475" name="墨迹 474">
                  <a:extLst>
                    <a:ext uri="{FF2B5EF4-FFF2-40B4-BE49-F238E27FC236}">
                      <a16:creationId xmlns:a16="http://schemas.microsoft.com/office/drawing/2014/main" id="{01802259-D1A7-AAEB-993C-2A7F28F6F9F2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4920885" y="3799792"/>
                  <a:ext cx="158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76" name="墨迹 475">
                  <a:extLst>
                    <a:ext uri="{FF2B5EF4-FFF2-40B4-BE49-F238E27FC236}">
                      <a16:creationId xmlns:a16="http://schemas.microsoft.com/office/drawing/2014/main" id="{4A160DA5-D368-0F3E-4C14-9AEBED1571AE}"/>
                    </a:ext>
                  </a:extLst>
                </p14:cNvPr>
                <p14:cNvContentPartPr/>
                <p14:nvPr/>
              </p14:nvContentPartPr>
              <p14:xfrm>
                <a:off x="5007645" y="3842632"/>
                <a:ext cx="94320" cy="262080"/>
              </p14:xfrm>
            </p:contentPart>
          </mc:Choice>
          <mc:Fallback>
            <p:pic>
              <p:nvPicPr>
                <p:cNvPr id="476" name="墨迹 475">
                  <a:extLst>
                    <a:ext uri="{FF2B5EF4-FFF2-40B4-BE49-F238E27FC236}">
                      <a16:creationId xmlns:a16="http://schemas.microsoft.com/office/drawing/2014/main" id="{4A160DA5-D368-0F3E-4C14-9AEBED1571AE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4989645" y="3824632"/>
                  <a:ext cx="129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77" name="墨迹 476">
                  <a:extLst>
                    <a:ext uri="{FF2B5EF4-FFF2-40B4-BE49-F238E27FC236}">
                      <a16:creationId xmlns:a16="http://schemas.microsoft.com/office/drawing/2014/main" id="{44C9C1BC-341A-A97A-D2B4-7AD1633B6677}"/>
                    </a:ext>
                  </a:extLst>
                </p14:cNvPr>
                <p14:cNvContentPartPr/>
                <p14:nvPr/>
              </p14:nvContentPartPr>
              <p14:xfrm>
                <a:off x="4958325" y="3921832"/>
                <a:ext cx="198720" cy="12240"/>
              </p14:xfrm>
            </p:contentPart>
          </mc:Choice>
          <mc:Fallback>
            <p:pic>
              <p:nvPicPr>
                <p:cNvPr id="477" name="墨迹 476">
                  <a:extLst>
                    <a:ext uri="{FF2B5EF4-FFF2-40B4-BE49-F238E27FC236}">
                      <a16:creationId xmlns:a16="http://schemas.microsoft.com/office/drawing/2014/main" id="{44C9C1BC-341A-A97A-D2B4-7AD1633B6677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4940685" y="3903832"/>
                  <a:ext cx="234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514" name="墨迹 513">
                  <a:extLst>
                    <a:ext uri="{FF2B5EF4-FFF2-40B4-BE49-F238E27FC236}">
                      <a16:creationId xmlns:a16="http://schemas.microsoft.com/office/drawing/2014/main" id="{F697D9E6-5D20-2265-FCA6-9C11DD2DE68A}"/>
                    </a:ext>
                  </a:extLst>
                </p14:cNvPr>
                <p14:cNvContentPartPr/>
                <p14:nvPr/>
              </p14:nvContentPartPr>
              <p14:xfrm>
                <a:off x="3770685" y="3516832"/>
                <a:ext cx="102600" cy="12960"/>
              </p14:xfrm>
            </p:contentPart>
          </mc:Choice>
          <mc:Fallback>
            <p:pic>
              <p:nvPicPr>
                <p:cNvPr id="514" name="墨迹 513">
                  <a:extLst>
                    <a:ext uri="{FF2B5EF4-FFF2-40B4-BE49-F238E27FC236}">
                      <a16:creationId xmlns:a16="http://schemas.microsoft.com/office/drawing/2014/main" id="{F697D9E6-5D20-2265-FCA6-9C11DD2DE68A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3753045" y="3498832"/>
                  <a:ext cx="138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515" name="墨迹 514">
                  <a:extLst>
                    <a:ext uri="{FF2B5EF4-FFF2-40B4-BE49-F238E27FC236}">
                      <a16:creationId xmlns:a16="http://schemas.microsoft.com/office/drawing/2014/main" id="{DD5AD819-0B67-1D8A-CCB7-CEE0F5B8F072}"/>
                    </a:ext>
                  </a:extLst>
                </p14:cNvPr>
                <p14:cNvContentPartPr/>
                <p14:nvPr/>
              </p14:nvContentPartPr>
              <p14:xfrm>
                <a:off x="3742245" y="3545992"/>
                <a:ext cx="151200" cy="159120"/>
              </p14:xfrm>
            </p:contentPart>
          </mc:Choice>
          <mc:Fallback>
            <p:pic>
              <p:nvPicPr>
                <p:cNvPr id="515" name="墨迹 514">
                  <a:extLst>
                    <a:ext uri="{FF2B5EF4-FFF2-40B4-BE49-F238E27FC236}">
                      <a16:creationId xmlns:a16="http://schemas.microsoft.com/office/drawing/2014/main" id="{DD5AD819-0B67-1D8A-CCB7-CEE0F5B8F072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3724605" y="3527992"/>
                  <a:ext cx="186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516" name="墨迹 515">
                  <a:extLst>
                    <a:ext uri="{FF2B5EF4-FFF2-40B4-BE49-F238E27FC236}">
                      <a16:creationId xmlns:a16="http://schemas.microsoft.com/office/drawing/2014/main" id="{C2346887-B4E7-38EF-8C00-07CDB33C8CFD}"/>
                    </a:ext>
                  </a:extLst>
                </p14:cNvPr>
                <p14:cNvContentPartPr/>
                <p14:nvPr/>
              </p14:nvContentPartPr>
              <p14:xfrm>
                <a:off x="3800925" y="3589912"/>
                <a:ext cx="52560" cy="56880"/>
              </p14:xfrm>
            </p:contentPart>
          </mc:Choice>
          <mc:Fallback>
            <p:pic>
              <p:nvPicPr>
                <p:cNvPr id="516" name="墨迹 515">
                  <a:extLst>
                    <a:ext uri="{FF2B5EF4-FFF2-40B4-BE49-F238E27FC236}">
                      <a16:creationId xmlns:a16="http://schemas.microsoft.com/office/drawing/2014/main" id="{C2346887-B4E7-38EF-8C00-07CDB33C8CFD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3783285" y="3571912"/>
                  <a:ext cx="88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517" name="墨迹 516">
                  <a:extLst>
                    <a:ext uri="{FF2B5EF4-FFF2-40B4-BE49-F238E27FC236}">
                      <a16:creationId xmlns:a16="http://schemas.microsoft.com/office/drawing/2014/main" id="{0A8070D8-FA48-65E2-8F03-8E69512D94BC}"/>
                    </a:ext>
                  </a:extLst>
                </p14:cNvPr>
                <p14:cNvContentPartPr/>
                <p14:nvPr/>
              </p14:nvContentPartPr>
              <p14:xfrm>
                <a:off x="3761325" y="3602512"/>
                <a:ext cx="144720" cy="45000"/>
              </p14:xfrm>
            </p:contentPart>
          </mc:Choice>
          <mc:Fallback>
            <p:pic>
              <p:nvPicPr>
                <p:cNvPr id="517" name="墨迹 516">
                  <a:extLst>
                    <a:ext uri="{FF2B5EF4-FFF2-40B4-BE49-F238E27FC236}">
                      <a16:creationId xmlns:a16="http://schemas.microsoft.com/office/drawing/2014/main" id="{0A8070D8-FA48-65E2-8F03-8E69512D94BC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3743685" y="3584512"/>
                  <a:ext cx="180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518" name="墨迹 517">
                  <a:extLst>
                    <a:ext uri="{FF2B5EF4-FFF2-40B4-BE49-F238E27FC236}">
                      <a16:creationId xmlns:a16="http://schemas.microsoft.com/office/drawing/2014/main" id="{DC63C9D3-1817-3A8D-5A94-2020A32814AF}"/>
                    </a:ext>
                  </a:extLst>
                </p14:cNvPr>
                <p14:cNvContentPartPr/>
                <p14:nvPr/>
              </p14:nvContentPartPr>
              <p14:xfrm>
                <a:off x="3947445" y="3534472"/>
                <a:ext cx="31680" cy="126360"/>
              </p14:xfrm>
            </p:contentPart>
          </mc:Choice>
          <mc:Fallback>
            <p:pic>
              <p:nvPicPr>
                <p:cNvPr id="518" name="墨迹 517">
                  <a:extLst>
                    <a:ext uri="{FF2B5EF4-FFF2-40B4-BE49-F238E27FC236}">
                      <a16:creationId xmlns:a16="http://schemas.microsoft.com/office/drawing/2014/main" id="{DC63C9D3-1817-3A8D-5A94-2020A32814AF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3929445" y="3516472"/>
                  <a:ext cx="67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519" name="墨迹 518">
                  <a:extLst>
                    <a:ext uri="{FF2B5EF4-FFF2-40B4-BE49-F238E27FC236}">
                      <a16:creationId xmlns:a16="http://schemas.microsoft.com/office/drawing/2014/main" id="{1BC1E424-B636-C398-8BE8-59CEA7492646}"/>
                    </a:ext>
                  </a:extLst>
                </p14:cNvPr>
                <p14:cNvContentPartPr/>
                <p14:nvPr/>
              </p14:nvContentPartPr>
              <p14:xfrm>
                <a:off x="3999645" y="3509272"/>
                <a:ext cx="16920" cy="24480"/>
              </p14:xfrm>
            </p:contentPart>
          </mc:Choice>
          <mc:Fallback>
            <p:pic>
              <p:nvPicPr>
                <p:cNvPr id="519" name="墨迹 518">
                  <a:extLst>
                    <a:ext uri="{FF2B5EF4-FFF2-40B4-BE49-F238E27FC236}">
                      <a16:creationId xmlns:a16="http://schemas.microsoft.com/office/drawing/2014/main" id="{1BC1E424-B636-C398-8BE8-59CEA7492646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3981645" y="3491632"/>
                  <a:ext cx="52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520" name="墨迹 519">
                  <a:extLst>
                    <a:ext uri="{FF2B5EF4-FFF2-40B4-BE49-F238E27FC236}">
                      <a16:creationId xmlns:a16="http://schemas.microsoft.com/office/drawing/2014/main" id="{E49B4A88-516F-5CE9-390D-8DF223D627C3}"/>
                    </a:ext>
                  </a:extLst>
                </p14:cNvPr>
                <p14:cNvContentPartPr/>
                <p14:nvPr/>
              </p14:nvContentPartPr>
              <p14:xfrm>
                <a:off x="3999645" y="3418552"/>
                <a:ext cx="215640" cy="297360"/>
              </p14:xfrm>
            </p:contentPart>
          </mc:Choice>
          <mc:Fallback>
            <p:pic>
              <p:nvPicPr>
                <p:cNvPr id="520" name="墨迹 519">
                  <a:extLst>
                    <a:ext uri="{FF2B5EF4-FFF2-40B4-BE49-F238E27FC236}">
                      <a16:creationId xmlns:a16="http://schemas.microsoft.com/office/drawing/2014/main" id="{E49B4A88-516F-5CE9-390D-8DF223D627C3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3981645" y="3400552"/>
                  <a:ext cx="251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521" name="墨迹 520">
                  <a:extLst>
                    <a:ext uri="{FF2B5EF4-FFF2-40B4-BE49-F238E27FC236}">
                      <a16:creationId xmlns:a16="http://schemas.microsoft.com/office/drawing/2014/main" id="{0DF0E38B-62EB-8419-0A27-0327003163F9}"/>
                    </a:ext>
                  </a:extLst>
                </p14:cNvPr>
                <p14:cNvContentPartPr/>
                <p14:nvPr/>
              </p14:nvContentPartPr>
              <p14:xfrm>
                <a:off x="4050765" y="3586672"/>
                <a:ext cx="6480" cy="45360"/>
              </p14:xfrm>
            </p:contentPart>
          </mc:Choice>
          <mc:Fallback>
            <p:pic>
              <p:nvPicPr>
                <p:cNvPr id="521" name="墨迹 520">
                  <a:extLst>
                    <a:ext uri="{FF2B5EF4-FFF2-40B4-BE49-F238E27FC236}">
                      <a16:creationId xmlns:a16="http://schemas.microsoft.com/office/drawing/2014/main" id="{0DF0E38B-62EB-8419-0A27-0327003163F9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4032765" y="3569032"/>
                  <a:ext cx="42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522" name="墨迹 521">
                  <a:extLst>
                    <a:ext uri="{FF2B5EF4-FFF2-40B4-BE49-F238E27FC236}">
                      <a16:creationId xmlns:a16="http://schemas.microsoft.com/office/drawing/2014/main" id="{12D9529F-65EF-6E54-356D-B72095EB4FBC}"/>
                    </a:ext>
                  </a:extLst>
                </p14:cNvPr>
                <p14:cNvContentPartPr/>
                <p14:nvPr/>
              </p14:nvContentPartPr>
              <p14:xfrm>
                <a:off x="4036725" y="3511432"/>
                <a:ext cx="124560" cy="131040"/>
              </p14:xfrm>
            </p:contentPart>
          </mc:Choice>
          <mc:Fallback>
            <p:pic>
              <p:nvPicPr>
                <p:cNvPr id="522" name="墨迹 521">
                  <a:extLst>
                    <a:ext uri="{FF2B5EF4-FFF2-40B4-BE49-F238E27FC236}">
                      <a16:creationId xmlns:a16="http://schemas.microsoft.com/office/drawing/2014/main" id="{12D9529F-65EF-6E54-356D-B72095EB4FBC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4018725" y="3493432"/>
                  <a:ext cx="160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524" name="墨迹 523">
                  <a:extLst>
                    <a:ext uri="{FF2B5EF4-FFF2-40B4-BE49-F238E27FC236}">
                      <a16:creationId xmlns:a16="http://schemas.microsoft.com/office/drawing/2014/main" id="{4096078E-B6EF-BBAB-11AD-0A15E90405E0}"/>
                    </a:ext>
                  </a:extLst>
                </p14:cNvPr>
                <p14:cNvContentPartPr/>
                <p14:nvPr/>
              </p14:nvContentPartPr>
              <p14:xfrm>
                <a:off x="4262805" y="3494872"/>
                <a:ext cx="31680" cy="121680"/>
              </p14:xfrm>
            </p:contentPart>
          </mc:Choice>
          <mc:Fallback>
            <p:pic>
              <p:nvPicPr>
                <p:cNvPr id="524" name="墨迹 523">
                  <a:extLst>
                    <a:ext uri="{FF2B5EF4-FFF2-40B4-BE49-F238E27FC236}">
                      <a16:creationId xmlns:a16="http://schemas.microsoft.com/office/drawing/2014/main" id="{4096078E-B6EF-BBAB-11AD-0A15E90405E0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4244805" y="3476872"/>
                  <a:ext cx="6732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4" name="组合 543">
            <a:extLst>
              <a:ext uri="{FF2B5EF4-FFF2-40B4-BE49-F238E27FC236}">
                <a16:creationId xmlns:a16="http://schemas.microsoft.com/office/drawing/2014/main" id="{D5443F0D-BB2D-DA65-35F1-EACE6557CB15}"/>
              </a:ext>
            </a:extLst>
          </p:cNvPr>
          <p:cNvGrpSpPr/>
          <p:nvPr/>
        </p:nvGrpSpPr>
        <p:grpSpPr>
          <a:xfrm>
            <a:off x="6407325" y="3263032"/>
            <a:ext cx="1512000" cy="756720"/>
            <a:chOff x="6407325" y="3263032"/>
            <a:chExt cx="1512000" cy="75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90" name="墨迹 489">
                  <a:extLst>
                    <a:ext uri="{FF2B5EF4-FFF2-40B4-BE49-F238E27FC236}">
                      <a16:creationId xmlns:a16="http://schemas.microsoft.com/office/drawing/2014/main" id="{930E340A-8C15-E70E-C42D-3922472D7CA6}"/>
                    </a:ext>
                  </a:extLst>
                </p14:cNvPr>
                <p14:cNvContentPartPr/>
                <p14:nvPr/>
              </p14:nvContentPartPr>
              <p14:xfrm>
                <a:off x="6407325" y="3407032"/>
                <a:ext cx="76320" cy="8640"/>
              </p14:xfrm>
            </p:contentPart>
          </mc:Choice>
          <mc:Fallback>
            <p:pic>
              <p:nvPicPr>
                <p:cNvPr id="490" name="墨迹 489">
                  <a:extLst>
                    <a:ext uri="{FF2B5EF4-FFF2-40B4-BE49-F238E27FC236}">
                      <a16:creationId xmlns:a16="http://schemas.microsoft.com/office/drawing/2014/main" id="{930E340A-8C15-E70E-C42D-3922472D7CA6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6389325" y="3389392"/>
                  <a:ext cx="111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2">
              <p14:nvContentPartPr>
                <p14:cNvPr id="491" name="墨迹 490">
                  <a:extLst>
                    <a:ext uri="{FF2B5EF4-FFF2-40B4-BE49-F238E27FC236}">
                      <a16:creationId xmlns:a16="http://schemas.microsoft.com/office/drawing/2014/main" id="{5ADC73D8-BFC1-1149-AC71-E20EF09D9891}"/>
                    </a:ext>
                  </a:extLst>
                </p14:cNvPr>
                <p14:cNvContentPartPr/>
                <p14:nvPr/>
              </p14:nvContentPartPr>
              <p14:xfrm>
                <a:off x="6421725" y="3443752"/>
                <a:ext cx="131400" cy="201960"/>
              </p14:xfrm>
            </p:contentPart>
          </mc:Choice>
          <mc:Fallback>
            <p:pic>
              <p:nvPicPr>
                <p:cNvPr id="491" name="墨迹 490">
                  <a:extLst>
                    <a:ext uri="{FF2B5EF4-FFF2-40B4-BE49-F238E27FC236}">
                      <a16:creationId xmlns:a16="http://schemas.microsoft.com/office/drawing/2014/main" id="{5ADC73D8-BFC1-1149-AC71-E20EF09D9891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6404085" y="3425752"/>
                  <a:ext cx="167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4">
              <p14:nvContentPartPr>
                <p14:cNvPr id="492" name="墨迹 491">
                  <a:extLst>
                    <a:ext uri="{FF2B5EF4-FFF2-40B4-BE49-F238E27FC236}">
                      <a16:creationId xmlns:a16="http://schemas.microsoft.com/office/drawing/2014/main" id="{DA91B4DF-6E6D-670F-BC5F-A54BACD8EC28}"/>
                    </a:ext>
                  </a:extLst>
                </p14:cNvPr>
                <p14:cNvContentPartPr/>
                <p14:nvPr/>
              </p14:nvContentPartPr>
              <p14:xfrm>
                <a:off x="6462405" y="3490552"/>
                <a:ext cx="61920" cy="88200"/>
              </p14:xfrm>
            </p:contentPart>
          </mc:Choice>
          <mc:Fallback>
            <p:pic>
              <p:nvPicPr>
                <p:cNvPr id="492" name="墨迹 491">
                  <a:extLst>
                    <a:ext uri="{FF2B5EF4-FFF2-40B4-BE49-F238E27FC236}">
                      <a16:creationId xmlns:a16="http://schemas.microsoft.com/office/drawing/2014/main" id="{DA91B4DF-6E6D-670F-BC5F-A54BACD8EC28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6444765" y="3472912"/>
                  <a:ext cx="97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6">
              <p14:nvContentPartPr>
                <p14:cNvPr id="493" name="墨迹 492">
                  <a:extLst>
                    <a:ext uri="{FF2B5EF4-FFF2-40B4-BE49-F238E27FC236}">
                      <a16:creationId xmlns:a16="http://schemas.microsoft.com/office/drawing/2014/main" id="{B4F1FE34-9D58-DC7B-779C-5C6B85AB024D}"/>
                    </a:ext>
                  </a:extLst>
                </p14:cNvPr>
                <p14:cNvContentPartPr/>
                <p14:nvPr/>
              </p14:nvContentPartPr>
              <p14:xfrm>
                <a:off x="6450165" y="3511432"/>
                <a:ext cx="99360" cy="76680"/>
              </p14:xfrm>
            </p:contentPart>
          </mc:Choice>
          <mc:Fallback>
            <p:pic>
              <p:nvPicPr>
                <p:cNvPr id="493" name="墨迹 492">
                  <a:extLst>
                    <a:ext uri="{FF2B5EF4-FFF2-40B4-BE49-F238E27FC236}">
                      <a16:creationId xmlns:a16="http://schemas.microsoft.com/office/drawing/2014/main" id="{B4F1FE34-9D58-DC7B-779C-5C6B85AB024D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6432165" y="3493792"/>
                  <a:ext cx="135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8">
              <p14:nvContentPartPr>
                <p14:cNvPr id="494" name="墨迹 493">
                  <a:extLst>
                    <a:ext uri="{FF2B5EF4-FFF2-40B4-BE49-F238E27FC236}">
                      <a16:creationId xmlns:a16="http://schemas.microsoft.com/office/drawing/2014/main" id="{ADC01B63-6A51-779D-BA67-EB5340E79A05}"/>
                    </a:ext>
                  </a:extLst>
                </p14:cNvPr>
                <p14:cNvContentPartPr/>
                <p14:nvPr/>
              </p14:nvContentPartPr>
              <p14:xfrm>
                <a:off x="6603525" y="3439432"/>
                <a:ext cx="47520" cy="155880"/>
              </p14:xfrm>
            </p:contentPart>
          </mc:Choice>
          <mc:Fallback>
            <p:pic>
              <p:nvPicPr>
                <p:cNvPr id="494" name="墨迹 493">
                  <a:extLst>
                    <a:ext uri="{FF2B5EF4-FFF2-40B4-BE49-F238E27FC236}">
                      <a16:creationId xmlns:a16="http://schemas.microsoft.com/office/drawing/2014/main" id="{ADC01B63-6A51-779D-BA67-EB5340E79A05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6585885" y="3421432"/>
                  <a:ext cx="83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0">
              <p14:nvContentPartPr>
                <p14:cNvPr id="495" name="墨迹 494">
                  <a:extLst>
                    <a:ext uri="{FF2B5EF4-FFF2-40B4-BE49-F238E27FC236}">
                      <a16:creationId xmlns:a16="http://schemas.microsoft.com/office/drawing/2014/main" id="{35F9BEAD-AADC-0005-0555-BBB5E2DA15EF}"/>
                    </a:ext>
                  </a:extLst>
                </p14:cNvPr>
                <p14:cNvContentPartPr/>
                <p14:nvPr/>
              </p14:nvContentPartPr>
              <p14:xfrm>
                <a:off x="6635925" y="3393352"/>
                <a:ext cx="182160" cy="242640"/>
              </p14:xfrm>
            </p:contentPart>
          </mc:Choice>
          <mc:Fallback>
            <p:pic>
              <p:nvPicPr>
                <p:cNvPr id="495" name="墨迹 494">
                  <a:extLst>
                    <a:ext uri="{FF2B5EF4-FFF2-40B4-BE49-F238E27FC236}">
                      <a16:creationId xmlns:a16="http://schemas.microsoft.com/office/drawing/2014/main" id="{35F9BEAD-AADC-0005-0555-BBB5E2DA15EF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6618285" y="3375712"/>
                  <a:ext cx="217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2">
              <p14:nvContentPartPr>
                <p14:cNvPr id="496" name="墨迹 495">
                  <a:extLst>
                    <a:ext uri="{FF2B5EF4-FFF2-40B4-BE49-F238E27FC236}">
                      <a16:creationId xmlns:a16="http://schemas.microsoft.com/office/drawing/2014/main" id="{90F93B69-120E-75FF-71A2-647B2887F443}"/>
                    </a:ext>
                  </a:extLst>
                </p14:cNvPr>
                <p14:cNvContentPartPr/>
                <p14:nvPr/>
              </p14:nvContentPartPr>
              <p14:xfrm>
                <a:off x="6673365" y="3531232"/>
                <a:ext cx="5760" cy="32760"/>
              </p14:xfrm>
            </p:contentPart>
          </mc:Choice>
          <mc:Fallback>
            <p:pic>
              <p:nvPicPr>
                <p:cNvPr id="496" name="墨迹 495">
                  <a:extLst>
                    <a:ext uri="{FF2B5EF4-FFF2-40B4-BE49-F238E27FC236}">
                      <a16:creationId xmlns:a16="http://schemas.microsoft.com/office/drawing/2014/main" id="{90F93B69-120E-75FF-71A2-647B2887F443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6655725" y="3513592"/>
                  <a:ext cx="41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4">
              <p14:nvContentPartPr>
                <p14:cNvPr id="497" name="墨迹 496">
                  <a:extLst>
                    <a:ext uri="{FF2B5EF4-FFF2-40B4-BE49-F238E27FC236}">
                      <a16:creationId xmlns:a16="http://schemas.microsoft.com/office/drawing/2014/main" id="{BD33C4F9-C4CD-B7F9-B66F-6D39CEE20ED1}"/>
                    </a:ext>
                  </a:extLst>
                </p14:cNvPr>
                <p14:cNvContentPartPr/>
                <p14:nvPr/>
              </p14:nvContentPartPr>
              <p14:xfrm>
                <a:off x="6669405" y="3459232"/>
                <a:ext cx="101520" cy="116280"/>
              </p14:xfrm>
            </p:contentPart>
          </mc:Choice>
          <mc:Fallback>
            <p:pic>
              <p:nvPicPr>
                <p:cNvPr id="497" name="墨迹 496">
                  <a:extLst>
                    <a:ext uri="{FF2B5EF4-FFF2-40B4-BE49-F238E27FC236}">
                      <a16:creationId xmlns:a16="http://schemas.microsoft.com/office/drawing/2014/main" id="{BD33C4F9-C4CD-B7F9-B66F-6D39CEE20ED1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6651405" y="3441592"/>
                  <a:ext cx="137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498" name="墨迹 497">
                  <a:extLst>
                    <a:ext uri="{FF2B5EF4-FFF2-40B4-BE49-F238E27FC236}">
                      <a16:creationId xmlns:a16="http://schemas.microsoft.com/office/drawing/2014/main" id="{7A01F102-7C78-401C-2D02-3983FED235B8}"/>
                    </a:ext>
                  </a:extLst>
                </p14:cNvPr>
                <p14:cNvContentPartPr/>
                <p14:nvPr/>
              </p14:nvContentPartPr>
              <p14:xfrm>
                <a:off x="6860925" y="3299392"/>
                <a:ext cx="74880" cy="75600"/>
              </p14:xfrm>
            </p:contentPart>
          </mc:Choice>
          <mc:Fallback>
            <p:pic>
              <p:nvPicPr>
                <p:cNvPr id="498" name="墨迹 497">
                  <a:extLst>
                    <a:ext uri="{FF2B5EF4-FFF2-40B4-BE49-F238E27FC236}">
                      <a16:creationId xmlns:a16="http://schemas.microsoft.com/office/drawing/2014/main" id="{7A01F102-7C78-401C-2D02-3983FED235B8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6843285" y="3281752"/>
                  <a:ext cx="110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499" name="墨迹 498">
                  <a:extLst>
                    <a:ext uri="{FF2B5EF4-FFF2-40B4-BE49-F238E27FC236}">
                      <a16:creationId xmlns:a16="http://schemas.microsoft.com/office/drawing/2014/main" id="{4A1B6617-7173-DFED-3976-0B23C5C0FDE0}"/>
                    </a:ext>
                  </a:extLst>
                </p14:cNvPr>
                <p14:cNvContentPartPr/>
                <p14:nvPr/>
              </p14:nvContentPartPr>
              <p14:xfrm>
                <a:off x="6890805" y="3403792"/>
                <a:ext cx="21240" cy="28440"/>
              </p14:xfrm>
            </p:contentPart>
          </mc:Choice>
          <mc:Fallback>
            <p:pic>
              <p:nvPicPr>
                <p:cNvPr id="499" name="墨迹 498">
                  <a:extLst>
                    <a:ext uri="{FF2B5EF4-FFF2-40B4-BE49-F238E27FC236}">
                      <a16:creationId xmlns:a16="http://schemas.microsoft.com/office/drawing/2014/main" id="{4A1B6617-7173-DFED-3976-0B23C5C0FDE0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6872805" y="3386152"/>
                  <a:ext cx="56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500" name="墨迹 499">
                  <a:extLst>
                    <a:ext uri="{FF2B5EF4-FFF2-40B4-BE49-F238E27FC236}">
                      <a16:creationId xmlns:a16="http://schemas.microsoft.com/office/drawing/2014/main" id="{9D2035A6-A0F9-1F50-6FFF-27F4734B4CF8}"/>
                    </a:ext>
                  </a:extLst>
                </p14:cNvPr>
                <p14:cNvContentPartPr/>
                <p14:nvPr/>
              </p14:nvContentPartPr>
              <p14:xfrm>
                <a:off x="6890805" y="3380752"/>
                <a:ext cx="86760" cy="88560"/>
              </p14:xfrm>
            </p:contentPart>
          </mc:Choice>
          <mc:Fallback>
            <p:pic>
              <p:nvPicPr>
                <p:cNvPr id="500" name="墨迹 499">
                  <a:extLst>
                    <a:ext uri="{FF2B5EF4-FFF2-40B4-BE49-F238E27FC236}">
                      <a16:creationId xmlns:a16="http://schemas.microsoft.com/office/drawing/2014/main" id="{9D2035A6-A0F9-1F50-6FFF-27F4734B4CF8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6872805" y="3363112"/>
                  <a:ext cx="122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501" name="墨迹 500">
                  <a:extLst>
                    <a:ext uri="{FF2B5EF4-FFF2-40B4-BE49-F238E27FC236}">
                      <a16:creationId xmlns:a16="http://schemas.microsoft.com/office/drawing/2014/main" id="{6F365F67-1E60-E591-7B49-4343A66B599D}"/>
                    </a:ext>
                  </a:extLst>
                </p14:cNvPr>
                <p14:cNvContentPartPr/>
                <p14:nvPr/>
              </p14:nvContentPartPr>
              <p14:xfrm>
                <a:off x="6852285" y="3465712"/>
                <a:ext cx="47520" cy="169560"/>
              </p14:xfrm>
            </p:contentPart>
          </mc:Choice>
          <mc:Fallback>
            <p:pic>
              <p:nvPicPr>
                <p:cNvPr id="501" name="墨迹 500">
                  <a:extLst>
                    <a:ext uri="{FF2B5EF4-FFF2-40B4-BE49-F238E27FC236}">
                      <a16:creationId xmlns:a16="http://schemas.microsoft.com/office/drawing/2014/main" id="{6F365F67-1E60-E591-7B49-4343A66B599D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6834285" y="3447712"/>
                  <a:ext cx="83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502" name="墨迹 501">
                  <a:extLst>
                    <a:ext uri="{FF2B5EF4-FFF2-40B4-BE49-F238E27FC236}">
                      <a16:creationId xmlns:a16="http://schemas.microsoft.com/office/drawing/2014/main" id="{672BBCED-E6BF-8FEA-5464-CBC890264CF9}"/>
                    </a:ext>
                  </a:extLst>
                </p14:cNvPr>
                <p14:cNvContentPartPr/>
                <p14:nvPr/>
              </p14:nvContentPartPr>
              <p14:xfrm>
                <a:off x="7012125" y="3366352"/>
                <a:ext cx="115200" cy="125640"/>
              </p14:xfrm>
            </p:contentPart>
          </mc:Choice>
          <mc:Fallback>
            <p:pic>
              <p:nvPicPr>
                <p:cNvPr id="502" name="墨迹 501">
                  <a:extLst>
                    <a:ext uri="{FF2B5EF4-FFF2-40B4-BE49-F238E27FC236}">
                      <a16:creationId xmlns:a16="http://schemas.microsoft.com/office/drawing/2014/main" id="{672BBCED-E6BF-8FEA-5464-CBC890264CF9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6994125" y="3348352"/>
                  <a:ext cx="150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503" name="墨迹 502">
                  <a:extLst>
                    <a:ext uri="{FF2B5EF4-FFF2-40B4-BE49-F238E27FC236}">
                      <a16:creationId xmlns:a16="http://schemas.microsoft.com/office/drawing/2014/main" id="{86D7DC5C-A3D0-054E-86D1-A4B35D04EBB0}"/>
                    </a:ext>
                  </a:extLst>
                </p14:cNvPr>
                <p14:cNvContentPartPr/>
                <p14:nvPr/>
              </p14:nvContentPartPr>
              <p14:xfrm>
                <a:off x="7048485" y="3358072"/>
                <a:ext cx="215640" cy="216720"/>
              </p14:xfrm>
            </p:contentPart>
          </mc:Choice>
          <mc:Fallback>
            <p:pic>
              <p:nvPicPr>
                <p:cNvPr id="503" name="墨迹 502">
                  <a:extLst>
                    <a:ext uri="{FF2B5EF4-FFF2-40B4-BE49-F238E27FC236}">
                      <a16:creationId xmlns:a16="http://schemas.microsoft.com/office/drawing/2014/main" id="{86D7DC5C-A3D0-054E-86D1-A4B35D04EBB0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7030845" y="3340072"/>
                  <a:ext cx="251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504" name="墨迹 503">
                  <a:extLst>
                    <a:ext uri="{FF2B5EF4-FFF2-40B4-BE49-F238E27FC236}">
                      <a16:creationId xmlns:a16="http://schemas.microsoft.com/office/drawing/2014/main" id="{3044594D-6557-2DA9-18C9-FAB8423D78F8}"/>
                    </a:ext>
                  </a:extLst>
                </p14:cNvPr>
                <p14:cNvContentPartPr/>
                <p14:nvPr/>
              </p14:nvContentPartPr>
              <p14:xfrm>
                <a:off x="7286805" y="3307672"/>
                <a:ext cx="147600" cy="210960"/>
              </p14:xfrm>
            </p:contentPart>
          </mc:Choice>
          <mc:Fallback>
            <p:pic>
              <p:nvPicPr>
                <p:cNvPr id="504" name="墨迹 503">
                  <a:extLst>
                    <a:ext uri="{FF2B5EF4-FFF2-40B4-BE49-F238E27FC236}">
                      <a16:creationId xmlns:a16="http://schemas.microsoft.com/office/drawing/2014/main" id="{3044594D-6557-2DA9-18C9-FAB8423D78F8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7268805" y="3290032"/>
                  <a:ext cx="183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505" name="墨迹 504">
                  <a:extLst>
                    <a:ext uri="{FF2B5EF4-FFF2-40B4-BE49-F238E27FC236}">
                      <a16:creationId xmlns:a16="http://schemas.microsoft.com/office/drawing/2014/main" id="{80C5588F-8FAD-C878-37C2-F533501E87B1}"/>
                    </a:ext>
                  </a:extLst>
                </p14:cNvPr>
                <p14:cNvContentPartPr/>
                <p14:nvPr/>
              </p14:nvContentPartPr>
              <p14:xfrm>
                <a:off x="7457805" y="3269152"/>
                <a:ext cx="136080" cy="151920"/>
              </p14:xfrm>
            </p:contentPart>
          </mc:Choice>
          <mc:Fallback>
            <p:pic>
              <p:nvPicPr>
                <p:cNvPr id="505" name="墨迹 504">
                  <a:extLst>
                    <a:ext uri="{FF2B5EF4-FFF2-40B4-BE49-F238E27FC236}">
                      <a16:creationId xmlns:a16="http://schemas.microsoft.com/office/drawing/2014/main" id="{80C5588F-8FAD-C878-37C2-F533501E87B1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7439805" y="3251512"/>
                  <a:ext cx="171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506" name="墨迹 505">
                  <a:extLst>
                    <a:ext uri="{FF2B5EF4-FFF2-40B4-BE49-F238E27FC236}">
                      <a16:creationId xmlns:a16="http://schemas.microsoft.com/office/drawing/2014/main" id="{31615CC6-5AA2-961D-EAFB-8BBEAF44455F}"/>
                    </a:ext>
                  </a:extLst>
                </p14:cNvPr>
                <p14:cNvContentPartPr/>
                <p14:nvPr/>
              </p14:nvContentPartPr>
              <p14:xfrm>
                <a:off x="7547805" y="3381832"/>
                <a:ext cx="15120" cy="133920"/>
              </p14:xfrm>
            </p:contentPart>
          </mc:Choice>
          <mc:Fallback>
            <p:pic>
              <p:nvPicPr>
                <p:cNvPr id="506" name="墨迹 505">
                  <a:extLst>
                    <a:ext uri="{FF2B5EF4-FFF2-40B4-BE49-F238E27FC236}">
                      <a16:creationId xmlns:a16="http://schemas.microsoft.com/office/drawing/2014/main" id="{31615CC6-5AA2-961D-EAFB-8BBEAF44455F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7529805" y="3364192"/>
                  <a:ext cx="50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4">
              <p14:nvContentPartPr>
                <p14:cNvPr id="507" name="墨迹 506">
                  <a:extLst>
                    <a:ext uri="{FF2B5EF4-FFF2-40B4-BE49-F238E27FC236}">
                      <a16:creationId xmlns:a16="http://schemas.microsoft.com/office/drawing/2014/main" id="{671964DA-80A7-F463-903B-33CA74C645D4}"/>
                    </a:ext>
                  </a:extLst>
                </p14:cNvPr>
                <p14:cNvContentPartPr/>
                <p14:nvPr/>
              </p14:nvContentPartPr>
              <p14:xfrm>
                <a:off x="7629165" y="3263032"/>
                <a:ext cx="98280" cy="77040"/>
              </p14:xfrm>
            </p:contentPart>
          </mc:Choice>
          <mc:Fallback>
            <p:pic>
              <p:nvPicPr>
                <p:cNvPr id="507" name="墨迹 506">
                  <a:extLst>
                    <a:ext uri="{FF2B5EF4-FFF2-40B4-BE49-F238E27FC236}">
                      <a16:creationId xmlns:a16="http://schemas.microsoft.com/office/drawing/2014/main" id="{671964DA-80A7-F463-903B-33CA74C645D4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7611525" y="3245032"/>
                  <a:ext cx="133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508" name="墨迹 507">
                  <a:extLst>
                    <a:ext uri="{FF2B5EF4-FFF2-40B4-BE49-F238E27FC236}">
                      <a16:creationId xmlns:a16="http://schemas.microsoft.com/office/drawing/2014/main" id="{61BF4BA9-182E-DB0A-8C65-C05A2523684B}"/>
                    </a:ext>
                  </a:extLst>
                </p14:cNvPr>
                <p14:cNvContentPartPr/>
                <p14:nvPr/>
              </p14:nvContentPartPr>
              <p14:xfrm>
                <a:off x="7642845" y="3390472"/>
                <a:ext cx="10800" cy="50400"/>
              </p14:xfrm>
            </p:contentPart>
          </mc:Choice>
          <mc:Fallback>
            <p:pic>
              <p:nvPicPr>
                <p:cNvPr id="508" name="墨迹 507">
                  <a:extLst>
                    <a:ext uri="{FF2B5EF4-FFF2-40B4-BE49-F238E27FC236}">
                      <a16:creationId xmlns:a16="http://schemas.microsoft.com/office/drawing/2014/main" id="{61BF4BA9-182E-DB0A-8C65-C05A2523684B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7625205" y="3372472"/>
                  <a:ext cx="464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509" name="墨迹 508">
                  <a:extLst>
                    <a:ext uri="{FF2B5EF4-FFF2-40B4-BE49-F238E27FC236}">
                      <a16:creationId xmlns:a16="http://schemas.microsoft.com/office/drawing/2014/main" id="{05B22F18-87E2-E1E9-3CF2-342B2EDBB540}"/>
                    </a:ext>
                  </a:extLst>
                </p14:cNvPr>
                <p14:cNvContentPartPr/>
                <p14:nvPr/>
              </p14:nvContentPartPr>
              <p14:xfrm>
                <a:off x="7642845" y="3379672"/>
                <a:ext cx="124920" cy="88200"/>
              </p14:xfrm>
            </p:contentPart>
          </mc:Choice>
          <mc:Fallback>
            <p:pic>
              <p:nvPicPr>
                <p:cNvPr id="509" name="墨迹 508">
                  <a:extLst>
                    <a:ext uri="{FF2B5EF4-FFF2-40B4-BE49-F238E27FC236}">
                      <a16:creationId xmlns:a16="http://schemas.microsoft.com/office/drawing/2014/main" id="{05B22F18-87E2-E1E9-3CF2-342B2EDBB540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7625205" y="3362032"/>
                  <a:ext cx="160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510" name="墨迹 509">
                  <a:extLst>
                    <a:ext uri="{FF2B5EF4-FFF2-40B4-BE49-F238E27FC236}">
                      <a16:creationId xmlns:a16="http://schemas.microsoft.com/office/drawing/2014/main" id="{4C5A40F3-A7C0-95EB-EAC7-8E01CA1EBF2B}"/>
                    </a:ext>
                  </a:extLst>
                </p14:cNvPr>
                <p14:cNvContentPartPr/>
                <p14:nvPr/>
              </p14:nvContentPartPr>
              <p14:xfrm>
                <a:off x="7648965" y="3527272"/>
                <a:ext cx="90360" cy="38880"/>
              </p14:xfrm>
            </p:contentPart>
          </mc:Choice>
          <mc:Fallback>
            <p:pic>
              <p:nvPicPr>
                <p:cNvPr id="510" name="墨迹 509">
                  <a:extLst>
                    <a:ext uri="{FF2B5EF4-FFF2-40B4-BE49-F238E27FC236}">
                      <a16:creationId xmlns:a16="http://schemas.microsoft.com/office/drawing/2014/main" id="{4C5A40F3-A7C0-95EB-EAC7-8E01CA1EBF2B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7631325" y="3509272"/>
                  <a:ext cx="126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511" name="墨迹 510">
                  <a:extLst>
                    <a:ext uri="{FF2B5EF4-FFF2-40B4-BE49-F238E27FC236}">
                      <a16:creationId xmlns:a16="http://schemas.microsoft.com/office/drawing/2014/main" id="{256FE0E8-6C4D-D65F-E5B7-810DDDD0DA93}"/>
                    </a:ext>
                  </a:extLst>
                </p14:cNvPr>
                <p14:cNvContentPartPr/>
                <p14:nvPr/>
              </p14:nvContentPartPr>
              <p14:xfrm>
                <a:off x="7756605" y="3519712"/>
                <a:ext cx="26640" cy="18000"/>
              </p14:xfrm>
            </p:contentPart>
          </mc:Choice>
          <mc:Fallback>
            <p:pic>
              <p:nvPicPr>
                <p:cNvPr id="511" name="墨迹 510">
                  <a:extLst>
                    <a:ext uri="{FF2B5EF4-FFF2-40B4-BE49-F238E27FC236}">
                      <a16:creationId xmlns:a16="http://schemas.microsoft.com/office/drawing/2014/main" id="{256FE0E8-6C4D-D65F-E5B7-810DDDD0DA93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7738965" y="3502072"/>
                  <a:ext cx="62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512" name="墨迹 511">
                  <a:extLst>
                    <a:ext uri="{FF2B5EF4-FFF2-40B4-BE49-F238E27FC236}">
                      <a16:creationId xmlns:a16="http://schemas.microsoft.com/office/drawing/2014/main" id="{EA0B06F4-A001-F6BA-2B0B-82EEF1A381A4}"/>
                    </a:ext>
                  </a:extLst>
                </p14:cNvPr>
                <p14:cNvContentPartPr/>
                <p14:nvPr/>
              </p14:nvContentPartPr>
              <p14:xfrm>
                <a:off x="7849845" y="3498832"/>
                <a:ext cx="69480" cy="73440"/>
              </p14:xfrm>
            </p:contentPart>
          </mc:Choice>
          <mc:Fallback>
            <p:pic>
              <p:nvPicPr>
                <p:cNvPr id="512" name="墨迹 511">
                  <a:extLst>
                    <a:ext uri="{FF2B5EF4-FFF2-40B4-BE49-F238E27FC236}">
                      <a16:creationId xmlns:a16="http://schemas.microsoft.com/office/drawing/2014/main" id="{EA0B06F4-A001-F6BA-2B0B-82EEF1A381A4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7831845" y="3481192"/>
                  <a:ext cx="105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526" name="墨迹 525">
                  <a:extLst>
                    <a:ext uri="{FF2B5EF4-FFF2-40B4-BE49-F238E27FC236}">
                      <a16:creationId xmlns:a16="http://schemas.microsoft.com/office/drawing/2014/main" id="{3E9044A5-5C99-66DF-ED49-1F08B799916A}"/>
                    </a:ext>
                  </a:extLst>
                </p14:cNvPr>
                <p14:cNvContentPartPr/>
                <p14:nvPr/>
              </p14:nvContentPartPr>
              <p14:xfrm>
                <a:off x="6611805" y="3747592"/>
                <a:ext cx="153000" cy="48960"/>
              </p14:xfrm>
            </p:contentPart>
          </mc:Choice>
          <mc:Fallback>
            <p:pic>
              <p:nvPicPr>
                <p:cNvPr id="526" name="墨迹 525">
                  <a:extLst>
                    <a:ext uri="{FF2B5EF4-FFF2-40B4-BE49-F238E27FC236}">
                      <a16:creationId xmlns:a16="http://schemas.microsoft.com/office/drawing/2014/main" id="{3E9044A5-5C99-66DF-ED49-1F08B799916A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6594165" y="3729592"/>
                  <a:ext cx="188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527" name="墨迹 526">
                  <a:extLst>
                    <a:ext uri="{FF2B5EF4-FFF2-40B4-BE49-F238E27FC236}">
                      <a16:creationId xmlns:a16="http://schemas.microsoft.com/office/drawing/2014/main" id="{AB7238A5-E5E1-BA11-01CE-CCCB4F8D86A9}"/>
                    </a:ext>
                  </a:extLst>
                </p14:cNvPr>
                <p14:cNvContentPartPr/>
                <p14:nvPr/>
              </p14:nvContentPartPr>
              <p14:xfrm>
                <a:off x="6604605" y="3687112"/>
                <a:ext cx="111960" cy="246960"/>
              </p14:xfrm>
            </p:contentPart>
          </mc:Choice>
          <mc:Fallback>
            <p:pic>
              <p:nvPicPr>
                <p:cNvPr id="527" name="墨迹 526">
                  <a:extLst>
                    <a:ext uri="{FF2B5EF4-FFF2-40B4-BE49-F238E27FC236}">
                      <a16:creationId xmlns:a16="http://schemas.microsoft.com/office/drawing/2014/main" id="{AB7238A5-E5E1-BA11-01CE-CCCB4F8D86A9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6586605" y="3669112"/>
                  <a:ext cx="1476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0">
              <p14:nvContentPartPr>
                <p14:cNvPr id="528" name="墨迹 527">
                  <a:extLst>
                    <a:ext uri="{FF2B5EF4-FFF2-40B4-BE49-F238E27FC236}">
                      <a16:creationId xmlns:a16="http://schemas.microsoft.com/office/drawing/2014/main" id="{9FF3EA1B-D586-5F1C-3F43-B7057AA703CD}"/>
                    </a:ext>
                  </a:extLst>
                </p14:cNvPr>
                <p14:cNvContentPartPr/>
                <p14:nvPr/>
              </p14:nvContentPartPr>
              <p14:xfrm>
                <a:off x="6673365" y="3841552"/>
                <a:ext cx="93240" cy="21240"/>
              </p14:xfrm>
            </p:contentPart>
          </mc:Choice>
          <mc:Fallback>
            <p:pic>
              <p:nvPicPr>
                <p:cNvPr id="528" name="墨迹 527">
                  <a:extLst>
                    <a:ext uri="{FF2B5EF4-FFF2-40B4-BE49-F238E27FC236}">
                      <a16:creationId xmlns:a16="http://schemas.microsoft.com/office/drawing/2014/main" id="{9FF3EA1B-D586-5F1C-3F43-B7057AA703CD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6655725" y="3823552"/>
                  <a:ext cx="128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2">
              <p14:nvContentPartPr>
                <p14:cNvPr id="529" name="墨迹 528">
                  <a:extLst>
                    <a:ext uri="{FF2B5EF4-FFF2-40B4-BE49-F238E27FC236}">
                      <a16:creationId xmlns:a16="http://schemas.microsoft.com/office/drawing/2014/main" id="{3D3E5C86-3E1A-7A84-8544-00D6EE334681}"/>
                    </a:ext>
                  </a:extLst>
                </p14:cNvPr>
                <p14:cNvContentPartPr/>
                <p14:nvPr/>
              </p14:nvContentPartPr>
              <p14:xfrm>
                <a:off x="6714405" y="3853072"/>
                <a:ext cx="105840" cy="119160"/>
              </p14:xfrm>
            </p:contentPart>
          </mc:Choice>
          <mc:Fallback>
            <p:pic>
              <p:nvPicPr>
                <p:cNvPr id="529" name="墨迹 528">
                  <a:extLst>
                    <a:ext uri="{FF2B5EF4-FFF2-40B4-BE49-F238E27FC236}">
                      <a16:creationId xmlns:a16="http://schemas.microsoft.com/office/drawing/2014/main" id="{3D3E5C86-3E1A-7A84-8544-00D6EE334681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6696405" y="3835072"/>
                  <a:ext cx="141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4">
              <p14:nvContentPartPr>
                <p14:cNvPr id="530" name="墨迹 529">
                  <a:extLst>
                    <a:ext uri="{FF2B5EF4-FFF2-40B4-BE49-F238E27FC236}">
                      <a16:creationId xmlns:a16="http://schemas.microsoft.com/office/drawing/2014/main" id="{8AEF6D1D-82A1-2E41-90DC-8C87DE4E0688}"/>
                    </a:ext>
                  </a:extLst>
                </p14:cNvPr>
                <p14:cNvContentPartPr/>
                <p14:nvPr/>
              </p14:nvContentPartPr>
              <p14:xfrm>
                <a:off x="6761205" y="3817432"/>
                <a:ext cx="31680" cy="8640"/>
              </p14:xfrm>
            </p:contentPart>
          </mc:Choice>
          <mc:Fallback>
            <p:pic>
              <p:nvPicPr>
                <p:cNvPr id="530" name="墨迹 529">
                  <a:extLst>
                    <a:ext uri="{FF2B5EF4-FFF2-40B4-BE49-F238E27FC236}">
                      <a16:creationId xmlns:a16="http://schemas.microsoft.com/office/drawing/2014/main" id="{8AEF6D1D-82A1-2E41-90DC-8C87DE4E0688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6743565" y="3799792"/>
                  <a:ext cx="67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6">
              <p14:nvContentPartPr>
                <p14:cNvPr id="531" name="墨迹 530">
                  <a:extLst>
                    <a:ext uri="{FF2B5EF4-FFF2-40B4-BE49-F238E27FC236}">
                      <a16:creationId xmlns:a16="http://schemas.microsoft.com/office/drawing/2014/main" id="{16D4292B-C9E0-785A-F94D-FCAC6833FA98}"/>
                    </a:ext>
                  </a:extLst>
                </p14:cNvPr>
                <p14:cNvContentPartPr/>
                <p14:nvPr/>
              </p14:nvContentPartPr>
              <p14:xfrm>
                <a:off x="6849045" y="3761272"/>
                <a:ext cx="23400" cy="159120"/>
              </p14:xfrm>
            </p:contentPart>
          </mc:Choice>
          <mc:Fallback>
            <p:pic>
              <p:nvPicPr>
                <p:cNvPr id="531" name="墨迹 530">
                  <a:extLst>
                    <a:ext uri="{FF2B5EF4-FFF2-40B4-BE49-F238E27FC236}">
                      <a16:creationId xmlns:a16="http://schemas.microsoft.com/office/drawing/2014/main" id="{16D4292B-C9E0-785A-F94D-FCAC6833FA98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6831045" y="3743272"/>
                  <a:ext cx="59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8">
              <p14:nvContentPartPr>
                <p14:cNvPr id="532" name="墨迹 531">
                  <a:extLst>
                    <a:ext uri="{FF2B5EF4-FFF2-40B4-BE49-F238E27FC236}">
                      <a16:creationId xmlns:a16="http://schemas.microsoft.com/office/drawing/2014/main" id="{9D7B6381-1286-207D-17BC-CFC79667CD09}"/>
                    </a:ext>
                  </a:extLst>
                </p14:cNvPr>
                <p14:cNvContentPartPr/>
                <p14:nvPr/>
              </p14:nvContentPartPr>
              <p14:xfrm>
                <a:off x="6895125" y="3740392"/>
                <a:ext cx="18000" cy="32760"/>
              </p14:xfrm>
            </p:contentPart>
          </mc:Choice>
          <mc:Fallback>
            <p:pic>
              <p:nvPicPr>
                <p:cNvPr id="532" name="墨迹 531">
                  <a:extLst>
                    <a:ext uri="{FF2B5EF4-FFF2-40B4-BE49-F238E27FC236}">
                      <a16:creationId xmlns:a16="http://schemas.microsoft.com/office/drawing/2014/main" id="{9D7B6381-1286-207D-17BC-CFC79667CD09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6877125" y="3722392"/>
                  <a:ext cx="536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0">
              <p14:nvContentPartPr>
                <p14:cNvPr id="533" name="墨迹 532">
                  <a:extLst>
                    <a:ext uri="{FF2B5EF4-FFF2-40B4-BE49-F238E27FC236}">
                      <a16:creationId xmlns:a16="http://schemas.microsoft.com/office/drawing/2014/main" id="{DDE61427-F8A0-1DE7-ACA8-549B1785EE69}"/>
                    </a:ext>
                  </a:extLst>
                </p14:cNvPr>
                <p14:cNvContentPartPr/>
                <p14:nvPr/>
              </p14:nvContentPartPr>
              <p14:xfrm>
                <a:off x="6895125" y="3689992"/>
                <a:ext cx="209160" cy="329760"/>
              </p14:xfrm>
            </p:contentPart>
          </mc:Choice>
          <mc:Fallback>
            <p:pic>
              <p:nvPicPr>
                <p:cNvPr id="533" name="墨迹 532">
                  <a:extLst>
                    <a:ext uri="{FF2B5EF4-FFF2-40B4-BE49-F238E27FC236}">
                      <a16:creationId xmlns:a16="http://schemas.microsoft.com/office/drawing/2014/main" id="{DDE61427-F8A0-1DE7-ACA8-549B1785EE69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6877125" y="3671992"/>
                  <a:ext cx="244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2">
              <p14:nvContentPartPr>
                <p14:cNvPr id="534" name="墨迹 533">
                  <a:extLst>
                    <a:ext uri="{FF2B5EF4-FFF2-40B4-BE49-F238E27FC236}">
                      <a16:creationId xmlns:a16="http://schemas.microsoft.com/office/drawing/2014/main" id="{95655261-28C0-7544-D0AF-CF172856F07B}"/>
                    </a:ext>
                  </a:extLst>
                </p14:cNvPr>
                <p14:cNvContentPartPr/>
                <p14:nvPr/>
              </p14:nvContentPartPr>
              <p14:xfrm>
                <a:off x="6924285" y="3760192"/>
                <a:ext cx="97560" cy="165960"/>
              </p14:xfrm>
            </p:contentPart>
          </mc:Choice>
          <mc:Fallback>
            <p:pic>
              <p:nvPicPr>
                <p:cNvPr id="534" name="墨迹 533">
                  <a:extLst>
                    <a:ext uri="{FF2B5EF4-FFF2-40B4-BE49-F238E27FC236}">
                      <a16:creationId xmlns:a16="http://schemas.microsoft.com/office/drawing/2014/main" id="{95655261-28C0-7544-D0AF-CF172856F07B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6906285" y="3742192"/>
                  <a:ext cx="133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4">
              <p14:nvContentPartPr>
                <p14:cNvPr id="535" name="墨迹 534">
                  <a:extLst>
                    <a:ext uri="{FF2B5EF4-FFF2-40B4-BE49-F238E27FC236}">
                      <a16:creationId xmlns:a16="http://schemas.microsoft.com/office/drawing/2014/main" id="{F2273706-4EFB-1367-F42A-ECA5AE82F6B1}"/>
                    </a:ext>
                  </a:extLst>
                </p14:cNvPr>
                <p14:cNvContentPartPr/>
                <p14:nvPr/>
              </p14:nvContentPartPr>
              <p14:xfrm>
                <a:off x="6932565" y="3863512"/>
                <a:ext cx="52560" cy="45360"/>
              </p14:xfrm>
            </p:contentPart>
          </mc:Choice>
          <mc:Fallback>
            <p:pic>
              <p:nvPicPr>
                <p:cNvPr id="535" name="墨迹 534">
                  <a:extLst>
                    <a:ext uri="{FF2B5EF4-FFF2-40B4-BE49-F238E27FC236}">
                      <a16:creationId xmlns:a16="http://schemas.microsoft.com/office/drawing/2014/main" id="{F2273706-4EFB-1367-F42A-ECA5AE82F6B1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6914925" y="3845512"/>
                  <a:ext cx="88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6">
              <p14:nvContentPartPr>
                <p14:cNvPr id="536" name="墨迹 535">
                  <a:extLst>
                    <a:ext uri="{FF2B5EF4-FFF2-40B4-BE49-F238E27FC236}">
                      <a16:creationId xmlns:a16="http://schemas.microsoft.com/office/drawing/2014/main" id="{7116E43F-9F9D-0BC0-F206-34D55A0B597C}"/>
                    </a:ext>
                  </a:extLst>
                </p14:cNvPr>
                <p14:cNvContentPartPr/>
                <p14:nvPr/>
              </p14:nvContentPartPr>
              <p14:xfrm>
                <a:off x="7167645" y="3744352"/>
                <a:ext cx="140400" cy="43200"/>
              </p14:xfrm>
            </p:contentPart>
          </mc:Choice>
          <mc:Fallback>
            <p:pic>
              <p:nvPicPr>
                <p:cNvPr id="536" name="墨迹 535">
                  <a:extLst>
                    <a:ext uri="{FF2B5EF4-FFF2-40B4-BE49-F238E27FC236}">
                      <a16:creationId xmlns:a16="http://schemas.microsoft.com/office/drawing/2014/main" id="{7116E43F-9F9D-0BC0-F206-34D55A0B597C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7149645" y="3726712"/>
                  <a:ext cx="176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537" name="墨迹 536">
                  <a:extLst>
                    <a:ext uri="{FF2B5EF4-FFF2-40B4-BE49-F238E27FC236}">
                      <a16:creationId xmlns:a16="http://schemas.microsoft.com/office/drawing/2014/main" id="{D8B70B15-D3CE-4C50-E1A6-7A3FABE1930C}"/>
                    </a:ext>
                  </a:extLst>
                </p14:cNvPr>
                <p14:cNvContentPartPr/>
                <p14:nvPr/>
              </p14:nvContentPartPr>
              <p14:xfrm>
                <a:off x="7167645" y="3680632"/>
                <a:ext cx="105840" cy="249120"/>
              </p14:xfrm>
            </p:contentPart>
          </mc:Choice>
          <mc:Fallback>
            <p:pic>
              <p:nvPicPr>
                <p:cNvPr id="537" name="墨迹 536">
                  <a:extLst>
                    <a:ext uri="{FF2B5EF4-FFF2-40B4-BE49-F238E27FC236}">
                      <a16:creationId xmlns:a16="http://schemas.microsoft.com/office/drawing/2014/main" id="{D8B70B15-D3CE-4C50-E1A6-7A3FABE1930C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7149645" y="3662992"/>
                  <a:ext cx="141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538" name="墨迹 537">
                  <a:extLst>
                    <a:ext uri="{FF2B5EF4-FFF2-40B4-BE49-F238E27FC236}">
                      <a16:creationId xmlns:a16="http://schemas.microsoft.com/office/drawing/2014/main" id="{0AEDB672-67E0-2800-D6D0-61138A54D9BB}"/>
                    </a:ext>
                  </a:extLst>
                </p14:cNvPr>
                <p14:cNvContentPartPr/>
                <p14:nvPr/>
              </p14:nvContentPartPr>
              <p14:xfrm>
                <a:off x="7213725" y="3827872"/>
                <a:ext cx="131040" cy="97560"/>
              </p14:xfrm>
            </p:contentPart>
          </mc:Choice>
          <mc:Fallback>
            <p:pic>
              <p:nvPicPr>
                <p:cNvPr id="538" name="墨迹 537">
                  <a:extLst>
                    <a:ext uri="{FF2B5EF4-FFF2-40B4-BE49-F238E27FC236}">
                      <a16:creationId xmlns:a16="http://schemas.microsoft.com/office/drawing/2014/main" id="{0AEDB672-67E0-2800-D6D0-61138A54D9BB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7195725" y="3810232"/>
                  <a:ext cx="166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539" name="墨迹 538">
                  <a:extLst>
                    <a:ext uri="{FF2B5EF4-FFF2-40B4-BE49-F238E27FC236}">
                      <a16:creationId xmlns:a16="http://schemas.microsoft.com/office/drawing/2014/main" id="{AC23887F-401A-9033-41CB-DFAE311007F7}"/>
                    </a:ext>
                  </a:extLst>
                </p14:cNvPr>
                <p14:cNvContentPartPr/>
                <p14:nvPr/>
              </p14:nvContentPartPr>
              <p14:xfrm>
                <a:off x="7375365" y="3783232"/>
                <a:ext cx="32760" cy="180000"/>
              </p14:xfrm>
            </p:contentPart>
          </mc:Choice>
          <mc:Fallback>
            <p:pic>
              <p:nvPicPr>
                <p:cNvPr id="539" name="墨迹 538">
                  <a:extLst>
                    <a:ext uri="{FF2B5EF4-FFF2-40B4-BE49-F238E27FC236}">
                      <a16:creationId xmlns:a16="http://schemas.microsoft.com/office/drawing/2014/main" id="{AC23887F-401A-9033-41CB-DFAE311007F7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7357725" y="3765232"/>
                  <a:ext cx="68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540" name="墨迹 539">
                  <a:extLst>
                    <a:ext uri="{FF2B5EF4-FFF2-40B4-BE49-F238E27FC236}">
                      <a16:creationId xmlns:a16="http://schemas.microsoft.com/office/drawing/2014/main" id="{B26F5770-9C88-AB2D-4304-0F9CC30A93B7}"/>
                    </a:ext>
                  </a:extLst>
                </p14:cNvPr>
                <p14:cNvContentPartPr/>
                <p14:nvPr/>
              </p14:nvContentPartPr>
              <p14:xfrm>
                <a:off x="7430805" y="3776752"/>
                <a:ext cx="10800" cy="43200"/>
              </p14:xfrm>
            </p:contentPart>
          </mc:Choice>
          <mc:Fallback>
            <p:pic>
              <p:nvPicPr>
                <p:cNvPr id="540" name="墨迹 539">
                  <a:extLst>
                    <a:ext uri="{FF2B5EF4-FFF2-40B4-BE49-F238E27FC236}">
                      <a16:creationId xmlns:a16="http://schemas.microsoft.com/office/drawing/2014/main" id="{B26F5770-9C88-AB2D-4304-0F9CC30A93B7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7413165" y="3759112"/>
                  <a:ext cx="46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541" name="墨迹 540">
                  <a:extLst>
                    <a:ext uri="{FF2B5EF4-FFF2-40B4-BE49-F238E27FC236}">
                      <a16:creationId xmlns:a16="http://schemas.microsoft.com/office/drawing/2014/main" id="{19E1066B-2A16-0B42-60BA-BD16FEAAD3FB}"/>
                    </a:ext>
                  </a:extLst>
                </p14:cNvPr>
                <p14:cNvContentPartPr/>
                <p14:nvPr/>
              </p14:nvContentPartPr>
              <p14:xfrm>
                <a:off x="7430805" y="3707632"/>
                <a:ext cx="201960" cy="288000"/>
              </p14:xfrm>
            </p:contentPart>
          </mc:Choice>
          <mc:Fallback>
            <p:pic>
              <p:nvPicPr>
                <p:cNvPr id="541" name="墨迹 540">
                  <a:extLst>
                    <a:ext uri="{FF2B5EF4-FFF2-40B4-BE49-F238E27FC236}">
                      <a16:creationId xmlns:a16="http://schemas.microsoft.com/office/drawing/2014/main" id="{19E1066B-2A16-0B42-60BA-BD16FEAAD3FB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7413165" y="3689992"/>
                  <a:ext cx="2376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542" name="墨迹 541">
                  <a:extLst>
                    <a:ext uri="{FF2B5EF4-FFF2-40B4-BE49-F238E27FC236}">
                      <a16:creationId xmlns:a16="http://schemas.microsoft.com/office/drawing/2014/main" id="{BA756F11-2071-248E-9E12-85434154D725}"/>
                    </a:ext>
                  </a:extLst>
                </p14:cNvPr>
                <p14:cNvContentPartPr/>
                <p14:nvPr/>
              </p14:nvContentPartPr>
              <p14:xfrm>
                <a:off x="7474725" y="3819592"/>
                <a:ext cx="76680" cy="45360"/>
              </p14:xfrm>
            </p:contentPart>
          </mc:Choice>
          <mc:Fallback>
            <p:pic>
              <p:nvPicPr>
                <p:cNvPr id="542" name="墨迹 541">
                  <a:extLst>
                    <a:ext uri="{FF2B5EF4-FFF2-40B4-BE49-F238E27FC236}">
                      <a16:creationId xmlns:a16="http://schemas.microsoft.com/office/drawing/2014/main" id="{BA756F11-2071-248E-9E12-85434154D725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7456725" y="3801952"/>
                  <a:ext cx="112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543" name="墨迹 542">
                  <a:extLst>
                    <a:ext uri="{FF2B5EF4-FFF2-40B4-BE49-F238E27FC236}">
                      <a16:creationId xmlns:a16="http://schemas.microsoft.com/office/drawing/2014/main" id="{B45A2269-8CA6-DA41-BE80-F6199E535156}"/>
                    </a:ext>
                  </a:extLst>
                </p14:cNvPr>
                <p14:cNvContentPartPr/>
                <p14:nvPr/>
              </p14:nvContentPartPr>
              <p14:xfrm>
                <a:off x="7461045" y="3778912"/>
                <a:ext cx="77760" cy="169560"/>
              </p14:xfrm>
            </p:contentPart>
          </mc:Choice>
          <mc:Fallback>
            <p:pic>
              <p:nvPicPr>
                <p:cNvPr id="543" name="墨迹 542">
                  <a:extLst>
                    <a:ext uri="{FF2B5EF4-FFF2-40B4-BE49-F238E27FC236}">
                      <a16:creationId xmlns:a16="http://schemas.microsoft.com/office/drawing/2014/main" id="{B45A2269-8CA6-DA41-BE80-F6199E535156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7443405" y="3760912"/>
                  <a:ext cx="11340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2">
            <p14:nvContentPartPr>
              <p14:cNvPr id="579" name="墨迹 578">
                <a:extLst>
                  <a:ext uri="{FF2B5EF4-FFF2-40B4-BE49-F238E27FC236}">
                    <a16:creationId xmlns:a16="http://schemas.microsoft.com/office/drawing/2014/main" id="{30B777F4-DCAB-102C-F2E1-6417F4CC5369}"/>
                  </a:ext>
                </a:extLst>
              </p14:cNvPr>
              <p14:cNvContentPartPr/>
              <p14:nvPr/>
            </p14:nvContentPartPr>
            <p14:xfrm>
              <a:off x="798165" y="5532472"/>
              <a:ext cx="16920" cy="2520"/>
            </p14:xfrm>
          </p:contentPart>
        </mc:Choice>
        <mc:Fallback>
          <p:pic>
            <p:nvPicPr>
              <p:cNvPr id="579" name="墨迹 578">
                <a:extLst>
                  <a:ext uri="{FF2B5EF4-FFF2-40B4-BE49-F238E27FC236}">
                    <a16:creationId xmlns:a16="http://schemas.microsoft.com/office/drawing/2014/main" id="{30B777F4-DCAB-102C-F2E1-6417F4CC5369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780165" y="5514832"/>
                <a:ext cx="525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4">
            <p14:nvContentPartPr>
              <p14:cNvPr id="648" name="墨迹 647">
                <a:extLst>
                  <a:ext uri="{FF2B5EF4-FFF2-40B4-BE49-F238E27FC236}">
                    <a16:creationId xmlns:a16="http://schemas.microsoft.com/office/drawing/2014/main" id="{E56D56F7-8571-5A07-2C76-97DD185BC42A}"/>
                  </a:ext>
                </a:extLst>
              </p14:cNvPr>
              <p14:cNvContentPartPr/>
              <p14:nvPr/>
            </p14:nvContentPartPr>
            <p14:xfrm>
              <a:off x="2518245" y="4160152"/>
              <a:ext cx="360" cy="360"/>
            </p14:xfrm>
          </p:contentPart>
        </mc:Choice>
        <mc:Fallback>
          <p:pic>
            <p:nvPicPr>
              <p:cNvPr id="648" name="墨迹 647">
                <a:extLst>
                  <a:ext uri="{FF2B5EF4-FFF2-40B4-BE49-F238E27FC236}">
                    <a16:creationId xmlns:a16="http://schemas.microsoft.com/office/drawing/2014/main" id="{E56D56F7-8571-5A07-2C76-97DD185BC4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00605" y="414215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7" name="组合 716">
            <a:extLst>
              <a:ext uri="{FF2B5EF4-FFF2-40B4-BE49-F238E27FC236}">
                <a16:creationId xmlns:a16="http://schemas.microsoft.com/office/drawing/2014/main" id="{D5974026-6890-3E9A-53AA-BD91643D1FE2}"/>
              </a:ext>
            </a:extLst>
          </p:cNvPr>
          <p:cNvGrpSpPr/>
          <p:nvPr/>
        </p:nvGrpSpPr>
        <p:grpSpPr>
          <a:xfrm>
            <a:off x="4066245" y="4619872"/>
            <a:ext cx="323280" cy="417600"/>
            <a:chOff x="4066245" y="4619872"/>
            <a:chExt cx="3232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712" name="墨迹 711">
                  <a:extLst>
                    <a:ext uri="{FF2B5EF4-FFF2-40B4-BE49-F238E27FC236}">
                      <a16:creationId xmlns:a16="http://schemas.microsoft.com/office/drawing/2014/main" id="{A6E05581-FBEA-55D3-FAC8-854AD8B0EC64}"/>
                    </a:ext>
                  </a:extLst>
                </p14:cNvPr>
                <p14:cNvContentPartPr/>
                <p14:nvPr/>
              </p14:nvContentPartPr>
              <p14:xfrm>
                <a:off x="4066245" y="4714912"/>
                <a:ext cx="79560" cy="81720"/>
              </p14:xfrm>
            </p:contentPart>
          </mc:Choice>
          <mc:Fallback>
            <p:pic>
              <p:nvPicPr>
                <p:cNvPr id="712" name="墨迹 711">
                  <a:extLst>
                    <a:ext uri="{FF2B5EF4-FFF2-40B4-BE49-F238E27FC236}">
                      <a16:creationId xmlns:a16="http://schemas.microsoft.com/office/drawing/2014/main" id="{A6E05581-FBEA-55D3-FAC8-854AD8B0EC64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4048605" y="4696912"/>
                  <a:ext cx="115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713" name="墨迹 712">
                  <a:extLst>
                    <a:ext uri="{FF2B5EF4-FFF2-40B4-BE49-F238E27FC236}">
                      <a16:creationId xmlns:a16="http://schemas.microsoft.com/office/drawing/2014/main" id="{46D24682-0E4B-18A9-3C8E-933105646DE1}"/>
                    </a:ext>
                  </a:extLst>
                </p14:cNvPr>
                <p14:cNvContentPartPr/>
                <p14:nvPr/>
              </p14:nvContentPartPr>
              <p14:xfrm>
                <a:off x="4107285" y="4619872"/>
                <a:ext cx="112320" cy="417600"/>
              </p14:xfrm>
            </p:contentPart>
          </mc:Choice>
          <mc:Fallback>
            <p:pic>
              <p:nvPicPr>
                <p:cNvPr id="713" name="墨迹 712">
                  <a:extLst>
                    <a:ext uri="{FF2B5EF4-FFF2-40B4-BE49-F238E27FC236}">
                      <a16:creationId xmlns:a16="http://schemas.microsoft.com/office/drawing/2014/main" id="{46D24682-0E4B-18A9-3C8E-933105646DE1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4089285" y="4601872"/>
                  <a:ext cx="1479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714" name="墨迹 713">
                  <a:extLst>
                    <a:ext uri="{FF2B5EF4-FFF2-40B4-BE49-F238E27FC236}">
                      <a16:creationId xmlns:a16="http://schemas.microsoft.com/office/drawing/2014/main" id="{B5A3C0A0-C8EA-E4B7-9A8B-9F044A345B36}"/>
                    </a:ext>
                  </a:extLst>
                </p14:cNvPr>
                <p14:cNvContentPartPr/>
                <p14:nvPr/>
              </p14:nvContentPartPr>
              <p14:xfrm>
                <a:off x="4327605" y="4756672"/>
                <a:ext cx="23400" cy="42120"/>
              </p14:xfrm>
            </p:contentPart>
          </mc:Choice>
          <mc:Fallback>
            <p:pic>
              <p:nvPicPr>
                <p:cNvPr id="714" name="墨迹 713">
                  <a:extLst>
                    <a:ext uri="{FF2B5EF4-FFF2-40B4-BE49-F238E27FC236}">
                      <a16:creationId xmlns:a16="http://schemas.microsoft.com/office/drawing/2014/main" id="{B5A3C0A0-C8EA-E4B7-9A8B-9F044A345B36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4309605" y="4738672"/>
                  <a:ext cx="59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715" name="墨迹 714">
                  <a:extLst>
                    <a:ext uri="{FF2B5EF4-FFF2-40B4-BE49-F238E27FC236}">
                      <a16:creationId xmlns:a16="http://schemas.microsoft.com/office/drawing/2014/main" id="{BE6AF1C4-0998-996D-2C14-8D6DD46E1550}"/>
                    </a:ext>
                  </a:extLst>
                </p14:cNvPr>
                <p14:cNvContentPartPr/>
                <p14:nvPr/>
              </p14:nvContentPartPr>
              <p14:xfrm>
                <a:off x="4343085" y="4898512"/>
                <a:ext cx="46440" cy="32760"/>
              </p14:xfrm>
            </p:contentPart>
          </mc:Choice>
          <mc:Fallback>
            <p:pic>
              <p:nvPicPr>
                <p:cNvPr id="715" name="墨迹 714">
                  <a:extLst>
                    <a:ext uri="{FF2B5EF4-FFF2-40B4-BE49-F238E27FC236}">
                      <a16:creationId xmlns:a16="http://schemas.microsoft.com/office/drawing/2014/main" id="{BE6AF1C4-0998-996D-2C14-8D6DD46E1550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4325445" y="4880872"/>
                  <a:ext cx="82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716" name="墨迹 715">
                  <a:extLst>
                    <a:ext uri="{FF2B5EF4-FFF2-40B4-BE49-F238E27FC236}">
                      <a16:creationId xmlns:a16="http://schemas.microsoft.com/office/drawing/2014/main" id="{F8077EFA-5C74-7A25-E2F2-FF93E5F9AC2A}"/>
                    </a:ext>
                  </a:extLst>
                </p14:cNvPr>
                <p14:cNvContentPartPr/>
                <p14:nvPr/>
              </p14:nvContentPartPr>
              <p14:xfrm>
                <a:off x="4147965" y="4772152"/>
                <a:ext cx="37080" cy="22320"/>
              </p14:xfrm>
            </p:contentPart>
          </mc:Choice>
          <mc:Fallback>
            <p:pic>
              <p:nvPicPr>
                <p:cNvPr id="716" name="墨迹 715">
                  <a:extLst>
                    <a:ext uri="{FF2B5EF4-FFF2-40B4-BE49-F238E27FC236}">
                      <a16:creationId xmlns:a16="http://schemas.microsoft.com/office/drawing/2014/main" id="{F8077EFA-5C74-7A25-E2F2-FF93E5F9AC2A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4129965" y="4754512"/>
                  <a:ext cx="7272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3" name="组合 722">
            <a:extLst>
              <a:ext uri="{FF2B5EF4-FFF2-40B4-BE49-F238E27FC236}">
                <a16:creationId xmlns:a16="http://schemas.microsoft.com/office/drawing/2014/main" id="{62A21794-8911-3E15-5786-B55A1C11D835}"/>
              </a:ext>
            </a:extLst>
          </p:cNvPr>
          <p:cNvGrpSpPr/>
          <p:nvPr/>
        </p:nvGrpSpPr>
        <p:grpSpPr>
          <a:xfrm>
            <a:off x="4512285" y="4528072"/>
            <a:ext cx="368280" cy="370440"/>
            <a:chOff x="4512285" y="4528072"/>
            <a:chExt cx="368280" cy="3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718" name="墨迹 717">
                  <a:extLst>
                    <a:ext uri="{FF2B5EF4-FFF2-40B4-BE49-F238E27FC236}">
                      <a16:creationId xmlns:a16="http://schemas.microsoft.com/office/drawing/2014/main" id="{99244587-5579-8DAD-E067-09FC4DDD09D0}"/>
                    </a:ext>
                  </a:extLst>
                </p14:cNvPr>
                <p14:cNvContentPartPr/>
                <p14:nvPr/>
              </p14:nvContentPartPr>
              <p14:xfrm>
                <a:off x="4512285" y="4528072"/>
                <a:ext cx="134640" cy="10440"/>
              </p14:xfrm>
            </p:contentPart>
          </mc:Choice>
          <mc:Fallback>
            <p:pic>
              <p:nvPicPr>
                <p:cNvPr id="718" name="墨迹 717">
                  <a:extLst>
                    <a:ext uri="{FF2B5EF4-FFF2-40B4-BE49-F238E27FC236}">
                      <a16:creationId xmlns:a16="http://schemas.microsoft.com/office/drawing/2014/main" id="{99244587-5579-8DAD-E067-09FC4DDD09D0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4494645" y="4510072"/>
                  <a:ext cx="170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719" name="墨迹 718">
                  <a:extLst>
                    <a:ext uri="{FF2B5EF4-FFF2-40B4-BE49-F238E27FC236}">
                      <a16:creationId xmlns:a16="http://schemas.microsoft.com/office/drawing/2014/main" id="{61CB8C98-1A89-071D-4E7F-284DBE2B117B}"/>
                    </a:ext>
                  </a:extLst>
                </p14:cNvPr>
                <p14:cNvContentPartPr/>
                <p14:nvPr/>
              </p14:nvContentPartPr>
              <p14:xfrm>
                <a:off x="4528125" y="4538152"/>
                <a:ext cx="150120" cy="360360"/>
              </p14:xfrm>
            </p:contentPart>
          </mc:Choice>
          <mc:Fallback>
            <p:pic>
              <p:nvPicPr>
                <p:cNvPr id="719" name="墨迹 718">
                  <a:extLst>
                    <a:ext uri="{FF2B5EF4-FFF2-40B4-BE49-F238E27FC236}">
                      <a16:creationId xmlns:a16="http://schemas.microsoft.com/office/drawing/2014/main" id="{61CB8C98-1A89-071D-4E7F-284DBE2B117B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4510125" y="4520512"/>
                  <a:ext cx="1857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9">
              <p14:nvContentPartPr>
                <p14:cNvPr id="721" name="墨迹 720">
                  <a:extLst>
                    <a:ext uri="{FF2B5EF4-FFF2-40B4-BE49-F238E27FC236}">
                      <a16:creationId xmlns:a16="http://schemas.microsoft.com/office/drawing/2014/main" id="{169531B1-B2CF-1D56-2D79-6C2CF662F1CE}"/>
                    </a:ext>
                  </a:extLst>
                </p14:cNvPr>
                <p14:cNvContentPartPr/>
                <p14:nvPr/>
              </p14:nvContentPartPr>
              <p14:xfrm>
                <a:off x="4746285" y="4538872"/>
                <a:ext cx="100080" cy="16560"/>
              </p14:xfrm>
            </p:contentPart>
          </mc:Choice>
          <mc:Fallback>
            <p:pic>
              <p:nvPicPr>
                <p:cNvPr id="721" name="墨迹 720">
                  <a:extLst>
                    <a:ext uri="{FF2B5EF4-FFF2-40B4-BE49-F238E27FC236}">
                      <a16:creationId xmlns:a16="http://schemas.microsoft.com/office/drawing/2014/main" id="{169531B1-B2CF-1D56-2D79-6C2CF662F1CE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4728645" y="4521232"/>
                  <a:ext cx="135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1">
              <p14:nvContentPartPr>
                <p14:cNvPr id="722" name="墨迹 721">
                  <a:extLst>
                    <a:ext uri="{FF2B5EF4-FFF2-40B4-BE49-F238E27FC236}">
                      <a16:creationId xmlns:a16="http://schemas.microsoft.com/office/drawing/2014/main" id="{836D0E6B-5122-934A-9127-D416FB40AF8D}"/>
                    </a:ext>
                  </a:extLst>
                </p14:cNvPr>
                <p14:cNvContentPartPr/>
                <p14:nvPr/>
              </p14:nvContentPartPr>
              <p14:xfrm>
                <a:off x="4740165" y="4582072"/>
                <a:ext cx="140400" cy="309600"/>
              </p14:xfrm>
            </p:contentPart>
          </mc:Choice>
          <mc:Fallback>
            <p:pic>
              <p:nvPicPr>
                <p:cNvPr id="722" name="墨迹 721">
                  <a:extLst>
                    <a:ext uri="{FF2B5EF4-FFF2-40B4-BE49-F238E27FC236}">
                      <a16:creationId xmlns:a16="http://schemas.microsoft.com/office/drawing/2014/main" id="{836D0E6B-5122-934A-9127-D416FB40AF8D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4722165" y="4564432"/>
                  <a:ext cx="176040" cy="34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3">
            <p14:nvContentPartPr>
              <p14:cNvPr id="724" name="墨迹 723">
                <a:extLst>
                  <a:ext uri="{FF2B5EF4-FFF2-40B4-BE49-F238E27FC236}">
                    <a16:creationId xmlns:a16="http://schemas.microsoft.com/office/drawing/2014/main" id="{BC0CC04D-521A-02B1-88B0-4A0A17A1D70D}"/>
                  </a:ext>
                </a:extLst>
              </p14:cNvPr>
              <p14:cNvContentPartPr/>
              <p14:nvPr/>
            </p14:nvContentPartPr>
            <p14:xfrm>
              <a:off x="139005" y="4337632"/>
              <a:ext cx="360" cy="2520"/>
            </p14:xfrm>
          </p:contentPart>
        </mc:Choice>
        <mc:Fallback>
          <p:pic>
            <p:nvPicPr>
              <p:cNvPr id="724" name="墨迹 723">
                <a:extLst>
                  <a:ext uri="{FF2B5EF4-FFF2-40B4-BE49-F238E27FC236}">
                    <a16:creationId xmlns:a16="http://schemas.microsoft.com/office/drawing/2014/main" id="{BC0CC04D-521A-02B1-88B0-4A0A17A1D70D}"/>
                  </a:ext>
                </a:extLst>
              </p:cNvPr>
              <p:cNvPicPr/>
              <p:nvPr/>
            </p:nvPicPr>
            <p:blipFill>
              <a:blip r:embed="rId824"/>
              <a:stretch>
                <a:fillRect/>
              </a:stretch>
            </p:blipFill>
            <p:spPr>
              <a:xfrm>
                <a:off x="121005" y="4319992"/>
                <a:ext cx="36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5">
            <p14:nvContentPartPr>
              <p14:cNvPr id="725" name="墨迹 724">
                <a:extLst>
                  <a:ext uri="{FF2B5EF4-FFF2-40B4-BE49-F238E27FC236}">
                    <a16:creationId xmlns:a16="http://schemas.microsoft.com/office/drawing/2014/main" id="{FC0AAFB5-AA01-4454-3BFC-02040F14A14E}"/>
                  </a:ext>
                </a:extLst>
              </p14:cNvPr>
              <p14:cNvContentPartPr/>
              <p14:nvPr/>
            </p14:nvContentPartPr>
            <p14:xfrm>
              <a:off x="194445" y="4582792"/>
              <a:ext cx="369720" cy="58320"/>
            </p14:xfrm>
          </p:contentPart>
        </mc:Choice>
        <mc:Fallback>
          <p:pic>
            <p:nvPicPr>
              <p:cNvPr id="725" name="墨迹 724">
                <a:extLst>
                  <a:ext uri="{FF2B5EF4-FFF2-40B4-BE49-F238E27FC236}">
                    <a16:creationId xmlns:a16="http://schemas.microsoft.com/office/drawing/2014/main" id="{FC0AAFB5-AA01-4454-3BFC-02040F14A14E}"/>
                  </a:ext>
                </a:extLst>
              </p:cNvPr>
              <p:cNvPicPr/>
              <p:nvPr/>
            </p:nvPicPr>
            <p:blipFill>
              <a:blip r:embed="rId826"/>
              <a:stretch>
                <a:fillRect/>
              </a:stretch>
            </p:blipFill>
            <p:spPr>
              <a:xfrm>
                <a:off x="176445" y="4564792"/>
                <a:ext cx="40536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5" name="组合 744">
            <a:extLst>
              <a:ext uri="{FF2B5EF4-FFF2-40B4-BE49-F238E27FC236}">
                <a16:creationId xmlns:a16="http://schemas.microsoft.com/office/drawing/2014/main" id="{86133120-F050-188A-3D03-E378678E3741}"/>
              </a:ext>
            </a:extLst>
          </p:cNvPr>
          <p:cNvGrpSpPr/>
          <p:nvPr/>
        </p:nvGrpSpPr>
        <p:grpSpPr>
          <a:xfrm>
            <a:off x="81405" y="4670992"/>
            <a:ext cx="459000" cy="770040"/>
            <a:chOff x="81405" y="4670992"/>
            <a:chExt cx="459000" cy="77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7">
              <p14:nvContentPartPr>
                <p14:cNvPr id="726" name="墨迹 725">
                  <a:extLst>
                    <a:ext uri="{FF2B5EF4-FFF2-40B4-BE49-F238E27FC236}">
                      <a16:creationId xmlns:a16="http://schemas.microsoft.com/office/drawing/2014/main" id="{51B0A115-5324-1428-04A8-45E8DAEF31D4}"/>
                    </a:ext>
                  </a:extLst>
                </p14:cNvPr>
                <p14:cNvContentPartPr/>
                <p14:nvPr/>
              </p14:nvContentPartPr>
              <p14:xfrm>
                <a:off x="81405" y="4728232"/>
                <a:ext cx="11880" cy="97200"/>
              </p14:xfrm>
            </p:contentPart>
          </mc:Choice>
          <mc:Fallback>
            <p:pic>
              <p:nvPicPr>
                <p:cNvPr id="726" name="墨迹 725">
                  <a:extLst>
                    <a:ext uri="{FF2B5EF4-FFF2-40B4-BE49-F238E27FC236}">
                      <a16:creationId xmlns:a16="http://schemas.microsoft.com/office/drawing/2014/main" id="{51B0A115-5324-1428-04A8-45E8DAEF31D4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63765" y="4710592"/>
                  <a:ext cx="47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9">
              <p14:nvContentPartPr>
                <p14:cNvPr id="727" name="墨迹 726">
                  <a:extLst>
                    <a:ext uri="{FF2B5EF4-FFF2-40B4-BE49-F238E27FC236}">
                      <a16:creationId xmlns:a16="http://schemas.microsoft.com/office/drawing/2014/main" id="{7CC03F4C-15E1-8B66-992E-F00D118E539B}"/>
                    </a:ext>
                  </a:extLst>
                </p14:cNvPr>
                <p14:cNvContentPartPr/>
                <p14:nvPr/>
              </p14:nvContentPartPr>
              <p14:xfrm>
                <a:off x="109845" y="4670992"/>
                <a:ext cx="42120" cy="254160"/>
              </p14:xfrm>
            </p:contentPart>
          </mc:Choice>
          <mc:Fallback>
            <p:pic>
              <p:nvPicPr>
                <p:cNvPr id="727" name="墨迹 726">
                  <a:extLst>
                    <a:ext uri="{FF2B5EF4-FFF2-40B4-BE49-F238E27FC236}">
                      <a16:creationId xmlns:a16="http://schemas.microsoft.com/office/drawing/2014/main" id="{7CC03F4C-15E1-8B66-992E-F00D118E539B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91845" y="4652992"/>
                  <a:ext cx="77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1">
              <p14:nvContentPartPr>
                <p14:cNvPr id="729" name="墨迹 728">
                  <a:extLst>
                    <a:ext uri="{FF2B5EF4-FFF2-40B4-BE49-F238E27FC236}">
                      <a16:creationId xmlns:a16="http://schemas.microsoft.com/office/drawing/2014/main" id="{542AD370-F61C-5116-690A-D0456B77F495}"/>
                    </a:ext>
                  </a:extLst>
                </p14:cNvPr>
                <p14:cNvContentPartPr/>
                <p14:nvPr/>
              </p14:nvContentPartPr>
              <p14:xfrm>
                <a:off x="162045" y="4737592"/>
                <a:ext cx="65880" cy="132120"/>
              </p14:xfrm>
            </p:contentPart>
          </mc:Choice>
          <mc:Fallback>
            <p:pic>
              <p:nvPicPr>
                <p:cNvPr id="729" name="墨迹 728">
                  <a:extLst>
                    <a:ext uri="{FF2B5EF4-FFF2-40B4-BE49-F238E27FC236}">
                      <a16:creationId xmlns:a16="http://schemas.microsoft.com/office/drawing/2014/main" id="{542AD370-F61C-5116-690A-D0456B77F495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144045" y="4719952"/>
                  <a:ext cx="101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3">
              <p14:nvContentPartPr>
                <p14:cNvPr id="730" name="墨迹 729">
                  <a:extLst>
                    <a:ext uri="{FF2B5EF4-FFF2-40B4-BE49-F238E27FC236}">
                      <a16:creationId xmlns:a16="http://schemas.microsoft.com/office/drawing/2014/main" id="{927A7BA9-A4EC-B10A-7967-3DCF12A266FF}"/>
                    </a:ext>
                  </a:extLst>
                </p14:cNvPr>
                <p14:cNvContentPartPr/>
                <p14:nvPr/>
              </p14:nvContentPartPr>
              <p14:xfrm>
                <a:off x="176445" y="4780432"/>
                <a:ext cx="87120" cy="73440"/>
              </p14:xfrm>
            </p:contentPart>
          </mc:Choice>
          <mc:Fallback>
            <p:pic>
              <p:nvPicPr>
                <p:cNvPr id="730" name="墨迹 729">
                  <a:extLst>
                    <a:ext uri="{FF2B5EF4-FFF2-40B4-BE49-F238E27FC236}">
                      <a16:creationId xmlns:a16="http://schemas.microsoft.com/office/drawing/2014/main" id="{927A7BA9-A4EC-B10A-7967-3DCF12A266FF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158805" y="4762792"/>
                  <a:ext cx="122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5">
              <p14:nvContentPartPr>
                <p14:cNvPr id="731" name="墨迹 730">
                  <a:extLst>
                    <a:ext uri="{FF2B5EF4-FFF2-40B4-BE49-F238E27FC236}">
                      <a16:creationId xmlns:a16="http://schemas.microsoft.com/office/drawing/2014/main" id="{8B66D123-6B51-2723-F383-A37204051F2A}"/>
                    </a:ext>
                  </a:extLst>
                </p14:cNvPr>
                <p14:cNvContentPartPr/>
                <p14:nvPr/>
              </p14:nvContentPartPr>
              <p14:xfrm>
                <a:off x="166005" y="4942432"/>
                <a:ext cx="78840" cy="6840"/>
              </p14:xfrm>
            </p:contentPart>
          </mc:Choice>
          <mc:Fallback>
            <p:pic>
              <p:nvPicPr>
                <p:cNvPr id="731" name="墨迹 730">
                  <a:extLst>
                    <a:ext uri="{FF2B5EF4-FFF2-40B4-BE49-F238E27FC236}">
                      <a16:creationId xmlns:a16="http://schemas.microsoft.com/office/drawing/2014/main" id="{8B66D123-6B51-2723-F383-A37204051F2A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148365" y="4924792"/>
                  <a:ext cx="114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7">
              <p14:nvContentPartPr>
                <p14:cNvPr id="732" name="墨迹 731">
                  <a:extLst>
                    <a:ext uri="{FF2B5EF4-FFF2-40B4-BE49-F238E27FC236}">
                      <a16:creationId xmlns:a16="http://schemas.microsoft.com/office/drawing/2014/main" id="{CBB46E94-2878-DEA6-6391-56BBD9B79344}"/>
                    </a:ext>
                  </a:extLst>
                </p14:cNvPr>
                <p14:cNvContentPartPr/>
                <p14:nvPr/>
              </p14:nvContentPartPr>
              <p14:xfrm>
                <a:off x="193365" y="4881952"/>
                <a:ext cx="22320" cy="41040"/>
              </p14:xfrm>
            </p:contentPart>
          </mc:Choice>
          <mc:Fallback>
            <p:pic>
              <p:nvPicPr>
                <p:cNvPr id="732" name="墨迹 731">
                  <a:extLst>
                    <a:ext uri="{FF2B5EF4-FFF2-40B4-BE49-F238E27FC236}">
                      <a16:creationId xmlns:a16="http://schemas.microsoft.com/office/drawing/2014/main" id="{CBB46E94-2878-DEA6-6391-56BBD9B79344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175365" y="4863952"/>
                  <a:ext cx="57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9">
              <p14:nvContentPartPr>
                <p14:cNvPr id="733" name="墨迹 732">
                  <a:extLst>
                    <a:ext uri="{FF2B5EF4-FFF2-40B4-BE49-F238E27FC236}">
                      <a16:creationId xmlns:a16="http://schemas.microsoft.com/office/drawing/2014/main" id="{FAA6B7FA-1F84-B8E0-A060-4292BA166A2C}"/>
                    </a:ext>
                  </a:extLst>
                </p14:cNvPr>
                <p14:cNvContentPartPr/>
                <p14:nvPr/>
              </p14:nvContentPartPr>
              <p14:xfrm>
                <a:off x="166005" y="4975912"/>
                <a:ext cx="38880" cy="38880"/>
              </p14:xfrm>
            </p:contentPart>
          </mc:Choice>
          <mc:Fallback>
            <p:pic>
              <p:nvPicPr>
                <p:cNvPr id="733" name="墨迹 732">
                  <a:extLst>
                    <a:ext uri="{FF2B5EF4-FFF2-40B4-BE49-F238E27FC236}">
                      <a16:creationId xmlns:a16="http://schemas.microsoft.com/office/drawing/2014/main" id="{FAA6B7FA-1F84-B8E0-A060-4292BA166A2C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148365" y="4957912"/>
                  <a:ext cx="74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1">
              <p14:nvContentPartPr>
                <p14:cNvPr id="734" name="墨迹 733">
                  <a:extLst>
                    <a:ext uri="{FF2B5EF4-FFF2-40B4-BE49-F238E27FC236}">
                      <a16:creationId xmlns:a16="http://schemas.microsoft.com/office/drawing/2014/main" id="{FAB06AF7-2EBA-5CCA-A254-D8C655F637E9}"/>
                    </a:ext>
                  </a:extLst>
                </p14:cNvPr>
                <p14:cNvContentPartPr/>
                <p14:nvPr/>
              </p14:nvContentPartPr>
              <p14:xfrm>
                <a:off x="137565" y="4974832"/>
                <a:ext cx="180720" cy="108000"/>
              </p14:xfrm>
            </p:contentPart>
          </mc:Choice>
          <mc:Fallback>
            <p:pic>
              <p:nvPicPr>
                <p:cNvPr id="734" name="墨迹 733">
                  <a:extLst>
                    <a:ext uri="{FF2B5EF4-FFF2-40B4-BE49-F238E27FC236}">
                      <a16:creationId xmlns:a16="http://schemas.microsoft.com/office/drawing/2014/main" id="{FAB06AF7-2EBA-5CCA-A254-D8C655F637E9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119565" y="4956832"/>
                  <a:ext cx="216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736" name="墨迹 735">
                  <a:extLst>
                    <a:ext uri="{FF2B5EF4-FFF2-40B4-BE49-F238E27FC236}">
                      <a16:creationId xmlns:a16="http://schemas.microsoft.com/office/drawing/2014/main" id="{18296F63-323F-7962-FD87-899C5551089B}"/>
                    </a:ext>
                  </a:extLst>
                </p14:cNvPr>
                <p14:cNvContentPartPr/>
                <p14:nvPr/>
              </p14:nvContentPartPr>
              <p14:xfrm>
                <a:off x="318645" y="4739752"/>
                <a:ext cx="31680" cy="5760"/>
              </p14:xfrm>
            </p:contentPart>
          </mc:Choice>
          <mc:Fallback>
            <p:pic>
              <p:nvPicPr>
                <p:cNvPr id="736" name="墨迹 735">
                  <a:extLst>
                    <a:ext uri="{FF2B5EF4-FFF2-40B4-BE49-F238E27FC236}">
                      <a16:creationId xmlns:a16="http://schemas.microsoft.com/office/drawing/2014/main" id="{18296F63-323F-7962-FD87-899C5551089B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300645" y="4722112"/>
                  <a:ext cx="67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737" name="墨迹 736">
                  <a:extLst>
                    <a:ext uri="{FF2B5EF4-FFF2-40B4-BE49-F238E27FC236}">
                      <a16:creationId xmlns:a16="http://schemas.microsoft.com/office/drawing/2014/main" id="{3D7F7A48-21B5-29E8-6DE7-0DCDC45A08AE}"/>
                    </a:ext>
                  </a:extLst>
                </p14:cNvPr>
                <p14:cNvContentPartPr/>
                <p14:nvPr/>
              </p14:nvContentPartPr>
              <p14:xfrm>
                <a:off x="318645" y="4679632"/>
                <a:ext cx="106920" cy="168480"/>
              </p14:xfrm>
            </p:contentPart>
          </mc:Choice>
          <mc:Fallback>
            <p:pic>
              <p:nvPicPr>
                <p:cNvPr id="737" name="墨迹 736">
                  <a:extLst>
                    <a:ext uri="{FF2B5EF4-FFF2-40B4-BE49-F238E27FC236}">
                      <a16:creationId xmlns:a16="http://schemas.microsoft.com/office/drawing/2014/main" id="{3D7F7A48-21B5-29E8-6DE7-0DCDC45A08AE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300645" y="4661632"/>
                  <a:ext cx="142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7">
              <p14:nvContentPartPr>
                <p14:cNvPr id="738" name="墨迹 737">
                  <a:extLst>
                    <a:ext uri="{FF2B5EF4-FFF2-40B4-BE49-F238E27FC236}">
                      <a16:creationId xmlns:a16="http://schemas.microsoft.com/office/drawing/2014/main" id="{EC3B0BCD-9644-C2BD-E0A5-833A04E3E2F9}"/>
                    </a:ext>
                  </a:extLst>
                </p14:cNvPr>
                <p14:cNvContentPartPr/>
                <p14:nvPr/>
              </p14:nvContentPartPr>
              <p14:xfrm>
                <a:off x="363645" y="4843072"/>
                <a:ext cx="96480" cy="63000"/>
              </p14:xfrm>
            </p:contentPart>
          </mc:Choice>
          <mc:Fallback>
            <p:pic>
              <p:nvPicPr>
                <p:cNvPr id="738" name="墨迹 737">
                  <a:extLst>
                    <a:ext uri="{FF2B5EF4-FFF2-40B4-BE49-F238E27FC236}">
                      <a16:creationId xmlns:a16="http://schemas.microsoft.com/office/drawing/2014/main" id="{EC3B0BCD-9644-C2BD-E0A5-833A04E3E2F9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345645" y="4825432"/>
                  <a:ext cx="132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9">
              <p14:nvContentPartPr>
                <p14:cNvPr id="739" name="墨迹 738">
                  <a:extLst>
                    <a:ext uri="{FF2B5EF4-FFF2-40B4-BE49-F238E27FC236}">
                      <a16:creationId xmlns:a16="http://schemas.microsoft.com/office/drawing/2014/main" id="{1AF16E29-8A62-54A7-D0C8-E93E6F7957D6}"/>
                    </a:ext>
                  </a:extLst>
                </p14:cNvPr>
                <p14:cNvContentPartPr/>
                <p14:nvPr/>
              </p14:nvContentPartPr>
              <p14:xfrm>
                <a:off x="319725" y="4771072"/>
                <a:ext cx="93240" cy="283320"/>
              </p14:xfrm>
            </p:contentPart>
          </mc:Choice>
          <mc:Fallback>
            <p:pic>
              <p:nvPicPr>
                <p:cNvPr id="739" name="墨迹 738">
                  <a:extLst>
                    <a:ext uri="{FF2B5EF4-FFF2-40B4-BE49-F238E27FC236}">
                      <a16:creationId xmlns:a16="http://schemas.microsoft.com/office/drawing/2014/main" id="{1AF16E29-8A62-54A7-D0C8-E93E6F7957D6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301725" y="4753432"/>
                  <a:ext cx="1288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740" name="墨迹 739">
                  <a:extLst>
                    <a:ext uri="{FF2B5EF4-FFF2-40B4-BE49-F238E27FC236}">
                      <a16:creationId xmlns:a16="http://schemas.microsoft.com/office/drawing/2014/main" id="{87C3463E-3E72-59F5-83B1-4D64D18BEBB2}"/>
                    </a:ext>
                  </a:extLst>
                </p14:cNvPr>
                <p14:cNvContentPartPr/>
                <p14:nvPr/>
              </p14:nvContentPartPr>
              <p14:xfrm>
                <a:off x="392805" y="4913992"/>
                <a:ext cx="147600" cy="158760"/>
              </p14:xfrm>
            </p:contentPart>
          </mc:Choice>
          <mc:Fallback>
            <p:pic>
              <p:nvPicPr>
                <p:cNvPr id="740" name="墨迹 739">
                  <a:extLst>
                    <a:ext uri="{FF2B5EF4-FFF2-40B4-BE49-F238E27FC236}">
                      <a16:creationId xmlns:a16="http://schemas.microsoft.com/office/drawing/2014/main" id="{87C3463E-3E72-59F5-83B1-4D64D18BEBB2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374805" y="4895992"/>
                  <a:ext cx="183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741" name="墨迹 740">
                  <a:extLst>
                    <a:ext uri="{FF2B5EF4-FFF2-40B4-BE49-F238E27FC236}">
                      <a16:creationId xmlns:a16="http://schemas.microsoft.com/office/drawing/2014/main" id="{FDA381CE-0DF0-0ACB-B49A-583A2E845139}"/>
                    </a:ext>
                  </a:extLst>
                </p14:cNvPr>
                <p14:cNvContentPartPr/>
                <p14:nvPr/>
              </p14:nvContentPartPr>
              <p14:xfrm>
                <a:off x="411525" y="4944232"/>
                <a:ext cx="80280" cy="138240"/>
              </p14:xfrm>
            </p:contentPart>
          </mc:Choice>
          <mc:Fallback>
            <p:pic>
              <p:nvPicPr>
                <p:cNvPr id="741" name="墨迹 740">
                  <a:extLst>
                    <a:ext uri="{FF2B5EF4-FFF2-40B4-BE49-F238E27FC236}">
                      <a16:creationId xmlns:a16="http://schemas.microsoft.com/office/drawing/2014/main" id="{FDA381CE-0DF0-0ACB-B49A-583A2E845139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393885" y="4926232"/>
                  <a:ext cx="115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742" name="墨迹 741">
                  <a:extLst>
                    <a:ext uri="{FF2B5EF4-FFF2-40B4-BE49-F238E27FC236}">
                      <a16:creationId xmlns:a16="http://schemas.microsoft.com/office/drawing/2014/main" id="{0CDA275F-C91A-AFD6-E208-4183807DE6C1}"/>
                    </a:ext>
                  </a:extLst>
                </p14:cNvPr>
                <p14:cNvContentPartPr/>
                <p14:nvPr/>
              </p14:nvContentPartPr>
              <p14:xfrm>
                <a:off x="244485" y="5156632"/>
                <a:ext cx="42120" cy="113040"/>
              </p14:xfrm>
            </p:contentPart>
          </mc:Choice>
          <mc:Fallback>
            <p:pic>
              <p:nvPicPr>
                <p:cNvPr id="742" name="墨迹 741">
                  <a:extLst>
                    <a:ext uri="{FF2B5EF4-FFF2-40B4-BE49-F238E27FC236}">
                      <a16:creationId xmlns:a16="http://schemas.microsoft.com/office/drawing/2014/main" id="{0CDA275F-C91A-AFD6-E208-4183807DE6C1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226485" y="5138632"/>
                  <a:ext cx="77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743" name="墨迹 742">
                  <a:extLst>
                    <a:ext uri="{FF2B5EF4-FFF2-40B4-BE49-F238E27FC236}">
                      <a16:creationId xmlns:a16="http://schemas.microsoft.com/office/drawing/2014/main" id="{51BC8BE7-D679-FAF6-3C10-D4DD7047F0AA}"/>
                    </a:ext>
                  </a:extLst>
                </p14:cNvPr>
                <p14:cNvContentPartPr/>
                <p14:nvPr/>
              </p14:nvContentPartPr>
              <p14:xfrm>
                <a:off x="301725" y="5161672"/>
                <a:ext cx="167040" cy="279360"/>
              </p14:xfrm>
            </p:contentPart>
          </mc:Choice>
          <mc:Fallback>
            <p:pic>
              <p:nvPicPr>
                <p:cNvPr id="743" name="墨迹 742">
                  <a:extLst>
                    <a:ext uri="{FF2B5EF4-FFF2-40B4-BE49-F238E27FC236}">
                      <a16:creationId xmlns:a16="http://schemas.microsoft.com/office/drawing/2014/main" id="{51BC8BE7-D679-FAF6-3C10-D4DD7047F0AA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284085" y="5144032"/>
                  <a:ext cx="202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744" name="墨迹 743">
                  <a:extLst>
                    <a:ext uri="{FF2B5EF4-FFF2-40B4-BE49-F238E27FC236}">
                      <a16:creationId xmlns:a16="http://schemas.microsoft.com/office/drawing/2014/main" id="{0F7DC894-DD7F-501A-D6DF-BB5345F53606}"/>
                    </a:ext>
                  </a:extLst>
                </p14:cNvPr>
                <p14:cNvContentPartPr/>
                <p14:nvPr/>
              </p14:nvContentPartPr>
              <p14:xfrm>
                <a:off x="400005" y="5259952"/>
                <a:ext cx="78840" cy="8640"/>
              </p14:xfrm>
            </p:contentPart>
          </mc:Choice>
          <mc:Fallback>
            <p:pic>
              <p:nvPicPr>
                <p:cNvPr id="744" name="墨迹 743">
                  <a:extLst>
                    <a:ext uri="{FF2B5EF4-FFF2-40B4-BE49-F238E27FC236}">
                      <a16:creationId xmlns:a16="http://schemas.microsoft.com/office/drawing/2014/main" id="{0F7DC894-DD7F-501A-D6DF-BB5345F53606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382365" y="5242312"/>
                  <a:ext cx="1144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6" name="组合 765">
            <a:extLst>
              <a:ext uri="{FF2B5EF4-FFF2-40B4-BE49-F238E27FC236}">
                <a16:creationId xmlns:a16="http://schemas.microsoft.com/office/drawing/2014/main" id="{0C557CC6-0433-2EE2-8FC3-D96C72AD2D08}"/>
              </a:ext>
            </a:extLst>
          </p:cNvPr>
          <p:cNvGrpSpPr/>
          <p:nvPr/>
        </p:nvGrpSpPr>
        <p:grpSpPr>
          <a:xfrm>
            <a:off x="3980565" y="5146192"/>
            <a:ext cx="540720" cy="875160"/>
            <a:chOff x="3980565" y="5146192"/>
            <a:chExt cx="540720" cy="87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746" name="墨迹 745">
                  <a:extLst>
                    <a:ext uri="{FF2B5EF4-FFF2-40B4-BE49-F238E27FC236}">
                      <a16:creationId xmlns:a16="http://schemas.microsoft.com/office/drawing/2014/main" id="{09C8D2F6-2275-3B2C-7002-2AB810097503}"/>
                    </a:ext>
                  </a:extLst>
                </p14:cNvPr>
                <p14:cNvContentPartPr/>
                <p14:nvPr/>
              </p14:nvContentPartPr>
              <p14:xfrm>
                <a:off x="3997485" y="5146192"/>
                <a:ext cx="318960" cy="35640"/>
              </p14:xfrm>
            </p:contentPart>
          </mc:Choice>
          <mc:Fallback>
            <p:pic>
              <p:nvPicPr>
                <p:cNvPr id="746" name="墨迹 745">
                  <a:extLst>
                    <a:ext uri="{FF2B5EF4-FFF2-40B4-BE49-F238E27FC236}">
                      <a16:creationId xmlns:a16="http://schemas.microsoft.com/office/drawing/2014/main" id="{09C8D2F6-2275-3B2C-7002-2AB810097503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3979485" y="5128552"/>
                  <a:ext cx="354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747" name="墨迹 746">
                  <a:extLst>
                    <a:ext uri="{FF2B5EF4-FFF2-40B4-BE49-F238E27FC236}">
                      <a16:creationId xmlns:a16="http://schemas.microsoft.com/office/drawing/2014/main" id="{76E0D58F-AF83-6420-ECB2-A91DAF48D648}"/>
                    </a:ext>
                  </a:extLst>
                </p14:cNvPr>
                <p14:cNvContentPartPr/>
                <p14:nvPr/>
              </p14:nvContentPartPr>
              <p14:xfrm>
                <a:off x="3980565" y="5421952"/>
                <a:ext cx="110160" cy="16920"/>
              </p14:xfrm>
            </p:contentPart>
          </mc:Choice>
          <mc:Fallback>
            <p:pic>
              <p:nvPicPr>
                <p:cNvPr id="747" name="墨迹 746">
                  <a:extLst>
                    <a:ext uri="{FF2B5EF4-FFF2-40B4-BE49-F238E27FC236}">
                      <a16:creationId xmlns:a16="http://schemas.microsoft.com/office/drawing/2014/main" id="{76E0D58F-AF83-6420-ECB2-A91DAF48D648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3962925" y="5403952"/>
                  <a:ext cx="145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748" name="墨迹 747">
                  <a:extLst>
                    <a:ext uri="{FF2B5EF4-FFF2-40B4-BE49-F238E27FC236}">
                      <a16:creationId xmlns:a16="http://schemas.microsoft.com/office/drawing/2014/main" id="{630416D8-C2E0-D6A9-6500-BB5A17EC5D4C}"/>
                    </a:ext>
                  </a:extLst>
                </p14:cNvPr>
                <p14:cNvContentPartPr/>
                <p14:nvPr/>
              </p14:nvContentPartPr>
              <p14:xfrm>
                <a:off x="3999645" y="5304952"/>
                <a:ext cx="56880" cy="307800"/>
              </p14:xfrm>
            </p:contentPart>
          </mc:Choice>
          <mc:Fallback>
            <p:pic>
              <p:nvPicPr>
                <p:cNvPr id="748" name="墨迹 747">
                  <a:extLst>
                    <a:ext uri="{FF2B5EF4-FFF2-40B4-BE49-F238E27FC236}">
                      <a16:creationId xmlns:a16="http://schemas.microsoft.com/office/drawing/2014/main" id="{630416D8-C2E0-D6A9-6500-BB5A17EC5D4C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3981645" y="5286952"/>
                  <a:ext cx="925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749" name="墨迹 748">
                  <a:extLst>
                    <a:ext uri="{FF2B5EF4-FFF2-40B4-BE49-F238E27FC236}">
                      <a16:creationId xmlns:a16="http://schemas.microsoft.com/office/drawing/2014/main" id="{4CCF1D00-0177-FCC0-036D-66DB30E4EC35}"/>
                    </a:ext>
                  </a:extLst>
                </p14:cNvPr>
                <p14:cNvContentPartPr/>
                <p14:nvPr/>
              </p14:nvContentPartPr>
              <p14:xfrm>
                <a:off x="4001445" y="5513752"/>
                <a:ext cx="24480" cy="69120"/>
              </p14:xfrm>
            </p:contentPart>
          </mc:Choice>
          <mc:Fallback>
            <p:pic>
              <p:nvPicPr>
                <p:cNvPr id="749" name="墨迹 748">
                  <a:extLst>
                    <a:ext uri="{FF2B5EF4-FFF2-40B4-BE49-F238E27FC236}">
                      <a16:creationId xmlns:a16="http://schemas.microsoft.com/office/drawing/2014/main" id="{4CCF1D00-0177-FCC0-036D-66DB30E4EC35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3983805" y="5496112"/>
                  <a:ext cx="60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750" name="墨迹 749">
                  <a:extLst>
                    <a:ext uri="{FF2B5EF4-FFF2-40B4-BE49-F238E27FC236}">
                      <a16:creationId xmlns:a16="http://schemas.microsoft.com/office/drawing/2014/main" id="{6B21A404-AA69-CCA4-0989-68FF9003BFCC}"/>
                    </a:ext>
                  </a:extLst>
                </p14:cNvPr>
                <p14:cNvContentPartPr/>
                <p14:nvPr/>
              </p14:nvContentPartPr>
              <p14:xfrm>
                <a:off x="4025565" y="5327992"/>
                <a:ext cx="177840" cy="225000"/>
              </p14:xfrm>
            </p:contentPart>
          </mc:Choice>
          <mc:Fallback>
            <p:pic>
              <p:nvPicPr>
                <p:cNvPr id="750" name="墨迹 749">
                  <a:extLst>
                    <a:ext uri="{FF2B5EF4-FFF2-40B4-BE49-F238E27FC236}">
                      <a16:creationId xmlns:a16="http://schemas.microsoft.com/office/drawing/2014/main" id="{6B21A404-AA69-CCA4-0989-68FF9003BFCC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4007925" y="5309992"/>
                  <a:ext cx="213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751" name="墨迹 750">
                  <a:extLst>
                    <a:ext uri="{FF2B5EF4-FFF2-40B4-BE49-F238E27FC236}">
                      <a16:creationId xmlns:a16="http://schemas.microsoft.com/office/drawing/2014/main" id="{3390F018-A639-8A20-2968-627155169070}"/>
                    </a:ext>
                  </a:extLst>
                </p14:cNvPr>
                <p14:cNvContentPartPr/>
                <p14:nvPr/>
              </p14:nvContentPartPr>
              <p14:xfrm>
                <a:off x="4112325" y="5324752"/>
                <a:ext cx="11880" cy="74520"/>
              </p14:xfrm>
            </p:contentPart>
          </mc:Choice>
          <mc:Fallback>
            <p:pic>
              <p:nvPicPr>
                <p:cNvPr id="751" name="墨迹 750">
                  <a:extLst>
                    <a:ext uri="{FF2B5EF4-FFF2-40B4-BE49-F238E27FC236}">
                      <a16:creationId xmlns:a16="http://schemas.microsoft.com/office/drawing/2014/main" id="{3390F018-A639-8A20-2968-627155169070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4094685" y="5306752"/>
                  <a:ext cx="47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752" name="墨迹 751">
                  <a:extLst>
                    <a:ext uri="{FF2B5EF4-FFF2-40B4-BE49-F238E27FC236}">
                      <a16:creationId xmlns:a16="http://schemas.microsoft.com/office/drawing/2014/main" id="{5B4DE832-72BA-9830-CC91-53ECD5AFA297}"/>
                    </a:ext>
                  </a:extLst>
                </p14:cNvPr>
                <p14:cNvContentPartPr/>
                <p14:nvPr/>
              </p14:nvContentPartPr>
              <p14:xfrm>
                <a:off x="4112325" y="5300992"/>
                <a:ext cx="109080" cy="127440"/>
              </p14:xfrm>
            </p:contentPart>
          </mc:Choice>
          <mc:Fallback>
            <p:pic>
              <p:nvPicPr>
                <p:cNvPr id="752" name="墨迹 751">
                  <a:extLst>
                    <a:ext uri="{FF2B5EF4-FFF2-40B4-BE49-F238E27FC236}">
                      <a16:creationId xmlns:a16="http://schemas.microsoft.com/office/drawing/2014/main" id="{5B4DE832-72BA-9830-CC91-53ECD5AFA297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4094685" y="5282992"/>
                  <a:ext cx="144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753" name="墨迹 752">
                  <a:extLst>
                    <a:ext uri="{FF2B5EF4-FFF2-40B4-BE49-F238E27FC236}">
                      <a16:creationId xmlns:a16="http://schemas.microsoft.com/office/drawing/2014/main" id="{34E20058-4E0B-555C-8B52-A8688BFDB481}"/>
                    </a:ext>
                  </a:extLst>
                </p14:cNvPr>
                <p14:cNvContentPartPr/>
                <p14:nvPr/>
              </p14:nvContentPartPr>
              <p14:xfrm>
                <a:off x="4166325" y="5415472"/>
                <a:ext cx="72360" cy="77040"/>
              </p14:xfrm>
            </p:contentPart>
          </mc:Choice>
          <mc:Fallback>
            <p:pic>
              <p:nvPicPr>
                <p:cNvPr id="753" name="墨迹 752">
                  <a:extLst>
                    <a:ext uri="{FF2B5EF4-FFF2-40B4-BE49-F238E27FC236}">
                      <a16:creationId xmlns:a16="http://schemas.microsoft.com/office/drawing/2014/main" id="{34E20058-4E0B-555C-8B52-A8688BFDB481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4148685" y="5397472"/>
                  <a:ext cx="108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754" name="墨迹 753">
                  <a:extLst>
                    <a:ext uri="{FF2B5EF4-FFF2-40B4-BE49-F238E27FC236}">
                      <a16:creationId xmlns:a16="http://schemas.microsoft.com/office/drawing/2014/main" id="{D7B0D61E-FB97-F8AD-E025-CD5DFF23CD14}"/>
                    </a:ext>
                  </a:extLst>
                </p14:cNvPr>
                <p14:cNvContentPartPr/>
                <p14:nvPr/>
              </p14:nvContentPartPr>
              <p14:xfrm>
                <a:off x="4166685" y="5436352"/>
                <a:ext cx="100800" cy="131040"/>
              </p14:xfrm>
            </p:contentPart>
          </mc:Choice>
          <mc:Fallback>
            <p:pic>
              <p:nvPicPr>
                <p:cNvPr id="754" name="墨迹 753">
                  <a:extLst>
                    <a:ext uri="{FF2B5EF4-FFF2-40B4-BE49-F238E27FC236}">
                      <a16:creationId xmlns:a16="http://schemas.microsoft.com/office/drawing/2014/main" id="{D7B0D61E-FB97-F8AD-E025-CD5DFF23CD14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4148685" y="5418712"/>
                  <a:ext cx="136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755" name="墨迹 754">
                  <a:extLst>
                    <a:ext uri="{FF2B5EF4-FFF2-40B4-BE49-F238E27FC236}">
                      <a16:creationId xmlns:a16="http://schemas.microsoft.com/office/drawing/2014/main" id="{A4D0FD95-B36B-281B-4E70-A9516EFE5AB6}"/>
                    </a:ext>
                  </a:extLst>
                </p14:cNvPr>
                <p14:cNvContentPartPr/>
                <p14:nvPr/>
              </p14:nvContentPartPr>
              <p14:xfrm>
                <a:off x="4256325" y="5315392"/>
                <a:ext cx="34920" cy="10800"/>
              </p14:xfrm>
            </p:contentPart>
          </mc:Choice>
          <mc:Fallback>
            <p:pic>
              <p:nvPicPr>
                <p:cNvPr id="755" name="墨迹 754">
                  <a:extLst>
                    <a:ext uri="{FF2B5EF4-FFF2-40B4-BE49-F238E27FC236}">
                      <a16:creationId xmlns:a16="http://schemas.microsoft.com/office/drawing/2014/main" id="{A4D0FD95-B36B-281B-4E70-A9516EFE5AB6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4238685" y="5297392"/>
                  <a:ext cx="70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757" name="墨迹 756">
                  <a:extLst>
                    <a:ext uri="{FF2B5EF4-FFF2-40B4-BE49-F238E27FC236}">
                      <a16:creationId xmlns:a16="http://schemas.microsoft.com/office/drawing/2014/main" id="{145C1C95-170F-9E11-EE65-046B50B2D092}"/>
                    </a:ext>
                  </a:extLst>
                </p14:cNvPr>
                <p14:cNvContentPartPr/>
                <p14:nvPr/>
              </p14:nvContentPartPr>
              <p14:xfrm>
                <a:off x="4256325" y="5252752"/>
                <a:ext cx="172800" cy="205920"/>
              </p14:xfrm>
            </p:contentPart>
          </mc:Choice>
          <mc:Fallback>
            <p:pic>
              <p:nvPicPr>
                <p:cNvPr id="757" name="墨迹 756">
                  <a:extLst>
                    <a:ext uri="{FF2B5EF4-FFF2-40B4-BE49-F238E27FC236}">
                      <a16:creationId xmlns:a16="http://schemas.microsoft.com/office/drawing/2014/main" id="{145C1C95-170F-9E11-EE65-046B50B2D092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4238685" y="5234752"/>
                  <a:ext cx="208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758" name="墨迹 757">
                  <a:extLst>
                    <a:ext uri="{FF2B5EF4-FFF2-40B4-BE49-F238E27FC236}">
                      <a16:creationId xmlns:a16="http://schemas.microsoft.com/office/drawing/2014/main" id="{0C1EFB3C-2997-EE5A-FFEB-6C9ECB1AA8D1}"/>
                    </a:ext>
                  </a:extLst>
                </p14:cNvPr>
                <p14:cNvContentPartPr/>
                <p14:nvPr/>
              </p14:nvContentPartPr>
              <p14:xfrm>
                <a:off x="4276485" y="5360392"/>
                <a:ext cx="86040" cy="177840"/>
              </p14:xfrm>
            </p:contentPart>
          </mc:Choice>
          <mc:Fallback>
            <p:pic>
              <p:nvPicPr>
                <p:cNvPr id="758" name="墨迹 757">
                  <a:extLst>
                    <a:ext uri="{FF2B5EF4-FFF2-40B4-BE49-F238E27FC236}">
                      <a16:creationId xmlns:a16="http://schemas.microsoft.com/office/drawing/2014/main" id="{0C1EFB3C-2997-EE5A-FFEB-6C9ECB1AA8D1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4258485" y="5342392"/>
                  <a:ext cx="121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759" name="墨迹 758">
                  <a:extLst>
                    <a:ext uri="{FF2B5EF4-FFF2-40B4-BE49-F238E27FC236}">
                      <a16:creationId xmlns:a16="http://schemas.microsoft.com/office/drawing/2014/main" id="{F464D65E-23DB-F871-BB94-633F8C939BEC}"/>
                    </a:ext>
                  </a:extLst>
                </p14:cNvPr>
                <p14:cNvContentPartPr/>
                <p14:nvPr/>
              </p14:nvContentPartPr>
              <p14:xfrm>
                <a:off x="4336965" y="5500072"/>
                <a:ext cx="36000" cy="103680"/>
              </p14:xfrm>
            </p:contentPart>
          </mc:Choice>
          <mc:Fallback>
            <p:pic>
              <p:nvPicPr>
                <p:cNvPr id="759" name="墨迹 758">
                  <a:extLst>
                    <a:ext uri="{FF2B5EF4-FFF2-40B4-BE49-F238E27FC236}">
                      <a16:creationId xmlns:a16="http://schemas.microsoft.com/office/drawing/2014/main" id="{F464D65E-23DB-F871-BB94-633F8C939BEC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4318965" y="5482432"/>
                  <a:ext cx="71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760" name="墨迹 759">
                  <a:extLst>
                    <a:ext uri="{FF2B5EF4-FFF2-40B4-BE49-F238E27FC236}">
                      <a16:creationId xmlns:a16="http://schemas.microsoft.com/office/drawing/2014/main" id="{04284DF4-CB2F-DA64-C012-7607028E46A2}"/>
                    </a:ext>
                  </a:extLst>
                </p14:cNvPr>
                <p14:cNvContentPartPr/>
                <p14:nvPr/>
              </p14:nvContentPartPr>
              <p14:xfrm>
                <a:off x="4358925" y="5448952"/>
                <a:ext cx="162360" cy="142920"/>
              </p14:xfrm>
            </p:contentPart>
          </mc:Choice>
          <mc:Fallback>
            <p:pic>
              <p:nvPicPr>
                <p:cNvPr id="760" name="墨迹 759">
                  <a:extLst>
                    <a:ext uri="{FF2B5EF4-FFF2-40B4-BE49-F238E27FC236}">
                      <a16:creationId xmlns:a16="http://schemas.microsoft.com/office/drawing/2014/main" id="{04284DF4-CB2F-DA64-C012-7607028E46A2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4340925" y="5430952"/>
                  <a:ext cx="198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761" name="墨迹 760">
                  <a:extLst>
                    <a:ext uri="{FF2B5EF4-FFF2-40B4-BE49-F238E27FC236}">
                      <a16:creationId xmlns:a16="http://schemas.microsoft.com/office/drawing/2014/main" id="{61DAD4B3-AC04-C5A1-B73E-728596B0055B}"/>
                    </a:ext>
                  </a:extLst>
                </p14:cNvPr>
                <p14:cNvContentPartPr/>
                <p14:nvPr/>
              </p14:nvContentPartPr>
              <p14:xfrm>
                <a:off x="4387005" y="5492872"/>
                <a:ext cx="88560" cy="97200"/>
              </p14:xfrm>
            </p:contentPart>
          </mc:Choice>
          <mc:Fallback>
            <p:pic>
              <p:nvPicPr>
                <p:cNvPr id="761" name="墨迹 760">
                  <a:extLst>
                    <a:ext uri="{FF2B5EF4-FFF2-40B4-BE49-F238E27FC236}">
                      <a16:creationId xmlns:a16="http://schemas.microsoft.com/office/drawing/2014/main" id="{61DAD4B3-AC04-C5A1-B73E-728596B0055B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4369365" y="5475232"/>
                  <a:ext cx="124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1">
              <p14:nvContentPartPr>
                <p14:cNvPr id="762" name="墨迹 761">
                  <a:extLst>
                    <a:ext uri="{FF2B5EF4-FFF2-40B4-BE49-F238E27FC236}">
                      <a16:creationId xmlns:a16="http://schemas.microsoft.com/office/drawing/2014/main" id="{60614AFC-A568-450E-5A1A-1DE572E9B429}"/>
                    </a:ext>
                  </a:extLst>
                </p14:cNvPr>
                <p14:cNvContentPartPr/>
                <p14:nvPr/>
              </p14:nvContentPartPr>
              <p14:xfrm>
                <a:off x="4205205" y="5707072"/>
                <a:ext cx="33840" cy="121680"/>
              </p14:xfrm>
            </p:contentPart>
          </mc:Choice>
          <mc:Fallback>
            <p:pic>
              <p:nvPicPr>
                <p:cNvPr id="762" name="墨迹 761">
                  <a:extLst>
                    <a:ext uri="{FF2B5EF4-FFF2-40B4-BE49-F238E27FC236}">
                      <a16:creationId xmlns:a16="http://schemas.microsoft.com/office/drawing/2014/main" id="{60614AFC-A568-450E-5A1A-1DE572E9B429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4187565" y="5689072"/>
                  <a:ext cx="69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3">
              <p14:nvContentPartPr>
                <p14:cNvPr id="763" name="墨迹 762">
                  <a:extLst>
                    <a:ext uri="{FF2B5EF4-FFF2-40B4-BE49-F238E27FC236}">
                      <a16:creationId xmlns:a16="http://schemas.microsoft.com/office/drawing/2014/main" id="{A3C9EFF1-2020-8576-D75A-073EFCCB51D6}"/>
                    </a:ext>
                  </a:extLst>
                </p14:cNvPr>
                <p14:cNvContentPartPr/>
                <p14:nvPr/>
              </p14:nvContentPartPr>
              <p14:xfrm>
                <a:off x="4249125" y="5700592"/>
                <a:ext cx="181080" cy="320760"/>
              </p14:xfrm>
            </p:contentPart>
          </mc:Choice>
          <mc:Fallback>
            <p:pic>
              <p:nvPicPr>
                <p:cNvPr id="763" name="墨迹 762">
                  <a:extLst>
                    <a:ext uri="{FF2B5EF4-FFF2-40B4-BE49-F238E27FC236}">
                      <a16:creationId xmlns:a16="http://schemas.microsoft.com/office/drawing/2014/main" id="{A3C9EFF1-2020-8576-D75A-073EFCCB51D6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4231485" y="5682592"/>
                  <a:ext cx="2167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5">
              <p14:nvContentPartPr>
                <p14:cNvPr id="764" name="墨迹 763">
                  <a:extLst>
                    <a:ext uri="{FF2B5EF4-FFF2-40B4-BE49-F238E27FC236}">
                      <a16:creationId xmlns:a16="http://schemas.microsoft.com/office/drawing/2014/main" id="{FE0421E9-5E8C-47B9-0A53-DF67B7E5763E}"/>
                    </a:ext>
                  </a:extLst>
                </p14:cNvPr>
                <p14:cNvContentPartPr/>
                <p14:nvPr/>
              </p14:nvContentPartPr>
              <p14:xfrm>
                <a:off x="4347405" y="5787712"/>
                <a:ext cx="114120" cy="37440"/>
              </p14:xfrm>
            </p:contentPart>
          </mc:Choice>
          <mc:Fallback>
            <p:pic>
              <p:nvPicPr>
                <p:cNvPr id="764" name="墨迹 763">
                  <a:extLst>
                    <a:ext uri="{FF2B5EF4-FFF2-40B4-BE49-F238E27FC236}">
                      <a16:creationId xmlns:a16="http://schemas.microsoft.com/office/drawing/2014/main" id="{FE0421E9-5E8C-47B9-0A53-DF67B7E5763E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4329405" y="5770072"/>
                  <a:ext cx="14976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9" name="组合 768">
            <a:extLst>
              <a:ext uri="{FF2B5EF4-FFF2-40B4-BE49-F238E27FC236}">
                <a16:creationId xmlns:a16="http://schemas.microsoft.com/office/drawing/2014/main" id="{25DCDF27-8322-3141-015C-1169914A6D26}"/>
              </a:ext>
            </a:extLst>
          </p:cNvPr>
          <p:cNvGrpSpPr/>
          <p:nvPr/>
        </p:nvGrpSpPr>
        <p:grpSpPr>
          <a:xfrm>
            <a:off x="5009805" y="4613752"/>
            <a:ext cx="333360" cy="257040"/>
            <a:chOff x="5009805" y="4613752"/>
            <a:chExt cx="33336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7">
              <p14:nvContentPartPr>
                <p14:cNvPr id="767" name="墨迹 766">
                  <a:extLst>
                    <a:ext uri="{FF2B5EF4-FFF2-40B4-BE49-F238E27FC236}">
                      <a16:creationId xmlns:a16="http://schemas.microsoft.com/office/drawing/2014/main" id="{6CDB9969-883C-73BE-BB24-4EA7C44B599E}"/>
                    </a:ext>
                  </a:extLst>
                </p14:cNvPr>
                <p14:cNvContentPartPr/>
                <p14:nvPr/>
              </p14:nvContentPartPr>
              <p14:xfrm>
                <a:off x="5009805" y="4613752"/>
                <a:ext cx="183240" cy="254880"/>
              </p14:xfrm>
            </p:contentPart>
          </mc:Choice>
          <mc:Fallback>
            <p:pic>
              <p:nvPicPr>
                <p:cNvPr id="767" name="墨迹 766">
                  <a:extLst>
                    <a:ext uri="{FF2B5EF4-FFF2-40B4-BE49-F238E27FC236}">
                      <a16:creationId xmlns:a16="http://schemas.microsoft.com/office/drawing/2014/main" id="{6CDB9969-883C-73BE-BB24-4EA7C44B599E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4991805" y="4596112"/>
                  <a:ext cx="218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768" name="墨迹 767">
                  <a:extLst>
                    <a:ext uri="{FF2B5EF4-FFF2-40B4-BE49-F238E27FC236}">
                      <a16:creationId xmlns:a16="http://schemas.microsoft.com/office/drawing/2014/main" id="{3AC4B539-D1DD-3B64-5549-8BAFFD292022}"/>
                    </a:ext>
                  </a:extLst>
                </p14:cNvPr>
                <p14:cNvContentPartPr/>
                <p14:nvPr/>
              </p14:nvContentPartPr>
              <p14:xfrm>
                <a:off x="5303205" y="4766032"/>
                <a:ext cx="39960" cy="104760"/>
              </p14:xfrm>
            </p:contentPart>
          </mc:Choice>
          <mc:Fallback>
            <p:pic>
              <p:nvPicPr>
                <p:cNvPr id="768" name="墨迹 767">
                  <a:extLst>
                    <a:ext uri="{FF2B5EF4-FFF2-40B4-BE49-F238E27FC236}">
                      <a16:creationId xmlns:a16="http://schemas.microsoft.com/office/drawing/2014/main" id="{3AC4B539-D1DD-3B64-5549-8BAFFD292022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5285205" y="4748032"/>
                  <a:ext cx="7560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1">
            <p14:nvContentPartPr>
              <p14:cNvPr id="770" name="墨迹 769">
                <a:extLst>
                  <a:ext uri="{FF2B5EF4-FFF2-40B4-BE49-F238E27FC236}">
                    <a16:creationId xmlns:a16="http://schemas.microsoft.com/office/drawing/2014/main" id="{A65AFA8D-9495-D2C3-09BC-6E766CECD8B9}"/>
                  </a:ext>
                </a:extLst>
              </p14:cNvPr>
              <p14:cNvContentPartPr/>
              <p14:nvPr/>
            </p14:nvContentPartPr>
            <p14:xfrm>
              <a:off x="5604885" y="4587472"/>
              <a:ext cx="37800" cy="279360"/>
            </p14:xfrm>
          </p:contentPart>
        </mc:Choice>
        <mc:Fallback>
          <p:pic>
            <p:nvPicPr>
              <p:cNvPr id="770" name="墨迹 769">
                <a:extLst>
                  <a:ext uri="{FF2B5EF4-FFF2-40B4-BE49-F238E27FC236}">
                    <a16:creationId xmlns:a16="http://schemas.microsoft.com/office/drawing/2014/main" id="{A65AFA8D-9495-D2C3-09BC-6E766CECD8B9}"/>
                  </a:ext>
                </a:extLst>
              </p:cNvPr>
              <p:cNvPicPr/>
              <p:nvPr/>
            </p:nvPicPr>
            <p:blipFill>
              <a:blip r:embed="rId902"/>
              <a:stretch>
                <a:fillRect/>
              </a:stretch>
            </p:blipFill>
            <p:spPr>
              <a:xfrm>
                <a:off x="5587245" y="4569472"/>
                <a:ext cx="734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3">
            <p14:nvContentPartPr>
              <p14:cNvPr id="771" name="墨迹 770">
                <a:extLst>
                  <a:ext uri="{FF2B5EF4-FFF2-40B4-BE49-F238E27FC236}">
                    <a16:creationId xmlns:a16="http://schemas.microsoft.com/office/drawing/2014/main" id="{3F39B5FF-D6A8-BC94-3811-D5D171900574}"/>
                  </a:ext>
                </a:extLst>
              </p14:cNvPr>
              <p14:cNvContentPartPr/>
              <p14:nvPr/>
            </p14:nvContentPartPr>
            <p14:xfrm>
              <a:off x="5843205" y="4828672"/>
              <a:ext cx="47520" cy="61920"/>
            </p14:xfrm>
          </p:contentPart>
        </mc:Choice>
        <mc:Fallback>
          <p:pic>
            <p:nvPicPr>
              <p:cNvPr id="771" name="墨迹 770">
                <a:extLst>
                  <a:ext uri="{FF2B5EF4-FFF2-40B4-BE49-F238E27FC236}">
                    <a16:creationId xmlns:a16="http://schemas.microsoft.com/office/drawing/2014/main" id="{3F39B5FF-D6A8-BC94-3811-D5D171900574}"/>
                  </a:ext>
                </a:extLst>
              </p:cNvPr>
              <p:cNvPicPr/>
              <p:nvPr/>
            </p:nvPicPr>
            <p:blipFill>
              <a:blip r:embed="rId904"/>
              <a:stretch>
                <a:fillRect/>
              </a:stretch>
            </p:blipFill>
            <p:spPr>
              <a:xfrm>
                <a:off x="5825205" y="4810672"/>
                <a:ext cx="8316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5" name="组合 774">
            <a:extLst>
              <a:ext uri="{FF2B5EF4-FFF2-40B4-BE49-F238E27FC236}">
                <a16:creationId xmlns:a16="http://schemas.microsoft.com/office/drawing/2014/main" id="{6756AE10-60C3-2F31-46F6-C2069583563D}"/>
              </a:ext>
            </a:extLst>
          </p:cNvPr>
          <p:cNvGrpSpPr/>
          <p:nvPr/>
        </p:nvGrpSpPr>
        <p:grpSpPr>
          <a:xfrm>
            <a:off x="6093765" y="4427632"/>
            <a:ext cx="632520" cy="383760"/>
            <a:chOff x="6093765" y="4427632"/>
            <a:chExt cx="63252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5">
              <p14:nvContentPartPr>
                <p14:cNvPr id="772" name="墨迹 771">
                  <a:extLst>
                    <a:ext uri="{FF2B5EF4-FFF2-40B4-BE49-F238E27FC236}">
                      <a16:creationId xmlns:a16="http://schemas.microsoft.com/office/drawing/2014/main" id="{3700193E-3A8F-9E4A-6899-2281F70FEC7A}"/>
                    </a:ext>
                  </a:extLst>
                </p14:cNvPr>
                <p14:cNvContentPartPr/>
                <p14:nvPr/>
              </p14:nvContentPartPr>
              <p14:xfrm>
                <a:off x="6093765" y="4593592"/>
                <a:ext cx="222840" cy="165600"/>
              </p14:xfrm>
            </p:contentPart>
          </mc:Choice>
          <mc:Fallback>
            <p:pic>
              <p:nvPicPr>
                <p:cNvPr id="772" name="墨迹 771">
                  <a:extLst>
                    <a:ext uri="{FF2B5EF4-FFF2-40B4-BE49-F238E27FC236}">
                      <a16:creationId xmlns:a16="http://schemas.microsoft.com/office/drawing/2014/main" id="{3700193E-3A8F-9E4A-6899-2281F70FEC7A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6076125" y="4575592"/>
                  <a:ext cx="258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7">
              <p14:nvContentPartPr>
                <p14:cNvPr id="773" name="墨迹 772">
                  <a:extLst>
                    <a:ext uri="{FF2B5EF4-FFF2-40B4-BE49-F238E27FC236}">
                      <a16:creationId xmlns:a16="http://schemas.microsoft.com/office/drawing/2014/main" id="{828C5EF1-0FCE-D4DF-98AE-CB1A34A0C128}"/>
                    </a:ext>
                  </a:extLst>
                </p14:cNvPr>
                <p14:cNvContentPartPr/>
                <p14:nvPr/>
              </p14:nvContentPartPr>
              <p14:xfrm>
                <a:off x="6351885" y="4427632"/>
                <a:ext cx="213480" cy="383760"/>
              </p14:xfrm>
            </p:contentPart>
          </mc:Choice>
          <mc:Fallback>
            <p:pic>
              <p:nvPicPr>
                <p:cNvPr id="773" name="墨迹 772">
                  <a:extLst>
                    <a:ext uri="{FF2B5EF4-FFF2-40B4-BE49-F238E27FC236}">
                      <a16:creationId xmlns:a16="http://schemas.microsoft.com/office/drawing/2014/main" id="{828C5EF1-0FCE-D4DF-98AE-CB1A34A0C128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6334245" y="4409632"/>
                  <a:ext cx="2491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774" name="墨迹 773">
                  <a:extLst>
                    <a:ext uri="{FF2B5EF4-FFF2-40B4-BE49-F238E27FC236}">
                      <a16:creationId xmlns:a16="http://schemas.microsoft.com/office/drawing/2014/main" id="{62ED7447-AD70-EAC0-3B86-E126247A374F}"/>
                    </a:ext>
                  </a:extLst>
                </p14:cNvPr>
                <p14:cNvContentPartPr/>
                <p14:nvPr/>
              </p14:nvContentPartPr>
              <p14:xfrm>
                <a:off x="6668325" y="4718872"/>
                <a:ext cx="57960" cy="78840"/>
              </p14:xfrm>
            </p:contentPart>
          </mc:Choice>
          <mc:Fallback>
            <p:pic>
              <p:nvPicPr>
                <p:cNvPr id="774" name="墨迹 773">
                  <a:extLst>
                    <a:ext uri="{FF2B5EF4-FFF2-40B4-BE49-F238E27FC236}">
                      <a16:creationId xmlns:a16="http://schemas.microsoft.com/office/drawing/2014/main" id="{62ED7447-AD70-EAC0-3B86-E126247A374F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6650325" y="4701232"/>
                  <a:ext cx="936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0" name="组合 779">
            <a:extLst>
              <a:ext uri="{FF2B5EF4-FFF2-40B4-BE49-F238E27FC236}">
                <a16:creationId xmlns:a16="http://schemas.microsoft.com/office/drawing/2014/main" id="{73D2E4A6-3679-3C77-F91B-90D7D35E3436}"/>
              </a:ext>
            </a:extLst>
          </p:cNvPr>
          <p:cNvGrpSpPr/>
          <p:nvPr/>
        </p:nvGrpSpPr>
        <p:grpSpPr>
          <a:xfrm>
            <a:off x="308668" y="3897352"/>
            <a:ext cx="1937777" cy="1580040"/>
            <a:chOff x="308668" y="3897352"/>
            <a:chExt cx="1937777" cy="158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1">
              <p14:nvContentPartPr>
                <p14:cNvPr id="391" name="墨迹 390">
                  <a:extLst>
                    <a:ext uri="{FF2B5EF4-FFF2-40B4-BE49-F238E27FC236}">
                      <a16:creationId xmlns:a16="http://schemas.microsoft.com/office/drawing/2014/main" id="{F88DF869-93D6-2B4E-5F08-B2AD7EA971AA}"/>
                    </a:ext>
                  </a:extLst>
                </p14:cNvPr>
                <p14:cNvContentPartPr/>
                <p14:nvPr/>
              </p14:nvContentPartPr>
              <p14:xfrm>
                <a:off x="308668" y="4369108"/>
                <a:ext cx="192600" cy="201960"/>
              </p14:xfrm>
            </p:contentPart>
          </mc:Choice>
          <mc:Fallback>
            <p:pic>
              <p:nvPicPr>
                <p:cNvPr id="391" name="墨迹 390">
                  <a:extLst>
                    <a:ext uri="{FF2B5EF4-FFF2-40B4-BE49-F238E27FC236}">
                      <a16:creationId xmlns:a16="http://schemas.microsoft.com/office/drawing/2014/main" id="{F88DF869-93D6-2B4E-5F08-B2AD7EA971AA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291028" y="4351108"/>
                  <a:ext cx="228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3">
              <p14:nvContentPartPr>
                <p14:cNvPr id="392" name="墨迹 391">
                  <a:extLst>
                    <a:ext uri="{FF2B5EF4-FFF2-40B4-BE49-F238E27FC236}">
                      <a16:creationId xmlns:a16="http://schemas.microsoft.com/office/drawing/2014/main" id="{00A0B093-3743-5C93-1CD8-B6372F836BE7}"/>
                    </a:ext>
                  </a:extLst>
                </p14:cNvPr>
                <p14:cNvContentPartPr/>
                <p14:nvPr/>
              </p14:nvContentPartPr>
              <p14:xfrm>
                <a:off x="401188" y="4305028"/>
                <a:ext cx="113760" cy="254520"/>
              </p14:xfrm>
            </p:contentPart>
          </mc:Choice>
          <mc:Fallback>
            <p:pic>
              <p:nvPicPr>
                <p:cNvPr id="392" name="墨迹 391">
                  <a:extLst>
                    <a:ext uri="{FF2B5EF4-FFF2-40B4-BE49-F238E27FC236}">
                      <a16:creationId xmlns:a16="http://schemas.microsoft.com/office/drawing/2014/main" id="{00A0B093-3743-5C93-1CD8-B6372F836BE7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383188" y="4287028"/>
                  <a:ext cx="149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5">
              <p14:nvContentPartPr>
                <p14:cNvPr id="393" name="墨迹 392">
                  <a:extLst>
                    <a:ext uri="{FF2B5EF4-FFF2-40B4-BE49-F238E27FC236}">
                      <a16:creationId xmlns:a16="http://schemas.microsoft.com/office/drawing/2014/main" id="{EB8CF521-AD28-C0DE-7184-DDC727261DAF}"/>
                    </a:ext>
                  </a:extLst>
                </p14:cNvPr>
                <p14:cNvContentPartPr/>
                <p14:nvPr/>
              </p14:nvContentPartPr>
              <p14:xfrm>
                <a:off x="600268" y="4370908"/>
                <a:ext cx="9720" cy="6480"/>
              </p14:xfrm>
            </p:contentPart>
          </mc:Choice>
          <mc:Fallback>
            <p:pic>
              <p:nvPicPr>
                <p:cNvPr id="393" name="墨迹 392">
                  <a:extLst>
                    <a:ext uri="{FF2B5EF4-FFF2-40B4-BE49-F238E27FC236}">
                      <a16:creationId xmlns:a16="http://schemas.microsoft.com/office/drawing/2014/main" id="{EB8CF521-AD28-C0DE-7184-DDC727261DAF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582268" y="4352908"/>
                  <a:ext cx="45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7">
              <p14:nvContentPartPr>
                <p14:cNvPr id="394" name="墨迹 393">
                  <a:extLst>
                    <a:ext uri="{FF2B5EF4-FFF2-40B4-BE49-F238E27FC236}">
                      <a16:creationId xmlns:a16="http://schemas.microsoft.com/office/drawing/2014/main" id="{CB55301C-7DAB-D29E-4059-19128225FB9F}"/>
                    </a:ext>
                  </a:extLst>
                </p14:cNvPr>
                <p14:cNvContentPartPr/>
                <p14:nvPr/>
              </p14:nvContentPartPr>
              <p14:xfrm>
                <a:off x="609628" y="4467748"/>
                <a:ext cx="33840" cy="27000"/>
              </p14:xfrm>
            </p:contentPart>
          </mc:Choice>
          <mc:Fallback>
            <p:pic>
              <p:nvPicPr>
                <p:cNvPr id="394" name="墨迹 393">
                  <a:extLst>
                    <a:ext uri="{FF2B5EF4-FFF2-40B4-BE49-F238E27FC236}">
                      <a16:creationId xmlns:a16="http://schemas.microsoft.com/office/drawing/2014/main" id="{CB55301C-7DAB-D29E-4059-19128225FB9F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591628" y="4450108"/>
                  <a:ext cx="69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9">
              <p14:nvContentPartPr>
                <p14:cNvPr id="417" name="墨迹 416">
                  <a:extLst>
                    <a:ext uri="{FF2B5EF4-FFF2-40B4-BE49-F238E27FC236}">
                      <a16:creationId xmlns:a16="http://schemas.microsoft.com/office/drawing/2014/main" id="{32A7AA51-9599-268C-D5CF-F72AD5BBE721}"/>
                    </a:ext>
                  </a:extLst>
                </p14:cNvPr>
                <p14:cNvContentPartPr/>
                <p14:nvPr/>
              </p14:nvContentPartPr>
              <p14:xfrm>
                <a:off x="893668" y="4830268"/>
                <a:ext cx="104400" cy="185400"/>
              </p14:xfrm>
            </p:contentPart>
          </mc:Choice>
          <mc:Fallback>
            <p:pic>
              <p:nvPicPr>
                <p:cNvPr id="417" name="墨迹 416">
                  <a:extLst>
                    <a:ext uri="{FF2B5EF4-FFF2-40B4-BE49-F238E27FC236}">
                      <a16:creationId xmlns:a16="http://schemas.microsoft.com/office/drawing/2014/main" id="{32A7AA51-9599-268C-D5CF-F72AD5BBE721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875668" y="4812268"/>
                  <a:ext cx="140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1">
              <p14:nvContentPartPr>
                <p14:cNvPr id="419" name="墨迹 418">
                  <a:extLst>
                    <a:ext uri="{FF2B5EF4-FFF2-40B4-BE49-F238E27FC236}">
                      <a16:creationId xmlns:a16="http://schemas.microsoft.com/office/drawing/2014/main" id="{0891C969-0654-4E7C-4E1F-E9DDF821265E}"/>
                    </a:ext>
                  </a:extLst>
                </p14:cNvPr>
                <p14:cNvContentPartPr/>
                <p14:nvPr/>
              </p14:nvContentPartPr>
              <p14:xfrm>
                <a:off x="913468" y="5148868"/>
                <a:ext cx="140400" cy="118800"/>
              </p14:xfrm>
            </p:contentPart>
          </mc:Choice>
          <mc:Fallback>
            <p:pic>
              <p:nvPicPr>
                <p:cNvPr id="419" name="墨迹 418">
                  <a:extLst>
                    <a:ext uri="{FF2B5EF4-FFF2-40B4-BE49-F238E27FC236}">
                      <a16:creationId xmlns:a16="http://schemas.microsoft.com/office/drawing/2014/main" id="{0891C969-0654-4E7C-4E1F-E9DDF821265E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895828" y="5131228"/>
                  <a:ext cx="176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3">
              <p14:nvContentPartPr>
                <p14:cNvPr id="420" name="墨迹 419">
                  <a:extLst>
                    <a:ext uri="{FF2B5EF4-FFF2-40B4-BE49-F238E27FC236}">
                      <a16:creationId xmlns:a16="http://schemas.microsoft.com/office/drawing/2014/main" id="{8151936C-5888-13D2-CC98-D6E02D4A0677}"/>
                    </a:ext>
                  </a:extLst>
                </p14:cNvPr>
                <p14:cNvContentPartPr/>
                <p14:nvPr/>
              </p14:nvContentPartPr>
              <p14:xfrm>
                <a:off x="988708" y="5148868"/>
                <a:ext cx="10800" cy="274680"/>
              </p14:xfrm>
            </p:contentPart>
          </mc:Choice>
          <mc:Fallback>
            <p:pic>
              <p:nvPicPr>
                <p:cNvPr id="420" name="墨迹 419">
                  <a:extLst>
                    <a:ext uri="{FF2B5EF4-FFF2-40B4-BE49-F238E27FC236}">
                      <a16:creationId xmlns:a16="http://schemas.microsoft.com/office/drawing/2014/main" id="{8151936C-5888-13D2-CC98-D6E02D4A0677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971068" y="5131228"/>
                  <a:ext cx="46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5">
              <p14:nvContentPartPr>
                <p14:cNvPr id="653" name="墨迹 652">
                  <a:extLst>
                    <a:ext uri="{FF2B5EF4-FFF2-40B4-BE49-F238E27FC236}">
                      <a16:creationId xmlns:a16="http://schemas.microsoft.com/office/drawing/2014/main" id="{AFC345AC-9F5A-69E8-CD03-049A4ABE1CA2}"/>
                    </a:ext>
                  </a:extLst>
                </p14:cNvPr>
                <p14:cNvContentPartPr/>
                <p14:nvPr/>
              </p14:nvContentPartPr>
              <p14:xfrm>
                <a:off x="1374525" y="4830832"/>
                <a:ext cx="131400" cy="172800"/>
              </p14:xfrm>
            </p:contentPart>
          </mc:Choice>
          <mc:Fallback>
            <p:pic>
              <p:nvPicPr>
                <p:cNvPr id="653" name="墨迹 652">
                  <a:extLst>
                    <a:ext uri="{FF2B5EF4-FFF2-40B4-BE49-F238E27FC236}">
                      <a16:creationId xmlns:a16="http://schemas.microsoft.com/office/drawing/2014/main" id="{AFC345AC-9F5A-69E8-CD03-049A4ABE1CA2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1356885" y="4812832"/>
                  <a:ext cx="167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7">
              <p14:nvContentPartPr>
                <p14:cNvPr id="658" name="墨迹 657">
                  <a:extLst>
                    <a:ext uri="{FF2B5EF4-FFF2-40B4-BE49-F238E27FC236}">
                      <a16:creationId xmlns:a16="http://schemas.microsoft.com/office/drawing/2014/main" id="{10AC875F-A450-0B0B-4628-ACAB71465AD9}"/>
                    </a:ext>
                  </a:extLst>
                </p14:cNvPr>
                <p14:cNvContentPartPr/>
                <p14:nvPr/>
              </p14:nvContentPartPr>
              <p14:xfrm>
                <a:off x="1647405" y="4058272"/>
                <a:ext cx="115200" cy="130320"/>
              </p14:xfrm>
            </p:contentPart>
          </mc:Choice>
          <mc:Fallback>
            <p:pic>
              <p:nvPicPr>
                <p:cNvPr id="658" name="墨迹 657">
                  <a:extLst>
                    <a:ext uri="{FF2B5EF4-FFF2-40B4-BE49-F238E27FC236}">
                      <a16:creationId xmlns:a16="http://schemas.microsoft.com/office/drawing/2014/main" id="{10AC875F-A450-0B0B-4628-ACAB71465AD9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1629405" y="4040632"/>
                  <a:ext cx="150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9">
              <p14:nvContentPartPr>
                <p14:cNvPr id="661" name="墨迹 660">
                  <a:extLst>
                    <a:ext uri="{FF2B5EF4-FFF2-40B4-BE49-F238E27FC236}">
                      <a16:creationId xmlns:a16="http://schemas.microsoft.com/office/drawing/2014/main" id="{96CBCD59-1274-43C5-BF4A-87C95C99DAFF}"/>
                    </a:ext>
                  </a:extLst>
                </p14:cNvPr>
                <p14:cNvContentPartPr/>
                <p14:nvPr/>
              </p14:nvContentPartPr>
              <p14:xfrm>
                <a:off x="1764045" y="4800232"/>
                <a:ext cx="159840" cy="223560"/>
              </p14:xfrm>
            </p:contentPart>
          </mc:Choice>
          <mc:Fallback>
            <p:pic>
              <p:nvPicPr>
                <p:cNvPr id="661" name="墨迹 660">
                  <a:extLst>
                    <a:ext uri="{FF2B5EF4-FFF2-40B4-BE49-F238E27FC236}">
                      <a16:creationId xmlns:a16="http://schemas.microsoft.com/office/drawing/2014/main" id="{96CBCD59-1274-43C5-BF4A-87C95C99DAFF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1746405" y="4782592"/>
                  <a:ext cx="1954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1">
              <p14:nvContentPartPr>
                <p14:cNvPr id="666" name="墨迹 665">
                  <a:extLst>
                    <a:ext uri="{FF2B5EF4-FFF2-40B4-BE49-F238E27FC236}">
                      <a16:creationId xmlns:a16="http://schemas.microsoft.com/office/drawing/2014/main" id="{2B403E7D-6BE9-1B15-3E70-C71553D865A9}"/>
                    </a:ext>
                  </a:extLst>
                </p14:cNvPr>
                <p14:cNvContentPartPr/>
                <p14:nvPr/>
              </p14:nvContentPartPr>
              <p14:xfrm>
                <a:off x="1798605" y="4625992"/>
                <a:ext cx="110160" cy="16920"/>
              </p14:xfrm>
            </p:contentPart>
          </mc:Choice>
          <mc:Fallback>
            <p:pic>
              <p:nvPicPr>
                <p:cNvPr id="666" name="墨迹 665">
                  <a:extLst>
                    <a:ext uri="{FF2B5EF4-FFF2-40B4-BE49-F238E27FC236}">
                      <a16:creationId xmlns:a16="http://schemas.microsoft.com/office/drawing/2014/main" id="{2B403E7D-6BE9-1B15-3E70-C71553D865A9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1780965" y="4607992"/>
                  <a:ext cx="145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3">
              <p14:nvContentPartPr>
                <p14:cNvPr id="414" name="墨迹 413">
                  <a:extLst>
                    <a:ext uri="{FF2B5EF4-FFF2-40B4-BE49-F238E27FC236}">
                      <a16:creationId xmlns:a16="http://schemas.microsoft.com/office/drawing/2014/main" id="{66083F8F-F0C5-2517-B273-81D2B2EA9606}"/>
                    </a:ext>
                  </a:extLst>
                </p14:cNvPr>
                <p14:cNvContentPartPr/>
                <p14:nvPr/>
              </p14:nvContentPartPr>
              <p14:xfrm>
                <a:off x="869548" y="4059508"/>
                <a:ext cx="143640" cy="148320"/>
              </p14:xfrm>
            </p:contentPart>
          </mc:Choice>
          <mc:Fallback>
            <p:pic>
              <p:nvPicPr>
                <p:cNvPr id="414" name="墨迹 413">
                  <a:extLst>
                    <a:ext uri="{FF2B5EF4-FFF2-40B4-BE49-F238E27FC236}">
                      <a16:creationId xmlns:a16="http://schemas.microsoft.com/office/drawing/2014/main" id="{66083F8F-F0C5-2517-B273-81D2B2EA9606}"/>
                    </a:ext>
                  </a:extLst>
                </p:cNvPr>
                <p:cNvPicPr/>
                <p:nvPr/>
              </p:nvPicPr>
              <p:blipFill>
                <a:blip r:embed="rId934"/>
                <a:stretch>
                  <a:fillRect/>
                </a:stretch>
              </p:blipFill>
              <p:spPr>
                <a:xfrm>
                  <a:off x="851908" y="4041508"/>
                  <a:ext cx="1792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5">
              <p14:nvContentPartPr>
                <p14:cNvPr id="415" name="墨迹 414">
                  <a:extLst>
                    <a:ext uri="{FF2B5EF4-FFF2-40B4-BE49-F238E27FC236}">
                      <a16:creationId xmlns:a16="http://schemas.microsoft.com/office/drawing/2014/main" id="{BFA89F4B-37A5-9B81-145B-0C4C27B5A059}"/>
                    </a:ext>
                  </a:extLst>
                </p14:cNvPr>
                <p14:cNvContentPartPr/>
                <p14:nvPr/>
              </p14:nvContentPartPr>
              <p14:xfrm>
                <a:off x="937588" y="4308988"/>
                <a:ext cx="360" cy="118440"/>
              </p14:xfrm>
            </p:contentPart>
          </mc:Choice>
          <mc:Fallback>
            <p:pic>
              <p:nvPicPr>
                <p:cNvPr id="415" name="墨迹 414">
                  <a:extLst>
                    <a:ext uri="{FF2B5EF4-FFF2-40B4-BE49-F238E27FC236}">
                      <a16:creationId xmlns:a16="http://schemas.microsoft.com/office/drawing/2014/main" id="{BFA89F4B-37A5-9B81-145B-0C4C27B5A059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919588" y="4291348"/>
                  <a:ext cx="36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7">
              <p14:nvContentPartPr>
                <p14:cNvPr id="416" name="墨迹 415">
                  <a:extLst>
                    <a:ext uri="{FF2B5EF4-FFF2-40B4-BE49-F238E27FC236}">
                      <a16:creationId xmlns:a16="http://schemas.microsoft.com/office/drawing/2014/main" id="{61EE5CFB-D516-EA8B-E4F2-5ECFC881481C}"/>
                    </a:ext>
                  </a:extLst>
                </p14:cNvPr>
                <p14:cNvContentPartPr/>
                <p14:nvPr/>
              </p14:nvContentPartPr>
              <p14:xfrm>
                <a:off x="877108" y="4549108"/>
                <a:ext cx="161280" cy="138240"/>
              </p14:xfrm>
            </p:contentPart>
          </mc:Choice>
          <mc:Fallback>
            <p:pic>
              <p:nvPicPr>
                <p:cNvPr id="416" name="墨迹 415">
                  <a:extLst>
                    <a:ext uri="{FF2B5EF4-FFF2-40B4-BE49-F238E27FC236}">
                      <a16:creationId xmlns:a16="http://schemas.microsoft.com/office/drawing/2014/main" id="{61EE5CFB-D516-EA8B-E4F2-5ECFC881481C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859108" y="4531108"/>
                  <a:ext cx="196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9">
              <p14:nvContentPartPr>
                <p14:cNvPr id="650" name="墨迹 649">
                  <a:extLst>
                    <a:ext uri="{FF2B5EF4-FFF2-40B4-BE49-F238E27FC236}">
                      <a16:creationId xmlns:a16="http://schemas.microsoft.com/office/drawing/2014/main" id="{3884A8BB-766B-C2C9-B0C7-75DA9083812C}"/>
                    </a:ext>
                  </a:extLst>
                </p14:cNvPr>
                <p14:cNvContentPartPr/>
                <p14:nvPr/>
              </p14:nvContentPartPr>
              <p14:xfrm>
                <a:off x="1291725" y="4030552"/>
                <a:ext cx="153000" cy="168840"/>
              </p14:xfrm>
            </p:contentPart>
          </mc:Choice>
          <mc:Fallback>
            <p:pic>
              <p:nvPicPr>
                <p:cNvPr id="650" name="墨迹 649">
                  <a:extLst>
                    <a:ext uri="{FF2B5EF4-FFF2-40B4-BE49-F238E27FC236}">
                      <a16:creationId xmlns:a16="http://schemas.microsoft.com/office/drawing/2014/main" id="{3884A8BB-766B-C2C9-B0C7-75DA9083812C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1273725" y="4012552"/>
                  <a:ext cx="188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1">
              <p14:nvContentPartPr>
                <p14:cNvPr id="651" name="墨迹 650">
                  <a:extLst>
                    <a:ext uri="{FF2B5EF4-FFF2-40B4-BE49-F238E27FC236}">
                      <a16:creationId xmlns:a16="http://schemas.microsoft.com/office/drawing/2014/main" id="{D5056AF8-BD4A-3E4D-B7C6-235C8C4F0E0E}"/>
                    </a:ext>
                  </a:extLst>
                </p14:cNvPr>
                <p14:cNvContentPartPr/>
                <p14:nvPr/>
              </p14:nvContentPartPr>
              <p14:xfrm>
                <a:off x="1391805" y="4301632"/>
                <a:ext cx="5040" cy="141120"/>
              </p14:xfrm>
            </p:contentPart>
          </mc:Choice>
          <mc:Fallback>
            <p:pic>
              <p:nvPicPr>
                <p:cNvPr id="651" name="墨迹 650">
                  <a:extLst>
                    <a:ext uri="{FF2B5EF4-FFF2-40B4-BE49-F238E27FC236}">
                      <a16:creationId xmlns:a16="http://schemas.microsoft.com/office/drawing/2014/main" id="{D5056AF8-BD4A-3E4D-B7C6-235C8C4F0E0E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1373805" y="4283632"/>
                  <a:ext cx="40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3">
              <p14:nvContentPartPr>
                <p14:cNvPr id="652" name="墨迹 651">
                  <a:extLst>
                    <a:ext uri="{FF2B5EF4-FFF2-40B4-BE49-F238E27FC236}">
                      <a16:creationId xmlns:a16="http://schemas.microsoft.com/office/drawing/2014/main" id="{EF4154DD-DDAA-4F2C-DE90-4F9A12DBF5C4}"/>
                    </a:ext>
                  </a:extLst>
                </p14:cNvPr>
                <p14:cNvContentPartPr/>
                <p14:nvPr/>
              </p14:nvContentPartPr>
              <p14:xfrm>
                <a:off x="1339965" y="4533472"/>
                <a:ext cx="136800" cy="129240"/>
              </p14:xfrm>
            </p:contentPart>
          </mc:Choice>
          <mc:Fallback>
            <p:pic>
              <p:nvPicPr>
                <p:cNvPr id="652" name="墨迹 651">
                  <a:extLst>
                    <a:ext uri="{FF2B5EF4-FFF2-40B4-BE49-F238E27FC236}">
                      <a16:creationId xmlns:a16="http://schemas.microsoft.com/office/drawing/2014/main" id="{EF4154DD-DDAA-4F2C-DE90-4F9A12DBF5C4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1322325" y="4515832"/>
                  <a:ext cx="172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5">
              <p14:nvContentPartPr>
                <p14:cNvPr id="667" name="墨迹 666">
                  <a:extLst>
                    <a:ext uri="{FF2B5EF4-FFF2-40B4-BE49-F238E27FC236}">
                      <a16:creationId xmlns:a16="http://schemas.microsoft.com/office/drawing/2014/main" id="{EFFA959B-4931-9AEF-1E10-BF9E32CFF72E}"/>
                    </a:ext>
                  </a:extLst>
                </p14:cNvPr>
                <p14:cNvContentPartPr/>
                <p14:nvPr/>
              </p14:nvContentPartPr>
              <p14:xfrm>
                <a:off x="1170045" y="4132792"/>
                <a:ext cx="37800" cy="62640"/>
              </p14:xfrm>
            </p:contentPart>
          </mc:Choice>
          <mc:Fallback>
            <p:pic>
              <p:nvPicPr>
                <p:cNvPr id="667" name="墨迹 666">
                  <a:extLst>
                    <a:ext uri="{FF2B5EF4-FFF2-40B4-BE49-F238E27FC236}">
                      <a16:creationId xmlns:a16="http://schemas.microsoft.com/office/drawing/2014/main" id="{EFFA959B-4931-9AEF-1E10-BF9E32CFF72E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1152405" y="4115152"/>
                  <a:ext cx="73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7">
              <p14:nvContentPartPr>
                <p14:cNvPr id="668" name="墨迹 667">
                  <a:extLst>
                    <a:ext uri="{FF2B5EF4-FFF2-40B4-BE49-F238E27FC236}">
                      <a16:creationId xmlns:a16="http://schemas.microsoft.com/office/drawing/2014/main" id="{8E26987C-72F2-544D-0743-672CC3DB6CEA}"/>
                    </a:ext>
                  </a:extLst>
                </p14:cNvPr>
                <p14:cNvContentPartPr/>
                <p14:nvPr/>
              </p14:nvContentPartPr>
              <p14:xfrm>
                <a:off x="1526085" y="4185352"/>
                <a:ext cx="42120" cy="76680"/>
              </p14:xfrm>
            </p:contentPart>
          </mc:Choice>
          <mc:Fallback>
            <p:pic>
              <p:nvPicPr>
                <p:cNvPr id="668" name="墨迹 667">
                  <a:extLst>
                    <a:ext uri="{FF2B5EF4-FFF2-40B4-BE49-F238E27FC236}">
                      <a16:creationId xmlns:a16="http://schemas.microsoft.com/office/drawing/2014/main" id="{8E26987C-72F2-544D-0743-672CC3DB6CEA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1508085" y="4167352"/>
                  <a:ext cx="77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9">
              <p14:nvContentPartPr>
                <p14:cNvPr id="670" name="墨迹 669">
                  <a:extLst>
                    <a:ext uri="{FF2B5EF4-FFF2-40B4-BE49-F238E27FC236}">
                      <a16:creationId xmlns:a16="http://schemas.microsoft.com/office/drawing/2014/main" id="{2C1AE966-CF69-F5C9-8F72-50F40180B2E7}"/>
                    </a:ext>
                  </a:extLst>
                </p14:cNvPr>
                <p14:cNvContentPartPr/>
                <p14:nvPr/>
              </p14:nvContentPartPr>
              <p14:xfrm>
                <a:off x="1175085" y="4452472"/>
                <a:ext cx="34920" cy="37800"/>
              </p14:xfrm>
            </p:contentPart>
          </mc:Choice>
          <mc:Fallback>
            <p:pic>
              <p:nvPicPr>
                <p:cNvPr id="670" name="墨迹 669">
                  <a:extLst>
                    <a:ext uri="{FF2B5EF4-FFF2-40B4-BE49-F238E27FC236}">
                      <a16:creationId xmlns:a16="http://schemas.microsoft.com/office/drawing/2014/main" id="{2C1AE966-CF69-F5C9-8F72-50F40180B2E7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1157445" y="4434832"/>
                  <a:ext cx="70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1">
              <p14:nvContentPartPr>
                <p14:cNvPr id="659" name="墨迹 658">
                  <a:extLst>
                    <a:ext uri="{FF2B5EF4-FFF2-40B4-BE49-F238E27FC236}">
                      <a16:creationId xmlns:a16="http://schemas.microsoft.com/office/drawing/2014/main" id="{6BD25F49-987F-FD16-2253-76ED6B8661E1}"/>
                    </a:ext>
                  </a:extLst>
                </p14:cNvPr>
                <p14:cNvContentPartPr/>
                <p14:nvPr/>
              </p14:nvContentPartPr>
              <p14:xfrm>
                <a:off x="1753605" y="4362832"/>
                <a:ext cx="17280" cy="147600"/>
              </p14:xfrm>
            </p:contentPart>
          </mc:Choice>
          <mc:Fallback>
            <p:pic>
              <p:nvPicPr>
                <p:cNvPr id="659" name="墨迹 658">
                  <a:extLst>
                    <a:ext uri="{FF2B5EF4-FFF2-40B4-BE49-F238E27FC236}">
                      <a16:creationId xmlns:a16="http://schemas.microsoft.com/office/drawing/2014/main" id="{6BD25F49-987F-FD16-2253-76ED6B8661E1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1735965" y="4344832"/>
                  <a:ext cx="52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3">
              <p14:nvContentPartPr>
                <p14:cNvPr id="660" name="墨迹 659">
                  <a:extLst>
                    <a:ext uri="{FF2B5EF4-FFF2-40B4-BE49-F238E27FC236}">
                      <a16:creationId xmlns:a16="http://schemas.microsoft.com/office/drawing/2014/main" id="{B59D9A2D-1CE7-1018-4E53-A08F25C217AD}"/>
                    </a:ext>
                  </a:extLst>
                </p14:cNvPr>
                <p14:cNvContentPartPr/>
                <p14:nvPr/>
              </p14:nvContentPartPr>
              <p14:xfrm>
                <a:off x="1733805" y="4544272"/>
                <a:ext cx="102240" cy="123840"/>
              </p14:xfrm>
            </p:contentPart>
          </mc:Choice>
          <mc:Fallback>
            <p:pic>
              <p:nvPicPr>
                <p:cNvPr id="660" name="墨迹 659">
                  <a:extLst>
                    <a:ext uri="{FF2B5EF4-FFF2-40B4-BE49-F238E27FC236}">
                      <a16:creationId xmlns:a16="http://schemas.microsoft.com/office/drawing/2014/main" id="{B59D9A2D-1CE7-1018-4E53-A08F25C217AD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1716165" y="4526632"/>
                  <a:ext cx="137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5">
              <p14:nvContentPartPr>
                <p14:cNvPr id="671" name="墨迹 670">
                  <a:extLst>
                    <a:ext uri="{FF2B5EF4-FFF2-40B4-BE49-F238E27FC236}">
                      <a16:creationId xmlns:a16="http://schemas.microsoft.com/office/drawing/2014/main" id="{573AD9B9-5884-4624-C3BA-15D720A9975E}"/>
                    </a:ext>
                  </a:extLst>
                </p14:cNvPr>
                <p14:cNvContentPartPr/>
                <p14:nvPr/>
              </p14:nvContentPartPr>
              <p14:xfrm>
                <a:off x="1566765" y="4446352"/>
                <a:ext cx="26640" cy="48240"/>
              </p14:xfrm>
            </p:contentPart>
          </mc:Choice>
          <mc:Fallback>
            <p:pic>
              <p:nvPicPr>
                <p:cNvPr id="671" name="墨迹 670">
                  <a:extLst>
                    <a:ext uri="{FF2B5EF4-FFF2-40B4-BE49-F238E27FC236}">
                      <a16:creationId xmlns:a16="http://schemas.microsoft.com/office/drawing/2014/main" id="{573AD9B9-5884-4624-C3BA-15D720A9975E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1549125" y="4428352"/>
                  <a:ext cx="622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7">
              <p14:nvContentPartPr>
                <p14:cNvPr id="672" name="墨迹 671">
                  <a:extLst>
                    <a:ext uri="{FF2B5EF4-FFF2-40B4-BE49-F238E27FC236}">
                      <a16:creationId xmlns:a16="http://schemas.microsoft.com/office/drawing/2014/main" id="{0235289D-17D3-64D2-223A-683888DBC6F1}"/>
                    </a:ext>
                  </a:extLst>
                </p14:cNvPr>
                <p14:cNvContentPartPr/>
                <p14:nvPr/>
              </p14:nvContentPartPr>
              <p14:xfrm>
                <a:off x="1197045" y="4692952"/>
                <a:ext cx="20160" cy="57960"/>
              </p14:xfrm>
            </p:contentPart>
          </mc:Choice>
          <mc:Fallback>
            <p:pic>
              <p:nvPicPr>
                <p:cNvPr id="672" name="墨迹 671">
                  <a:extLst>
                    <a:ext uri="{FF2B5EF4-FFF2-40B4-BE49-F238E27FC236}">
                      <a16:creationId xmlns:a16="http://schemas.microsoft.com/office/drawing/2014/main" id="{0235289D-17D3-64D2-223A-683888DBC6F1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1179045" y="4674952"/>
                  <a:ext cx="55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9">
              <p14:nvContentPartPr>
                <p14:cNvPr id="674" name="墨迹 673">
                  <a:extLst>
                    <a:ext uri="{FF2B5EF4-FFF2-40B4-BE49-F238E27FC236}">
                      <a16:creationId xmlns:a16="http://schemas.microsoft.com/office/drawing/2014/main" id="{CD45E5D5-678C-7B4E-022C-FC7E76208A07}"/>
                    </a:ext>
                  </a:extLst>
                </p14:cNvPr>
                <p14:cNvContentPartPr/>
                <p14:nvPr/>
              </p14:nvContentPartPr>
              <p14:xfrm>
                <a:off x="1598085" y="4682512"/>
                <a:ext cx="23400" cy="49320"/>
              </p14:xfrm>
            </p:contentPart>
          </mc:Choice>
          <mc:Fallback>
            <p:pic>
              <p:nvPicPr>
                <p:cNvPr id="674" name="墨迹 673">
                  <a:extLst>
                    <a:ext uri="{FF2B5EF4-FFF2-40B4-BE49-F238E27FC236}">
                      <a16:creationId xmlns:a16="http://schemas.microsoft.com/office/drawing/2014/main" id="{CD45E5D5-678C-7B4E-022C-FC7E76208A07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1580445" y="4664512"/>
                  <a:ext cx="59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1">
              <p14:nvContentPartPr>
                <p14:cNvPr id="676" name="墨迹 675">
                  <a:extLst>
                    <a:ext uri="{FF2B5EF4-FFF2-40B4-BE49-F238E27FC236}">
                      <a16:creationId xmlns:a16="http://schemas.microsoft.com/office/drawing/2014/main" id="{8B2BA5D4-E488-1C51-9F0F-C53C24CC38D1}"/>
                    </a:ext>
                  </a:extLst>
                </p14:cNvPr>
                <p14:cNvContentPartPr/>
                <p14:nvPr/>
              </p14:nvContentPartPr>
              <p14:xfrm>
                <a:off x="1617885" y="4952872"/>
                <a:ext cx="32760" cy="58680"/>
              </p14:xfrm>
            </p:contentPart>
          </mc:Choice>
          <mc:Fallback>
            <p:pic>
              <p:nvPicPr>
                <p:cNvPr id="676" name="墨迹 675">
                  <a:extLst>
                    <a:ext uri="{FF2B5EF4-FFF2-40B4-BE49-F238E27FC236}">
                      <a16:creationId xmlns:a16="http://schemas.microsoft.com/office/drawing/2014/main" id="{8B2BA5D4-E488-1C51-9F0F-C53C24CC38D1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1600245" y="4935232"/>
                  <a:ext cx="68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3">
              <p14:nvContentPartPr>
                <p14:cNvPr id="675" name="墨迹 674">
                  <a:extLst>
                    <a:ext uri="{FF2B5EF4-FFF2-40B4-BE49-F238E27FC236}">
                      <a16:creationId xmlns:a16="http://schemas.microsoft.com/office/drawing/2014/main" id="{6C3749CD-84A0-5F92-1D03-39C0ACA2D826}"/>
                    </a:ext>
                  </a:extLst>
                </p14:cNvPr>
                <p14:cNvContentPartPr/>
                <p14:nvPr/>
              </p14:nvContentPartPr>
              <p14:xfrm>
                <a:off x="1234485" y="5010472"/>
                <a:ext cx="6480" cy="16920"/>
              </p14:xfrm>
            </p:contentPart>
          </mc:Choice>
          <mc:Fallback>
            <p:pic>
              <p:nvPicPr>
                <p:cNvPr id="675" name="墨迹 674">
                  <a:extLst>
                    <a:ext uri="{FF2B5EF4-FFF2-40B4-BE49-F238E27FC236}">
                      <a16:creationId xmlns:a16="http://schemas.microsoft.com/office/drawing/2014/main" id="{6C3749CD-84A0-5F92-1D03-39C0ACA2D826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1216845" y="4992472"/>
                  <a:ext cx="42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5">
              <p14:nvContentPartPr>
                <p14:cNvPr id="677" name="墨迹 676">
                  <a:extLst>
                    <a:ext uri="{FF2B5EF4-FFF2-40B4-BE49-F238E27FC236}">
                      <a16:creationId xmlns:a16="http://schemas.microsoft.com/office/drawing/2014/main" id="{C6590C68-AA3E-A2ED-3CFD-46B6A31E8757}"/>
                    </a:ext>
                  </a:extLst>
                </p14:cNvPr>
                <p14:cNvContentPartPr/>
                <p14:nvPr/>
              </p14:nvContentPartPr>
              <p14:xfrm>
                <a:off x="1211805" y="5005072"/>
                <a:ext cx="36000" cy="70200"/>
              </p14:xfrm>
            </p:contentPart>
          </mc:Choice>
          <mc:Fallback>
            <p:pic>
              <p:nvPicPr>
                <p:cNvPr id="677" name="墨迹 676">
                  <a:extLst>
                    <a:ext uri="{FF2B5EF4-FFF2-40B4-BE49-F238E27FC236}">
                      <a16:creationId xmlns:a16="http://schemas.microsoft.com/office/drawing/2014/main" id="{C6590C68-AA3E-A2ED-3CFD-46B6A31E8757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1193805" y="4987432"/>
                  <a:ext cx="71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7">
              <p14:nvContentPartPr>
                <p14:cNvPr id="654" name="墨迹 653">
                  <a:extLst>
                    <a:ext uri="{FF2B5EF4-FFF2-40B4-BE49-F238E27FC236}">
                      <a16:creationId xmlns:a16="http://schemas.microsoft.com/office/drawing/2014/main" id="{5E252CB9-06D1-DA6E-C8A5-46671E103BFB}"/>
                    </a:ext>
                  </a:extLst>
                </p14:cNvPr>
                <p14:cNvContentPartPr/>
                <p14:nvPr/>
              </p14:nvContentPartPr>
              <p14:xfrm>
                <a:off x="1393605" y="5225392"/>
                <a:ext cx="167040" cy="151200"/>
              </p14:xfrm>
            </p:contentPart>
          </mc:Choice>
          <mc:Fallback>
            <p:pic>
              <p:nvPicPr>
                <p:cNvPr id="654" name="墨迹 653">
                  <a:extLst>
                    <a:ext uri="{FF2B5EF4-FFF2-40B4-BE49-F238E27FC236}">
                      <a16:creationId xmlns:a16="http://schemas.microsoft.com/office/drawing/2014/main" id="{5E252CB9-06D1-DA6E-C8A5-46671E103BFB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1375605" y="5207752"/>
                  <a:ext cx="202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9">
              <p14:nvContentPartPr>
                <p14:cNvPr id="655" name="墨迹 654">
                  <a:extLst>
                    <a:ext uri="{FF2B5EF4-FFF2-40B4-BE49-F238E27FC236}">
                      <a16:creationId xmlns:a16="http://schemas.microsoft.com/office/drawing/2014/main" id="{95D9557B-D0A3-1E66-1E66-34B7E8328CB3}"/>
                    </a:ext>
                  </a:extLst>
                </p14:cNvPr>
                <p14:cNvContentPartPr/>
                <p14:nvPr/>
              </p14:nvContentPartPr>
              <p14:xfrm>
                <a:off x="1476045" y="5218192"/>
                <a:ext cx="29520" cy="259200"/>
              </p14:xfrm>
            </p:contentPart>
          </mc:Choice>
          <mc:Fallback>
            <p:pic>
              <p:nvPicPr>
                <p:cNvPr id="655" name="墨迹 654">
                  <a:extLst>
                    <a:ext uri="{FF2B5EF4-FFF2-40B4-BE49-F238E27FC236}">
                      <a16:creationId xmlns:a16="http://schemas.microsoft.com/office/drawing/2014/main" id="{95D9557B-D0A3-1E66-1E66-34B7E8328CB3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1458045" y="5200192"/>
                  <a:ext cx="65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1">
              <p14:nvContentPartPr>
                <p14:cNvPr id="678" name="墨迹 677">
                  <a:extLst>
                    <a:ext uri="{FF2B5EF4-FFF2-40B4-BE49-F238E27FC236}">
                      <a16:creationId xmlns:a16="http://schemas.microsoft.com/office/drawing/2014/main" id="{9795ADB5-9BF7-F8F8-06E3-DD345FC2BF62}"/>
                    </a:ext>
                  </a:extLst>
                </p14:cNvPr>
                <p14:cNvContentPartPr/>
                <p14:nvPr/>
              </p14:nvContentPartPr>
              <p14:xfrm>
                <a:off x="1275525" y="5334112"/>
                <a:ext cx="51480" cy="50400"/>
              </p14:xfrm>
            </p:contentPart>
          </mc:Choice>
          <mc:Fallback>
            <p:pic>
              <p:nvPicPr>
                <p:cNvPr id="678" name="墨迹 677">
                  <a:extLst>
                    <a:ext uri="{FF2B5EF4-FFF2-40B4-BE49-F238E27FC236}">
                      <a16:creationId xmlns:a16="http://schemas.microsoft.com/office/drawing/2014/main" id="{9795ADB5-9BF7-F8F8-06E3-DD345FC2BF62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1257525" y="5316472"/>
                  <a:ext cx="87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3">
              <p14:nvContentPartPr>
                <p14:cNvPr id="679" name="墨迹 678">
                  <a:extLst>
                    <a:ext uri="{FF2B5EF4-FFF2-40B4-BE49-F238E27FC236}">
                      <a16:creationId xmlns:a16="http://schemas.microsoft.com/office/drawing/2014/main" id="{0D714EAF-93FD-BC0B-1812-E137204FB3AB}"/>
                    </a:ext>
                  </a:extLst>
                </p14:cNvPr>
                <p14:cNvContentPartPr/>
                <p14:nvPr/>
              </p14:nvContentPartPr>
              <p14:xfrm>
                <a:off x="1635885" y="5424832"/>
                <a:ext cx="49320" cy="29520"/>
              </p14:xfrm>
            </p:contentPart>
          </mc:Choice>
          <mc:Fallback>
            <p:pic>
              <p:nvPicPr>
                <p:cNvPr id="679" name="墨迹 678">
                  <a:extLst>
                    <a:ext uri="{FF2B5EF4-FFF2-40B4-BE49-F238E27FC236}">
                      <a16:creationId xmlns:a16="http://schemas.microsoft.com/office/drawing/2014/main" id="{0D714EAF-93FD-BC0B-1812-E137204FB3AB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1617885" y="5407192"/>
                  <a:ext cx="84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5">
              <p14:nvContentPartPr>
                <p14:cNvPr id="682" name="墨迹 681">
                  <a:extLst>
                    <a:ext uri="{FF2B5EF4-FFF2-40B4-BE49-F238E27FC236}">
                      <a16:creationId xmlns:a16="http://schemas.microsoft.com/office/drawing/2014/main" id="{0DF03DD2-7C28-16EE-ABDA-32514E77A91A}"/>
                    </a:ext>
                  </a:extLst>
                </p14:cNvPr>
                <p14:cNvContentPartPr/>
                <p14:nvPr/>
              </p14:nvContentPartPr>
              <p14:xfrm>
                <a:off x="1809045" y="3940912"/>
                <a:ext cx="121680" cy="223920"/>
              </p14:xfrm>
            </p:contentPart>
          </mc:Choice>
          <mc:Fallback>
            <p:pic>
              <p:nvPicPr>
                <p:cNvPr id="682" name="墨迹 681">
                  <a:extLst>
                    <a:ext uri="{FF2B5EF4-FFF2-40B4-BE49-F238E27FC236}">
                      <a16:creationId xmlns:a16="http://schemas.microsoft.com/office/drawing/2014/main" id="{0DF03DD2-7C28-16EE-ABDA-32514E77A91A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1791405" y="3922912"/>
                  <a:ext cx="157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7">
              <p14:nvContentPartPr>
                <p14:cNvPr id="683" name="墨迹 682">
                  <a:extLst>
                    <a:ext uri="{FF2B5EF4-FFF2-40B4-BE49-F238E27FC236}">
                      <a16:creationId xmlns:a16="http://schemas.microsoft.com/office/drawing/2014/main" id="{A35BC856-3525-E1E8-8C81-41B1BF0EA621}"/>
                    </a:ext>
                  </a:extLst>
                </p14:cNvPr>
                <p14:cNvContentPartPr/>
                <p14:nvPr/>
              </p14:nvContentPartPr>
              <p14:xfrm>
                <a:off x="1892565" y="4299112"/>
                <a:ext cx="87120" cy="158760"/>
              </p14:xfrm>
            </p:contentPart>
          </mc:Choice>
          <mc:Fallback>
            <p:pic>
              <p:nvPicPr>
                <p:cNvPr id="683" name="墨迹 682">
                  <a:extLst>
                    <a:ext uri="{FF2B5EF4-FFF2-40B4-BE49-F238E27FC236}">
                      <a16:creationId xmlns:a16="http://schemas.microsoft.com/office/drawing/2014/main" id="{A35BC856-3525-E1E8-8C81-41B1BF0EA621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1874925" y="4281112"/>
                  <a:ext cx="122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9">
              <p14:nvContentPartPr>
                <p14:cNvPr id="684" name="墨迹 683">
                  <a:extLst>
                    <a:ext uri="{FF2B5EF4-FFF2-40B4-BE49-F238E27FC236}">
                      <a16:creationId xmlns:a16="http://schemas.microsoft.com/office/drawing/2014/main" id="{2E39DF3A-9492-ABFE-33DF-ACE903F6D807}"/>
                    </a:ext>
                  </a:extLst>
                </p14:cNvPr>
                <p14:cNvContentPartPr/>
                <p14:nvPr/>
              </p14:nvContentPartPr>
              <p14:xfrm>
                <a:off x="1944765" y="4538152"/>
                <a:ext cx="88920" cy="150840"/>
              </p14:xfrm>
            </p:contentPart>
          </mc:Choice>
          <mc:Fallback>
            <p:pic>
              <p:nvPicPr>
                <p:cNvPr id="684" name="墨迹 683">
                  <a:extLst>
                    <a:ext uri="{FF2B5EF4-FFF2-40B4-BE49-F238E27FC236}">
                      <a16:creationId xmlns:a16="http://schemas.microsoft.com/office/drawing/2014/main" id="{2E39DF3A-9492-ABFE-33DF-ACE903F6D807}"/>
                    </a:ext>
                  </a:extLst>
                </p:cNvPr>
                <p:cNvPicPr/>
                <p:nvPr/>
              </p:nvPicPr>
              <p:blipFill>
                <a:blip r:embed="rId980"/>
                <a:stretch>
                  <a:fillRect/>
                </a:stretch>
              </p:blipFill>
              <p:spPr>
                <a:xfrm>
                  <a:off x="1927125" y="4520512"/>
                  <a:ext cx="124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1">
              <p14:nvContentPartPr>
                <p14:cNvPr id="685" name="墨迹 684">
                  <a:extLst>
                    <a:ext uri="{FF2B5EF4-FFF2-40B4-BE49-F238E27FC236}">
                      <a16:creationId xmlns:a16="http://schemas.microsoft.com/office/drawing/2014/main" id="{41C5674F-E833-52B7-3553-0E893C98E7B2}"/>
                    </a:ext>
                  </a:extLst>
                </p14:cNvPr>
                <p14:cNvContentPartPr/>
                <p14:nvPr/>
              </p14:nvContentPartPr>
              <p14:xfrm>
                <a:off x="1984725" y="4793032"/>
                <a:ext cx="83160" cy="209520"/>
              </p14:xfrm>
            </p:contentPart>
          </mc:Choice>
          <mc:Fallback>
            <p:pic>
              <p:nvPicPr>
                <p:cNvPr id="685" name="墨迹 684">
                  <a:extLst>
                    <a:ext uri="{FF2B5EF4-FFF2-40B4-BE49-F238E27FC236}">
                      <a16:creationId xmlns:a16="http://schemas.microsoft.com/office/drawing/2014/main" id="{41C5674F-E833-52B7-3553-0E893C98E7B2}"/>
                    </a:ext>
                  </a:extLst>
                </p:cNvPr>
                <p:cNvPicPr/>
                <p:nvPr/>
              </p:nvPicPr>
              <p:blipFill>
                <a:blip r:embed="rId982"/>
                <a:stretch>
                  <a:fillRect/>
                </a:stretch>
              </p:blipFill>
              <p:spPr>
                <a:xfrm>
                  <a:off x="1966725" y="4775392"/>
                  <a:ext cx="1188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3">
              <p14:nvContentPartPr>
                <p14:cNvPr id="662" name="墨迹 661">
                  <a:extLst>
                    <a:ext uri="{FF2B5EF4-FFF2-40B4-BE49-F238E27FC236}">
                      <a16:creationId xmlns:a16="http://schemas.microsoft.com/office/drawing/2014/main" id="{5D985AD8-6039-A4A9-D86D-828F876EDCE0}"/>
                    </a:ext>
                  </a:extLst>
                </p14:cNvPr>
                <p14:cNvContentPartPr/>
                <p14:nvPr/>
              </p14:nvContentPartPr>
              <p14:xfrm>
                <a:off x="1772685" y="5199472"/>
                <a:ext cx="156960" cy="148680"/>
              </p14:xfrm>
            </p:contentPart>
          </mc:Choice>
          <mc:Fallback>
            <p:pic>
              <p:nvPicPr>
                <p:cNvPr id="662" name="墨迹 661">
                  <a:extLst>
                    <a:ext uri="{FF2B5EF4-FFF2-40B4-BE49-F238E27FC236}">
                      <a16:creationId xmlns:a16="http://schemas.microsoft.com/office/drawing/2014/main" id="{5D985AD8-6039-A4A9-D86D-828F876EDCE0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1754685" y="5181472"/>
                  <a:ext cx="192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5">
              <p14:nvContentPartPr>
                <p14:cNvPr id="663" name="墨迹 662">
                  <a:extLst>
                    <a:ext uri="{FF2B5EF4-FFF2-40B4-BE49-F238E27FC236}">
                      <a16:creationId xmlns:a16="http://schemas.microsoft.com/office/drawing/2014/main" id="{1B5925E4-546C-E0F4-7514-087FEB6D4FAF}"/>
                    </a:ext>
                  </a:extLst>
                </p14:cNvPr>
                <p14:cNvContentPartPr/>
                <p14:nvPr/>
              </p14:nvContentPartPr>
              <p14:xfrm>
                <a:off x="1854045" y="5157712"/>
                <a:ext cx="24480" cy="230400"/>
              </p14:xfrm>
            </p:contentPart>
          </mc:Choice>
          <mc:Fallback>
            <p:pic>
              <p:nvPicPr>
                <p:cNvPr id="663" name="墨迹 662">
                  <a:extLst>
                    <a:ext uri="{FF2B5EF4-FFF2-40B4-BE49-F238E27FC236}">
                      <a16:creationId xmlns:a16="http://schemas.microsoft.com/office/drawing/2014/main" id="{1B5925E4-546C-E0F4-7514-087FEB6D4FAF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1836405" y="5139712"/>
                  <a:ext cx="60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7">
              <p14:nvContentPartPr>
                <p14:cNvPr id="686" name="墨迹 685">
                  <a:extLst>
                    <a:ext uri="{FF2B5EF4-FFF2-40B4-BE49-F238E27FC236}">
                      <a16:creationId xmlns:a16="http://schemas.microsoft.com/office/drawing/2014/main" id="{FA2611F8-CE29-939F-3293-3D5601D6BD79}"/>
                    </a:ext>
                  </a:extLst>
                </p14:cNvPr>
                <p14:cNvContentPartPr/>
                <p14:nvPr/>
              </p14:nvContentPartPr>
              <p14:xfrm>
                <a:off x="2012445" y="5146192"/>
                <a:ext cx="73800" cy="207720"/>
              </p14:xfrm>
            </p:contentPart>
          </mc:Choice>
          <mc:Fallback>
            <p:pic>
              <p:nvPicPr>
                <p:cNvPr id="686" name="墨迹 685">
                  <a:extLst>
                    <a:ext uri="{FF2B5EF4-FFF2-40B4-BE49-F238E27FC236}">
                      <a16:creationId xmlns:a16="http://schemas.microsoft.com/office/drawing/2014/main" id="{FA2611F8-CE29-939F-3293-3D5601D6BD79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1994445" y="5128192"/>
                  <a:ext cx="109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9">
              <p14:nvContentPartPr>
                <p14:cNvPr id="689" name="墨迹 688">
                  <a:extLst>
                    <a:ext uri="{FF2B5EF4-FFF2-40B4-BE49-F238E27FC236}">
                      <a16:creationId xmlns:a16="http://schemas.microsoft.com/office/drawing/2014/main" id="{FAA5A147-A9DB-3B16-0D04-1362D33E1ED4}"/>
                    </a:ext>
                  </a:extLst>
                </p14:cNvPr>
                <p14:cNvContentPartPr/>
                <p14:nvPr/>
              </p14:nvContentPartPr>
              <p14:xfrm>
                <a:off x="697725" y="5178232"/>
                <a:ext cx="55440" cy="14400"/>
              </p14:xfrm>
            </p:contentPart>
          </mc:Choice>
          <mc:Fallback>
            <p:pic>
              <p:nvPicPr>
                <p:cNvPr id="689" name="墨迹 688">
                  <a:extLst>
                    <a:ext uri="{FF2B5EF4-FFF2-40B4-BE49-F238E27FC236}">
                      <a16:creationId xmlns:a16="http://schemas.microsoft.com/office/drawing/2014/main" id="{FAA5A147-A9DB-3B16-0D04-1362D33E1ED4}"/>
                    </a:ext>
                  </a:extLst>
                </p:cNvPr>
                <p:cNvPicPr/>
                <p:nvPr/>
              </p:nvPicPr>
              <p:blipFill>
                <a:blip r:embed="rId990"/>
                <a:stretch>
                  <a:fillRect/>
                </a:stretch>
              </p:blipFill>
              <p:spPr>
                <a:xfrm>
                  <a:off x="680085" y="5160232"/>
                  <a:ext cx="91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1">
              <p14:nvContentPartPr>
                <p14:cNvPr id="690" name="墨迹 689">
                  <a:extLst>
                    <a:ext uri="{FF2B5EF4-FFF2-40B4-BE49-F238E27FC236}">
                      <a16:creationId xmlns:a16="http://schemas.microsoft.com/office/drawing/2014/main" id="{C1092355-C8BC-E80B-CBC1-861D2FDD70F9}"/>
                    </a:ext>
                  </a:extLst>
                </p14:cNvPr>
                <p14:cNvContentPartPr/>
                <p14:nvPr/>
              </p14:nvContentPartPr>
              <p14:xfrm>
                <a:off x="697725" y="5191912"/>
                <a:ext cx="360" cy="360"/>
              </p14:xfrm>
            </p:contentPart>
          </mc:Choice>
          <mc:Fallback>
            <p:pic>
              <p:nvPicPr>
                <p:cNvPr id="690" name="墨迹 689">
                  <a:extLst>
                    <a:ext uri="{FF2B5EF4-FFF2-40B4-BE49-F238E27FC236}">
                      <a16:creationId xmlns:a16="http://schemas.microsoft.com/office/drawing/2014/main" id="{C1092355-C8BC-E80B-CBC1-861D2FDD70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0085" y="51742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2">
              <p14:nvContentPartPr>
                <p14:cNvPr id="691" name="墨迹 690">
                  <a:extLst>
                    <a:ext uri="{FF2B5EF4-FFF2-40B4-BE49-F238E27FC236}">
                      <a16:creationId xmlns:a16="http://schemas.microsoft.com/office/drawing/2014/main" id="{C442A9E9-F08E-1CDB-8BFA-411A8E3C26A9}"/>
                    </a:ext>
                  </a:extLst>
                </p14:cNvPr>
                <p14:cNvContentPartPr/>
                <p14:nvPr/>
              </p14:nvContentPartPr>
              <p14:xfrm>
                <a:off x="697725" y="5191912"/>
                <a:ext cx="83880" cy="249840"/>
              </p14:xfrm>
            </p:contentPart>
          </mc:Choice>
          <mc:Fallback>
            <p:pic>
              <p:nvPicPr>
                <p:cNvPr id="691" name="墨迹 690">
                  <a:extLst>
                    <a:ext uri="{FF2B5EF4-FFF2-40B4-BE49-F238E27FC236}">
                      <a16:creationId xmlns:a16="http://schemas.microsoft.com/office/drawing/2014/main" id="{C442A9E9-F08E-1CDB-8BFA-411A8E3C26A9}"/>
                    </a:ext>
                  </a:extLst>
                </p:cNvPr>
                <p:cNvPicPr/>
                <p:nvPr/>
              </p:nvPicPr>
              <p:blipFill>
                <a:blip r:embed="rId993"/>
                <a:stretch>
                  <a:fillRect/>
                </a:stretch>
              </p:blipFill>
              <p:spPr>
                <a:xfrm>
                  <a:off x="680085" y="5174272"/>
                  <a:ext cx="1195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4">
              <p14:nvContentPartPr>
                <p14:cNvPr id="693" name="墨迹 692">
                  <a:extLst>
                    <a:ext uri="{FF2B5EF4-FFF2-40B4-BE49-F238E27FC236}">
                      <a16:creationId xmlns:a16="http://schemas.microsoft.com/office/drawing/2014/main" id="{37450DE8-5CB4-8E56-7871-93E7D4730042}"/>
                    </a:ext>
                  </a:extLst>
                </p14:cNvPr>
                <p14:cNvContentPartPr/>
                <p14:nvPr/>
              </p14:nvContentPartPr>
              <p14:xfrm>
                <a:off x="692685" y="4811752"/>
                <a:ext cx="52560" cy="360"/>
              </p14:xfrm>
            </p:contentPart>
          </mc:Choice>
          <mc:Fallback>
            <p:pic>
              <p:nvPicPr>
                <p:cNvPr id="693" name="墨迹 692">
                  <a:extLst>
                    <a:ext uri="{FF2B5EF4-FFF2-40B4-BE49-F238E27FC236}">
                      <a16:creationId xmlns:a16="http://schemas.microsoft.com/office/drawing/2014/main" id="{37450DE8-5CB4-8E56-7871-93E7D4730042}"/>
                    </a:ext>
                  </a:extLst>
                </p:cNvPr>
                <p:cNvPicPr/>
                <p:nvPr/>
              </p:nvPicPr>
              <p:blipFill>
                <a:blip r:embed="rId995"/>
                <a:stretch>
                  <a:fillRect/>
                </a:stretch>
              </p:blipFill>
              <p:spPr>
                <a:xfrm>
                  <a:off x="674685" y="4794112"/>
                  <a:ext cx="882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6">
              <p14:nvContentPartPr>
                <p14:cNvPr id="694" name="墨迹 693">
                  <a:extLst>
                    <a:ext uri="{FF2B5EF4-FFF2-40B4-BE49-F238E27FC236}">
                      <a16:creationId xmlns:a16="http://schemas.microsoft.com/office/drawing/2014/main" id="{9C965695-58FB-8351-7BB1-BD470222DAB0}"/>
                    </a:ext>
                  </a:extLst>
                </p14:cNvPr>
                <p14:cNvContentPartPr/>
                <p14:nvPr/>
              </p14:nvContentPartPr>
              <p14:xfrm>
                <a:off x="692685" y="4811752"/>
                <a:ext cx="360" cy="360"/>
              </p14:xfrm>
            </p:contentPart>
          </mc:Choice>
          <mc:Fallback>
            <p:pic>
              <p:nvPicPr>
                <p:cNvPr id="694" name="墨迹 693">
                  <a:extLst>
                    <a:ext uri="{FF2B5EF4-FFF2-40B4-BE49-F238E27FC236}">
                      <a16:creationId xmlns:a16="http://schemas.microsoft.com/office/drawing/2014/main" id="{9C965695-58FB-8351-7BB1-BD470222DA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4685" y="47941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7">
              <p14:nvContentPartPr>
                <p14:cNvPr id="695" name="墨迹 694">
                  <a:extLst>
                    <a:ext uri="{FF2B5EF4-FFF2-40B4-BE49-F238E27FC236}">
                      <a16:creationId xmlns:a16="http://schemas.microsoft.com/office/drawing/2014/main" id="{9ECBA8C1-3462-4819-4341-902880799C32}"/>
                    </a:ext>
                  </a:extLst>
                </p14:cNvPr>
                <p14:cNvContentPartPr/>
                <p14:nvPr/>
              </p14:nvContentPartPr>
              <p14:xfrm>
                <a:off x="677925" y="4811752"/>
                <a:ext cx="84600" cy="257400"/>
              </p14:xfrm>
            </p:contentPart>
          </mc:Choice>
          <mc:Fallback>
            <p:pic>
              <p:nvPicPr>
                <p:cNvPr id="695" name="墨迹 694">
                  <a:extLst>
                    <a:ext uri="{FF2B5EF4-FFF2-40B4-BE49-F238E27FC236}">
                      <a16:creationId xmlns:a16="http://schemas.microsoft.com/office/drawing/2014/main" id="{9ECBA8C1-3462-4819-4341-902880799C32}"/>
                    </a:ext>
                  </a:extLst>
                </p:cNvPr>
                <p:cNvPicPr/>
                <p:nvPr/>
              </p:nvPicPr>
              <p:blipFill>
                <a:blip r:embed="rId998"/>
                <a:stretch>
                  <a:fillRect/>
                </a:stretch>
              </p:blipFill>
              <p:spPr>
                <a:xfrm>
                  <a:off x="660285" y="4794112"/>
                  <a:ext cx="120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9">
              <p14:nvContentPartPr>
                <p14:cNvPr id="696" name="墨迹 695">
                  <a:extLst>
                    <a:ext uri="{FF2B5EF4-FFF2-40B4-BE49-F238E27FC236}">
                      <a16:creationId xmlns:a16="http://schemas.microsoft.com/office/drawing/2014/main" id="{9ACD5840-F648-51D6-AF98-02B960E8E029}"/>
                    </a:ext>
                  </a:extLst>
                </p14:cNvPr>
                <p14:cNvContentPartPr/>
                <p14:nvPr/>
              </p14:nvContentPartPr>
              <p14:xfrm>
                <a:off x="685125" y="4476952"/>
                <a:ext cx="60840" cy="21240"/>
              </p14:xfrm>
            </p:contentPart>
          </mc:Choice>
          <mc:Fallback>
            <p:pic>
              <p:nvPicPr>
                <p:cNvPr id="696" name="墨迹 695">
                  <a:extLst>
                    <a:ext uri="{FF2B5EF4-FFF2-40B4-BE49-F238E27FC236}">
                      <a16:creationId xmlns:a16="http://schemas.microsoft.com/office/drawing/2014/main" id="{9ACD5840-F648-51D6-AF98-02B960E8E029}"/>
                    </a:ext>
                  </a:extLst>
                </p:cNvPr>
                <p:cNvPicPr/>
                <p:nvPr/>
              </p:nvPicPr>
              <p:blipFill>
                <a:blip r:embed="rId1000"/>
                <a:stretch>
                  <a:fillRect/>
                </a:stretch>
              </p:blipFill>
              <p:spPr>
                <a:xfrm>
                  <a:off x="667485" y="4458952"/>
                  <a:ext cx="96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1">
              <p14:nvContentPartPr>
                <p14:cNvPr id="697" name="墨迹 696">
                  <a:extLst>
                    <a:ext uri="{FF2B5EF4-FFF2-40B4-BE49-F238E27FC236}">
                      <a16:creationId xmlns:a16="http://schemas.microsoft.com/office/drawing/2014/main" id="{C612D94E-DA13-DD7A-DE7C-C54C8180708F}"/>
                    </a:ext>
                  </a:extLst>
                </p14:cNvPr>
                <p14:cNvContentPartPr/>
                <p14:nvPr/>
              </p14:nvContentPartPr>
              <p14:xfrm>
                <a:off x="685125" y="4497472"/>
                <a:ext cx="360" cy="360"/>
              </p14:xfrm>
            </p:contentPart>
          </mc:Choice>
          <mc:Fallback>
            <p:pic>
              <p:nvPicPr>
                <p:cNvPr id="697" name="墨迹 696">
                  <a:extLst>
                    <a:ext uri="{FF2B5EF4-FFF2-40B4-BE49-F238E27FC236}">
                      <a16:creationId xmlns:a16="http://schemas.microsoft.com/office/drawing/2014/main" id="{C612D94E-DA13-DD7A-DE7C-C54C818070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7485" y="44798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2">
              <p14:nvContentPartPr>
                <p14:cNvPr id="698" name="墨迹 697">
                  <a:extLst>
                    <a:ext uri="{FF2B5EF4-FFF2-40B4-BE49-F238E27FC236}">
                      <a16:creationId xmlns:a16="http://schemas.microsoft.com/office/drawing/2014/main" id="{E5666ABA-034A-17F0-87BB-E7F435FFDD97}"/>
                    </a:ext>
                  </a:extLst>
                </p14:cNvPr>
                <p14:cNvContentPartPr/>
                <p14:nvPr/>
              </p14:nvContentPartPr>
              <p14:xfrm>
                <a:off x="685125" y="4497472"/>
                <a:ext cx="94320" cy="166680"/>
              </p14:xfrm>
            </p:contentPart>
          </mc:Choice>
          <mc:Fallback>
            <p:pic>
              <p:nvPicPr>
                <p:cNvPr id="698" name="墨迹 697">
                  <a:extLst>
                    <a:ext uri="{FF2B5EF4-FFF2-40B4-BE49-F238E27FC236}">
                      <a16:creationId xmlns:a16="http://schemas.microsoft.com/office/drawing/2014/main" id="{E5666ABA-034A-17F0-87BB-E7F435FFDD97}"/>
                    </a:ext>
                  </a:extLst>
                </p:cNvPr>
                <p:cNvPicPr/>
                <p:nvPr/>
              </p:nvPicPr>
              <p:blipFill>
                <a:blip r:embed="rId1003"/>
                <a:stretch>
                  <a:fillRect/>
                </a:stretch>
              </p:blipFill>
              <p:spPr>
                <a:xfrm>
                  <a:off x="667485" y="4479832"/>
                  <a:ext cx="129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4">
              <p14:nvContentPartPr>
                <p14:cNvPr id="700" name="墨迹 699">
                  <a:extLst>
                    <a:ext uri="{FF2B5EF4-FFF2-40B4-BE49-F238E27FC236}">
                      <a16:creationId xmlns:a16="http://schemas.microsoft.com/office/drawing/2014/main" id="{982DA866-7484-C96C-F42E-55BE064C746C}"/>
                    </a:ext>
                  </a:extLst>
                </p14:cNvPr>
                <p14:cNvContentPartPr/>
                <p14:nvPr/>
              </p14:nvContentPartPr>
              <p14:xfrm>
                <a:off x="682965" y="4268152"/>
                <a:ext cx="63720" cy="7200"/>
              </p14:xfrm>
            </p:contentPart>
          </mc:Choice>
          <mc:Fallback>
            <p:pic>
              <p:nvPicPr>
                <p:cNvPr id="700" name="墨迹 699">
                  <a:extLst>
                    <a:ext uri="{FF2B5EF4-FFF2-40B4-BE49-F238E27FC236}">
                      <a16:creationId xmlns:a16="http://schemas.microsoft.com/office/drawing/2014/main" id="{982DA866-7484-C96C-F42E-55BE064C746C}"/>
                    </a:ext>
                  </a:extLst>
                </p:cNvPr>
                <p:cNvPicPr/>
                <p:nvPr/>
              </p:nvPicPr>
              <p:blipFill>
                <a:blip r:embed="rId1005"/>
                <a:stretch>
                  <a:fillRect/>
                </a:stretch>
              </p:blipFill>
              <p:spPr>
                <a:xfrm>
                  <a:off x="665325" y="4250152"/>
                  <a:ext cx="99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6">
              <p14:nvContentPartPr>
                <p14:cNvPr id="701" name="墨迹 700">
                  <a:extLst>
                    <a:ext uri="{FF2B5EF4-FFF2-40B4-BE49-F238E27FC236}">
                      <a16:creationId xmlns:a16="http://schemas.microsoft.com/office/drawing/2014/main" id="{2F18C048-2BCB-C531-5EF9-98055384FF87}"/>
                    </a:ext>
                  </a:extLst>
                </p14:cNvPr>
                <p14:cNvContentPartPr/>
                <p14:nvPr/>
              </p14:nvContentPartPr>
              <p14:xfrm>
                <a:off x="682965" y="4274992"/>
                <a:ext cx="360" cy="360"/>
              </p14:xfrm>
            </p:contentPart>
          </mc:Choice>
          <mc:Fallback>
            <p:pic>
              <p:nvPicPr>
                <p:cNvPr id="701" name="墨迹 700">
                  <a:extLst>
                    <a:ext uri="{FF2B5EF4-FFF2-40B4-BE49-F238E27FC236}">
                      <a16:creationId xmlns:a16="http://schemas.microsoft.com/office/drawing/2014/main" id="{2F18C048-2BCB-C531-5EF9-98055384FF8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5325" y="42573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7">
              <p14:nvContentPartPr>
                <p14:cNvPr id="702" name="墨迹 701">
                  <a:extLst>
                    <a:ext uri="{FF2B5EF4-FFF2-40B4-BE49-F238E27FC236}">
                      <a16:creationId xmlns:a16="http://schemas.microsoft.com/office/drawing/2014/main" id="{465B25EA-1C1D-132E-4A1E-E17370A32B26}"/>
                    </a:ext>
                  </a:extLst>
                </p14:cNvPr>
                <p14:cNvContentPartPr/>
                <p14:nvPr/>
              </p14:nvContentPartPr>
              <p14:xfrm>
                <a:off x="682965" y="4274992"/>
                <a:ext cx="108720" cy="109080"/>
              </p14:xfrm>
            </p:contentPart>
          </mc:Choice>
          <mc:Fallback>
            <p:pic>
              <p:nvPicPr>
                <p:cNvPr id="702" name="墨迹 701">
                  <a:extLst>
                    <a:ext uri="{FF2B5EF4-FFF2-40B4-BE49-F238E27FC236}">
                      <a16:creationId xmlns:a16="http://schemas.microsoft.com/office/drawing/2014/main" id="{465B25EA-1C1D-132E-4A1E-E17370A32B26}"/>
                    </a:ext>
                  </a:extLst>
                </p:cNvPr>
                <p:cNvPicPr/>
                <p:nvPr/>
              </p:nvPicPr>
              <p:blipFill>
                <a:blip r:embed="rId1008"/>
                <a:stretch>
                  <a:fillRect/>
                </a:stretch>
              </p:blipFill>
              <p:spPr>
                <a:xfrm>
                  <a:off x="665325" y="4257352"/>
                  <a:ext cx="144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9">
              <p14:nvContentPartPr>
                <p14:cNvPr id="703" name="墨迹 702">
                  <a:extLst>
                    <a:ext uri="{FF2B5EF4-FFF2-40B4-BE49-F238E27FC236}">
                      <a16:creationId xmlns:a16="http://schemas.microsoft.com/office/drawing/2014/main" id="{7D4406A7-700D-35BC-253A-3F15D3C67F11}"/>
                    </a:ext>
                  </a:extLst>
                </p14:cNvPr>
                <p14:cNvContentPartPr/>
                <p14:nvPr/>
              </p14:nvContentPartPr>
              <p14:xfrm>
                <a:off x="667485" y="3990952"/>
                <a:ext cx="68040" cy="1440"/>
              </p14:xfrm>
            </p:contentPart>
          </mc:Choice>
          <mc:Fallback>
            <p:pic>
              <p:nvPicPr>
                <p:cNvPr id="703" name="墨迹 702">
                  <a:extLst>
                    <a:ext uri="{FF2B5EF4-FFF2-40B4-BE49-F238E27FC236}">
                      <a16:creationId xmlns:a16="http://schemas.microsoft.com/office/drawing/2014/main" id="{7D4406A7-700D-35BC-253A-3F15D3C67F11}"/>
                    </a:ext>
                  </a:extLst>
                </p:cNvPr>
                <p:cNvPicPr/>
                <p:nvPr/>
              </p:nvPicPr>
              <p:blipFill>
                <a:blip r:embed="rId1010"/>
                <a:stretch>
                  <a:fillRect/>
                </a:stretch>
              </p:blipFill>
              <p:spPr>
                <a:xfrm>
                  <a:off x="649485" y="3972952"/>
                  <a:ext cx="103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1">
              <p14:nvContentPartPr>
                <p14:cNvPr id="704" name="墨迹 703">
                  <a:extLst>
                    <a:ext uri="{FF2B5EF4-FFF2-40B4-BE49-F238E27FC236}">
                      <a16:creationId xmlns:a16="http://schemas.microsoft.com/office/drawing/2014/main" id="{98B61355-0FB3-3DFA-A6BC-9624E7E7D052}"/>
                    </a:ext>
                  </a:extLst>
                </p14:cNvPr>
                <p14:cNvContentPartPr/>
                <p14:nvPr/>
              </p14:nvContentPartPr>
              <p14:xfrm>
                <a:off x="667485" y="3992032"/>
                <a:ext cx="360" cy="360"/>
              </p14:xfrm>
            </p:contentPart>
          </mc:Choice>
          <mc:Fallback>
            <p:pic>
              <p:nvPicPr>
                <p:cNvPr id="704" name="墨迹 703">
                  <a:extLst>
                    <a:ext uri="{FF2B5EF4-FFF2-40B4-BE49-F238E27FC236}">
                      <a16:creationId xmlns:a16="http://schemas.microsoft.com/office/drawing/2014/main" id="{98B61355-0FB3-3DFA-A6BC-9624E7E7D0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9485" y="39740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2">
              <p14:nvContentPartPr>
                <p14:cNvPr id="705" name="墨迹 704">
                  <a:extLst>
                    <a:ext uri="{FF2B5EF4-FFF2-40B4-BE49-F238E27FC236}">
                      <a16:creationId xmlns:a16="http://schemas.microsoft.com/office/drawing/2014/main" id="{9A32939F-D5AC-753C-B92A-07E9C0289781}"/>
                    </a:ext>
                  </a:extLst>
                </p14:cNvPr>
                <p14:cNvContentPartPr/>
                <p14:nvPr/>
              </p14:nvContentPartPr>
              <p14:xfrm>
                <a:off x="667485" y="3992032"/>
                <a:ext cx="117360" cy="188280"/>
              </p14:xfrm>
            </p:contentPart>
          </mc:Choice>
          <mc:Fallback>
            <p:pic>
              <p:nvPicPr>
                <p:cNvPr id="705" name="墨迹 704">
                  <a:extLst>
                    <a:ext uri="{FF2B5EF4-FFF2-40B4-BE49-F238E27FC236}">
                      <a16:creationId xmlns:a16="http://schemas.microsoft.com/office/drawing/2014/main" id="{9A32939F-D5AC-753C-B92A-07E9C0289781}"/>
                    </a:ext>
                  </a:extLst>
                </p:cNvPr>
                <p:cNvPicPr/>
                <p:nvPr/>
              </p:nvPicPr>
              <p:blipFill>
                <a:blip r:embed="rId1013"/>
                <a:stretch>
                  <a:fillRect/>
                </a:stretch>
              </p:blipFill>
              <p:spPr>
                <a:xfrm>
                  <a:off x="649485" y="3974032"/>
                  <a:ext cx="153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4">
              <p14:nvContentPartPr>
                <p14:cNvPr id="707" name="墨迹 706">
                  <a:extLst>
                    <a:ext uri="{FF2B5EF4-FFF2-40B4-BE49-F238E27FC236}">
                      <a16:creationId xmlns:a16="http://schemas.microsoft.com/office/drawing/2014/main" id="{A359099F-ED1E-1A3A-3847-0CB2B46B3285}"/>
                    </a:ext>
                  </a:extLst>
                </p14:cNvPr>
                <p14:cNvContentPartPr/>
                <p14:nvPr/>
              </p14:nvContentPartPr>
              <p14:xfrm>
                <a:off x="543285" y="3897352"/>
                <a:ext cx="85320" cy="25920"/>
              </p14:xfrm>
            </p:contentPart>
          </mc:Choice>
          <mc:Fallback>
            <p:pic>
              <p:nvPicPr>
                <p:cNvPr id="707" name="墨迹 706">
                  <a:extLst>
                    <a:ext uri="{FF2B5EF4-FFF2-40B4-BE49-F238E27FC236}">
                      <a16:creationId xmlns:a16="http://schemas.microsoft.com/office/drawing/2014/main" id="{A359099F-ED1E-1A3A-3847-0CB2B46B3285}"/>
                    </a:ext>
                  </a:extLst>
                </p:cNvPr>
                <p:cNvPicPr/>
                <p:nvPr/>
              </p:nvPicPr>
              <p:blipFill>
                <a:blip r:embed="rId1015"/>
                <a:stretch>
                  <a:fillRect/>
                </a:stretch>
              </p:blipFill>
              <p:spPr>
                <a:xfrm>
                  <a:off x="525285" y="3879712"/>
                  <a:ext cx="120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6">
              <p14:nvContentPartPr>
                <p14:cNvPr id="708" name="墨迹 707">
                  <a:extLst>
                    <a:ext uri="{FF2B5EF4-FFF2-40B4-BE49-F238E27FC236}">
                      <a16:creationId xmlns:a16="http://schemas.microsoft.com/office/drawing/2014/main" id="{61FF0F5D-C167-4B0E-6F36-3B2351418441}"/>
                    </a:ext>
                  </a:extLst>
                </p14:cNvPr>
                <p14:cNvContentPartPr/>
                <p14:nvPr/>
              </p14:nvContentPartPr>
              <p14:xfrm>
                <a:off x="597645" y="3939832"/>
                <a:ext cx="105840" cy="278280"/>
              </p14:xfrm>
            </p:contentPart>
          </mc:Choice>
          <mc:Fallback>
            <p:pic>
              <p:nvPicPr>
                <p:cNvPr id="708" name="墨迹 707">
                  <a:extLst>
                    <a:ext uri="{FF2B5EF4-FFF2-40B4-BE49-F238E27FC236}">
                      <a16:creationId xmlns:a16="http://schemas.microsoft.com/office/drawing/2014/main" id="{61FF0F5D-C167-4B0E-6F36-3B2351418441}"/>
                    </a:ext>
                  </a:extLst>
                </p:cNvPr>
                <p:cNvPicPr/>
                <p:nvPr/>
              </p:nvPicPr>
              <p:blipFill>
                <a:blip r:embed="rId1017"/>
                <a:stretch>
                  <a:fillRect/>
                </a:stretch>
              </p:blipFill>
              <p:spPr>
                <a:xfrm>
                  <a:off x="579645" y="3921832"/>
                  <a:ext cx="141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8">
              <p14:nvContentPartPr>
                <p14:cNvPr id="710" name="墨迹 709">
                  <a:extLst>
                    <a:ext uri="{FF2B5EF4-FFF2-40B4-BE49-F238E27FC236}">
                      <a16:creationId xmlns:a16="http://schemas.microsoft.com/office/drawing/2014/main" id="{D5AD6020-656B-53CC-0D87-E7503E26A3CF}"/>
                    </a:ext>
                  </a:extLst>
                </p14:cNvPr>
                <p14:cNvContentPartPr/>
                <p14:nvPr/>
              </p14:nvContentPartPr>
              <p14:xfrm>
                <a:off x="2123685" y="5043952"/>
                <a:ext cx="122760" cy="376200"/>
              </p14:xfrm>
            </p:contentPart>
          </mc:Choice>
          <mc:Fallback>
            <p:pic>
              <p:nvPicPr>
                <p:cNvPr id="710" name="墨迹 709">
                  <a:extLst>
                    <a:ext uri="{FF2B5EF4-FFF2-40B4-BE49-F238E27FC236}">
                      <a16:creationId xmlns:a16="http://schemas.microsoft.com/office/drawing/2014/main" id="{D5AD6020-656B-53CC-0D87-E7503E26A3CF}"/>
                    </a:ext>
                  </a:extLst>
                </p:cNvPr>
                <p:cNvPicPr/>
                <p:nvPr/>
              </p:nvPicPr>
              <p:blipFill>
                <a:blip r:embed="rId1019"/>
                <a:stretch>
                  <a:fillRect/>
                </a:stretch>
              </p:blipFill>
              <p:spPr>
                <a:xfrm>
                  <a:off x="2105685" y="5025952"/>
                  <a:ext cx="1584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0">
              <p14:nvContentPartPr>
                <p14:cNvPr id="776" name="墨迹 775">
                  <a:extLst>
                    <a:ext uri="{FF2B5EF4-FFF2-40B4-BE49-F238E27FC236}">
                      <a16:creationId xmlns:a16="http://schemas.microsoft.com/office/drawing/2014/main" id="{4A68348B-E6B1-1790-CF8B-03D676ADB2FA}"/>
                    </a:ext>
                  </a:extLst>
                </p14:cNvPr>
                <p14:cNvContentPartPr/>
                <p14:nvPr/>
              </p14:nvContentPartPr>
              <p14:xfrm>
                <a:off x="1962765" y="4096432"/>
                <a:ext cx="28440" cy="54720"/>
              </p14:xfrm>
            </p:contentPart>
          </mc:Choice>
          <mc:Fallback>
            <p:pic>
              <p:nvPicPr>
                <p:cNvPr id="776" name="墨迹 775">
                  <a:extLst>
                    <a:ext uri="{FF2B5EF4-FFF2-40B4-BE49-F238E27FC236}">
                      <a16:creationId xmlns:a16="http://schemas.microsoft.com/office/drawing/2014/main" id="{4A68348B-E6B1-1790-CF8B-03D676ADB2FA}"/>
                    </a:ext>
                  </a:extLst>
                </p:cNvPr>
                <p:cNvPicPr/>
                <p:nvPr/>
              </p:nvPicPr>
              <p:blipFill>
                <a:blip r:embed="rId1021"/>
                <a:stretch>
                  <a:fillRect/>
                </a:stretch>
              </p:blipFill>
              <p:spPr>
                <a:xfrm>
                  <a:off x="1944765" y="4078432"/>
                  <a:ext cx="640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2">
              <p14:nvContentPartPr>
                <p14:cNvPr id="777" name="墨迹 776">
                  <a:extLst>
                    <a:ext uri="{FF2B5EF4-FFF2-40B4-BE49-F238E27FC236}">
                      <a16:creationId xmlns:a16="http://schemas.microsoft.com/office/drawing/2014/main" id="{D3A52105-AD6A-9735-2B4E-1260D016D493}"/>
                    </a:ext>
                  </a:extLst>
                </p14:cNvPr>
                <p14:cNvContentPartPr/>
                <p14:nvPr/>
              </p14:nvContentPartPr>
              <p14:xfrm>
                <a:off x="2023245" y="4422232"/>
                <a:ext cx="28440" cy="68400"/>
              </p14:xfrm>
            </p:contentPart>
          </mc:Choice>
          <mc:Fallback>
            <p:pic>
              <p:nvPicPr>
                <p:cNvPr id="777" name="墨迹 776">
                  <a:extLst>
                    <a:ext uri="{FF2B5EF4-FFF2-40B4-BE49-F238E27FC236}">
                      <a16:creationId xmlns:a16="http://schemas.microsoft.com/office/drawing/2014/main" id="{D3A52105-AD6A-9735-2B4E-1260D016D493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2005605" y="4404592"/>
                  <a:ext cx="64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4">
              <p14:nvContentPartPr>
                <p14:cNvPr id="778" name="墨迹 777">
                  <a:extLst>
                    <a:ext uri="{FF2B5EF4-FFF2-40B4-BE49-F238E27FC236}">
                      <a16:creationId xmlns:a16="http://schemas.microsoft.com/office/drawing/2014/main" id="{F78D586C-2F22-BAB6-4E21-99CC9B0EAAB9}"/>
                    </a:ext>
                  </a:extLst>
                </p14:cNvPr>
                <p14:cNvContentPartPr/>
                <p14:nvPr/>
              </p14:nvContentPartPr>
              <p14:xfrm>
                <a:off x="2111085" y="4661632"/>
                <a:ext cx="34920" cy="50400"/>
              </p14:xfrm>
            </p:contentPart>
          </mc:Choice>
          <mc:Fallback>
            <p:pic>
              <p:nvPicPr>
                <p:cNvPr id="778" name="墨迹 777">
                  <a:extLst>
                    <a:ext uri="{FF2B5EF4-FFF2-40B4-BE49-F238E27FC236}">
                      <a16:creationId xmlns:a16="http://schemas.microsoft.com/office/drawing/2014/main" id="{F78D586C-2F22-BAB6-4E21-99CC9B0EAAB9}"/>
                    </a:ext>
                  </a:extLst>
                </p:cNvPr>
                <p:cNvPicPr/>
                <p:nvPr/>
              </p:nvPicPr>
              <p:blipFill>
                <a:blip r:embed="rId1025"/>
                <a:stretch>
                  <a:fillRect/>
                </a:stretch>
              </p:blipFill>
              <p:spPr>
                <a:xfrm>
                  <a:off x="2093085" y="4643632"/>
                  <a:ext cx="70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6">
              <p14:nvContentPartPr>
                <p14:cNvPr id="779" name="墨迹 778">
                  <a:extLst>
                    <a:ext uri="{FF2B5EF4-FFF2-40B4-BE49-F238E27FC236}">
                      <a16:creationId xmlns:a16="http://schemas.microsoft.com/office/drawing/2014/main" id="{B96CA687-15B7-14C9-0E27-FA5932F8AE87}"/>
                    </a:ext>
                  </a:extLst>
                </p14:cNvPr>
                <p14:cNvContentPartPr/>
                <p14:nvPr/>
              </p14:nvContentPartPr>
              <p14:xfrm>
                <a:off x="2116125" y="4957192"/>
                <a:ext cx="47520" cy="34920"/>
              </p14:xfrm>
            </p:contentPart>
          </mc:Choice>
          <mc:Fallback>
            <p:pic>
              <p:nvPicPr>
                <p:cNvPr id="779" name="墨迹 778">
                  <a:extLst>
                    <a:ext uri="{FF2B5EF4-FFF2-40B4-BE49-F238E27FC236}">
                      <a16:creationId xmlns:a16="http://schemas.microsoft.com/office/drawing/2014/main" id="{B96CA687-15B7-14C9-0E27-FA5932F8AE87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2098485" y="4939192"/>
                  <a:ext cx="8316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8">
            <p14:nvContentPartPr>
              <p14:cNvPr id="786" name="墨迹 785">
                <a:extLst>
                  <a:ext uri="{FF2B5EF4-FFF2-40B4-BE49-F238E27FC236}">
                    <a16:creationId xmlns:a16="http://schemas.microsoft.com/office/drawing/2014/main" id="{36C034E7-3A3E-A61B-F6CF-C75BA0EF15D8}"/>
                  </a:ext>
                </a:extLst>
              </p14:cNvPr>
              <p14:cNvContentPartPr/>
              <p14:nvPr/>
            </p14:nvContentPartPr>
            <p14:xfrm>
              <a:off x="10898685" y="1177192"/>
              <a:ext cx="360" cy="4680"/>
            </p14:xfrm>
          </p:contentPart>
        </mc:Choice>
        <mc:Fallback>
          <p:pic>
            <p:nvPicPr>
              <p:cNvPr id="786" name="墨迹 785">
                <a:extLst>
                  <a:ext uri="{FF2B5EF4-FFF2-40B4-BE49-F238E27FC236}">
                    <a16:creationId xmlns:a16="http://schemas.microsoft.com/office/drawing/2014/main" id="{36C034E7-3A3E-A61B-F6CF-C75BA0EF15D8}"/>
                  </a:ext>
                </a:extLst>
              </p:cNvPr>
              <p:cNvPicPr/>
              <p:nvPr/>
            </p:nvPicPr>
            <p:blipFill>
              <a:blip r:embed="rId1029"/>
              <a:stretch>
                <a:fillRect/>
              </a:stretch>
            </p:blipFill>
            <p:spPr>
              <a:xfrm>
                <a:off x="10880685" y="1159192"/>
                <a:ext cx="36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1" name="组合 800">
            <a:extLst>
              <a:ext uri="{FF2B5EF4-FFF2-40B4-BE49-F238E27FC236}">
                <a16:creationId xmlns:a16="http://schemas.microsoft.com/office/drawing/2014/main" id="{78029F9E-BB09-4DB3-28FE-E88C5773F748}"/>
              </a:ext>
            </a:extLst>
          </p:cNvPr>
          <p:cNvGrpSpPr/>
          <p:nvPr/>
        </p:nvGrpSpPr>
        <p:grpSpPr>
          <a:xfrm>
            <a:off x="10839285" y="741592"/>
            <a:ext cx="1329840" cy="432720"/>
            <a:chOff x="10839285" y="741592"/>
            <a:chExt cx="1329840" cy="43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0">
              <p14:nvContentPartPr>
                <p14:cNvPr id="787" name="墨迹 786">
                  <a:extLst>
                    <a:ext uri="{FF2B5EF4-FFF2-40B4-BE49-F238E27FC236}">
                      <a16:creationId xmlns:a16="http://schemas.microsoft.com/office/drawing/2014/main" id="{08805D33-721A-2AAB-19BD-6947743AF02B}"/>
                    </a:ext>
                  </a:extLst>
                </p14:cNvPr>
                <p14:cNvContentPartPr/>
                <p14:nvPr/>
              </p14:nvContentPartPr>
              <p14:xfrm>
                <a:off x="10885005" y="896032"/>
                <a:ext cx="142200" cy="4680"/>
              </p14:xfrm>
            </p:contentPart>
          </mc:Choice>
          <mc:Fallback>
            <p:pic>
              <p:nvPicPr>
                <p:cNvPr id="787" name="墨迹 786">
                  <a:extLst>
                    <a:ext uri="{FF2B5EF4-FFF2-40B4-BE49-F238E27FC236}">
                      <a16:creationId xmlns:a16="http://schemas.microsoft.com/office/drawing/2014/main" id="{08805D33-721A-2AAB-19BD-6947743AF02B}"/>
                    </a:ext>
                  </a:extLst>
                </p:cNvPr>
                <p:cNvPicPr/>
                <p:nvPr/>
              </p:nvPicPr>
              <p:blipFill>
                <a:blip r:embed="rId1031"/>
                <a:stretch>
                  <a:fillRect/>
                </a:stretch>
              </p:blipFill>
              <p:spPr>
                <a:xfrm>
                  <a:off x="10867365" y="878392"/>
                  <a:ext cx="177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2">
              <p14:nvContentPartPr>
                <p14:cNvPr id="788" name="墨迹 787">
                  <a:extLst>
                    <a:ext uri="{FF2B5EF4-FFF2-40B4-BE49-F238E27FC236}">
                      <a16:creationId xmlns:a16="http://schemas.microsoft.com/office/drawing/2014/main" id="{43F02D28-3B0C-A4EE-3FD7-4137DAE5FBDD}"/>
                    </a:ext>
                  </a:extLst>
                </p14:cNvPr>
                <p14:cNvContentPartPr/>
                <p14:nvPr/>
              </p14:nvContentPartPr>
              <p14:xfrm>
                <a:off x="10839285" y="741592"/>
                <a:ext cx="275040" cy="328320"/>
              </p14:xfrm>
            </p:contentPart>
          </mc:Choice>
          <mc:Fallback>
            <p:pic>
              <p:nvPicPr>
                <p:cNvPr id="788" name="墨迹 787">
                  <a:extLst>
                    <a:ext uri="{FF2B5EF4-FFF2-40B4-BE49-F238E27FC236}">
                      <a16:creationId xmlns:a16="http://schemas.microsoft.com/office/drawing/2014/main" id="{43F02D28-3B0C-A4EE-3FD7-4137DAE5FBDD}"/>
                    </a:ext>
                  </a:extLst>
                </p:cNvPr>
                <p:cNvPicPr/>
                <p:nvPr/>
              </p:nvPicPr>
              <p:blipFill>
                <a:blip r:embed="rId1033"/>
                <a:stretch>
                  <a:fillRect/>
                </a:stretch>
              </p:blipFill>
              <p:spPr>
                <a:xfrm>
                  <a:off x="10821285" y="723592"/>
                  <a:ext cx="3106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4">
              <p14:nvContentPartPr>
                <p14:cNvPr id="789" name="墨迹 788">
                  <a:extLst>
                    <a:ext uri="{FF2B5EF4-FFF2-40B4-BE49-F238E27FC236}">
                      <a16:creationId xmlns:a16="http://schemas.microsoft.com/office/drawing/2014/main" id="{2CFA2F53-115F-02F4-B397-2C6F947B4961}"/>
                    </a:ext>
                  </a:extLst>
                </p14:cNvPr>
                <p14:cNvContentPartPr/>
                <p14:nvPr/>
              </p14:nvContentPartPr>
              <p14:xfrm>
                <a:off x="11037645" y="802072"/>
                <a:ext cx="19080" cy="19080"/>
              </p14:xfrm>
            </p:contentPart>
          </mc:Choice>
          <mc:Fallback>
            <p:pic>
              <p:nvPicPr>
                <p:cNvPr id="789" name="墨迹 788">
                  <a:extLst>
                    <a:ext uri="{FF2B5EF4-FFF2-40B4-BE49-F238E27FC236}">
                      <a16:creationId xmlns:a16="http://schemas.microsoft.com/office/drawing/2014/main" id="{2CFA2F53-115F-02F4-B397-2C6F947B4961}"/>
                    </a:ext>
                  </a:extLst>
                </p:cNvPr>
                <p:cNvPicPr/>
                <p:nvPr/>
              </p:nvPicPr>
              <p:blipFill>
                <a:blip r:embed="rId1035"/>
                <a:stretch>
                  <a:fillRect/>
                </a:stretch>
              </p:blipFill>
              <p:spPr>
                <a:xfrm>
                  <a:off x="11019645" y="784432"/>
                  <a:ext cx="54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6">
              <p14:nvContentPartPr>
                <p14:cNvPr id="790" name="墨迹 789">
                  <a:extLst>
                    <a:ext uri="{FF2B5EF4-FFF2-40B4-BE49-F238E27FC236}">
                      <a16:creationId xmlns:a16="http://schemas.microsoft.com/office/drawing/2014/main" id="{5B5D3747-E3BE-B683-3173-899AFFCE62D1}"/>
                    </a:ext>
                  </a:extLst>
                </p14:cNvPr>
                <p14:cNvContentPartPr/>
                <p14:nvPr/>
              </p14:nvContentPartPr>
              <p14:xfrm>
                <a:off x="11140965" y="813592"/>
                <a:ext cx="237240" cy="360720"/>
              </p14:xfrm>
            </p:contentPart>
          </mc:Choice>
          <mc:Fallback>
            <p:pic>
              <p:nvPicPr>
                <p:cNvPr id="790" name="墨迹 789">
                  <a:extLst>
                    <a:ext uri="{FF2B5EF4-FFF2-40B4-BE49-F238E27FC236}">
                      <a16:creationId xmlns:a16="http://schemas.microsoft.com/office/drawing/2014/main" id="{5B5D3747-E3BE-B683-3173-899AFFCE62D1}"/>
                    </a:ext>
                  </a:extLst>
                </p:cNvPr>
                <p:cNvPicPr/>
                <p:nvPr/>
              </p:nvPicPr>
              <p:blipFill>
                <a:blip r:embed="rId1037"/>
                <a:stretch>
                  <a:fillRect/>
                </a:stretch>
              </p:blipFill>
              <p:spPr>
                <a:xfrm>
                  <a:off x="11123325" y="795592"/>
                  <a:ext cx="2728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8">
              <p14:nvContentPartPr>
                <p14:cNvPr id="791" name="墨迹 790">
                  <a:extLst>
                    <a:ext uri="{FF2B5EF4-FFF2-40B4-BE49-F238E27FC236}">
                      <a16:creationId xmlns:a16="http://schemas.microsoft.com/office/drawing/2014/main" id="{6C4D797D-5C14-A57E-EB05-B398E1AB915C}"/>
                    </a:ext>
                  </a:extLst>
                </p14:cNvPr>
                <p14:cNvContentPartPr/>
                <p14:nvPr/>
              </p14:nvContentPartPr>
              <p14:xfrm>
                <a:off x="11448045" y="948232"/>
                <a:ext cx="360" cy="37080"/>
              </p14:xfrm>
            </p:contentPart>
          </mc:Choice>
          <mc:Fallback>
            <p:pic>
              <p:nvPicPr>
                <p:cNvPr id="791" name="墨迹 790">
                  <a:extLst>
                    <a:ext uri="{FF2B5EF4-FFF2-40B4-BE49-F238E27FC236}">
                      <a16:creationId xmlns:a16="http://schemas.microsoft.com/office/drawing/2014/main" id="{6C4D797D-5C14-A57E-EB05-B398E1AB915C}"/>
                    </a:ext>
                  </a:extLst>
                </p:cNvPr>
                <p:cNvPicPr/>
                <p:nvPr/>
              </p:nvPicPr>
              <p:blipFill>
                <a:blip r:embed="rId1039"/>
                <a:stretch>
                  <a:fillRect/>
                </a:stretch>
              </p:blipFill>
              <p:spPr>
                <a:xfrm>
                  <a:off x="11430405" y="930592"/>
                  <a:ext cx="36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0">
              <p14:nvContentPartPr>
                <p14:cNvPr id="792" name="墨迹 791">
                  <a:extLst>
                    <a:ext uri="{FF2B5EF4-FFF2-40B4-BE49-F238E27FC236}">
                      <a16:creationId xmlns:a16="http://schemas.microsoft.com/office/drawing/2014/main" id="{8BA23654-70A3-853E-2A1F-DA917843AE6D}"/>
                    </a:ext>
                  </a:extLst>
                </p14:cNvPr>
                <p14:cNvContentPartPr/>
                <p14:nvPr/>
              </p14:nvContentPartPr>
              <p14:xfrm>
                <a:off x="11448045" y="876232"/>
                <a:ext cx="124560" cy="125640"/>
              </p14:xfrm>
            </p:contentPart>
          </mc:Choice>
          <mc:Fallback>
            <p:pic>
              <p:nvPicPr>
                <p:cNvPr id="792" name="墨迹 791">
                  <a:extLst>
                    <a:ext uri="{FF2B5EF4-FFF2-40B4-BE49-F238E27FC236}">
                      <a16:creationId xmlns:a16="http://schemas.microsoft.com/office/drawing/2014/main" id="{8BA23654-70A3-853E-2A1F-DA917843AE6D}"/>
                    </a:ext>
                  </a:extLst>
                </p:cNvPr>
                <p:cNvPicPr/>
                <p:nvPr/>
              </p:nvPicPr>
              <p:blipFill>
                <a:blip r:embed="rId1041"/>
                <a:stretch>
                  <a:fillRect/>
                </a:stretch>
              </p:blipFill>
              <p:spPr>
                <a:xfrm>
                  <a:off x="11430405" y="858232"/>
                  <a:ext cx="160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2">
              <p14:nvContentPartPr>
                <p14:cNvPr id="793" name="墨迹 792">
                  <a:extLst>
                    <a:ext uri="{FF2B5EF4-FFF2-40B4-BE49-F238E27FC236}">
                      <a16:creationId xmlns:a16="http://schemas.microsoft.com/office/drawing/2014/main" id="{C0D981E5-48C3-46D1-8184-407B2B642B93}"/>
                    </a:ext>
                  </a:extLst>
                </p14:cNvPr>
                <p14:cNvContentPartPr/>
                <p14:nvPr/>
              </p14:nvContentPartPr>
              <p14:xfrm>
                <a:off x="11489805" y="784432"/>
                <a:ext cx="16560" cy="369000"/>
              </p14:xfrm>
            </p:contentPart>
          </mc:Choice>
          <mc:Fallback>
            <p:pic>
              <p:nvPicPr>
                <p:cNvPr id="793" name="墨迹 792">
                  <a:extLst>
                    <a:ext uri="{FF2B5EF4-FFF2-40B4-BE49-F238E27FC236}">
                      <a16:creationId xmlns:a16="http://schemas.microsoft.com/office/drawing/2014/main" id="{C0D981E5-48C3-46D1-8184-407B2B642B93}"/>
                    </a:ext>
                  </a:extLst>
                </p:cNvPr>
                <p:cNvPicPr/>
                <p:nvPr/>
              </p:nvPicPr>
              <p:blipFill>
                <a:blip r:embed="rId1043"/>
                <a:stretch>
                  <a:fillRect/>
                </a:stretch>
              </p:blipFill>
              <p:spPr>
                <a:xfrm>
                  <a:off x="11472165" y="766432"/>
                  <a:ext cx="522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4">
              <p14:nvContentPartPr>
                <p14:cNvPr id="794" name="墨迹 793">
                  <a:extLst>
                    <a:ext uri="{FF2B5EF4-FFF2-40B4-BE49-F238E27FC236}">
                      <a16:creationId xmlns:a16="http://schemas.microsoft.com/office/drawing/2014/main" id="{0C73471D-07E0-5F02-8B3C-11EAB13D4E16}"/>
                    </a:ext>
                  </a:extLst>
                </p14:cNvPr>
                <p14:cNvContentPartPr/>
                <p14:nvPr/>
              </p14:nvContentPartPr>
              <p14:xfrm>
                <a:off x="11591325" y="867952"/>
                <a:ext cx="53640" cy="132120"/>
              </p14:xfrm>
            </p:contentPart>
          </mc:Choice>
          <mc:Fallback>
            <p:pic>
              <p:nvPicPr>
                <p:cNvPr id="794" name="墨迹 793">
                  <a:extLst>
                    <a:ext uri="{FF2B5EF4-FFF2-40B4-BE49-F238E27FC236}">
                      <a16:creationId xmlns:a16="http://schemas.microsoft.com/office/drawing/2014/main" id="{0C73471D-07E0-5F02-8B3C-11EAB13D4E16}"/>
                    </a:ext>
                  </a:extLst>
                </p:cNvPr>
                <p:cNvPicPr/>
                <p:nvPr/>
              </p:nvPicPr>
              <p:blipFill>
                <a:blip r:embed="rId1045"/>
                <a:stretch>
                  <a:fillRect/>
                </a:stretch>
              </p:blipFill>
              <p:spPr>
                <a:xfrm>
                  <a:off x="11573325" y="849952"/>
                  <a:ext cx="89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6">
              <p14:nvContentPartPr>
                <p14:cNvPr id="795" name="墨迹 794">
                  <a:extLst>
                    <a:ext uri="{FF2B5EF4-FFF2-40B4-BE49-F238E27FC236}">
                      <a16:creationId xmlns:a16="http://schemas.microsoft.com/office/drawing/2014/main" id="{A0503A32-E7DB-4962-1B86-C3933D763005}"/>
                    </a:ext>
                  </a:extLst>
                </p14:cNvPr>
                <p14:cNvContentPartPr/>
                <p14:nvPr/>
              </p14:nvContentPartPr>
              <p14:xfrm>
                <a:off x="11668365" y="756712"/>
                <a:ext cx="147240" cy="343440"/>
              </p14:xfrm>
            </p:contentPart>
          </mc:Choice>
          <mc:Fallback>
            <p:pic>
              <p:nvPicPr>
                <p:cNvPr id="795" name="墨迹 794">
                  <a:extLst>
                    <a:ext uri="{FF2B5EF4-FFF2-40B4-BE49-F238E27FC236}">
                      <a16:creationId xmlns:a16="http://schemas.microsoft.com/office/drawing/2014/main" id="{A0503A32-E7DB-4962-1B86-C3933D763005}"/>
                    </a:ext>
                  </a:extLst>
                </p:cNvPr>
                <p:cNvPicPr/>
                <p:nvPr/>
              </p:nvPicPr>
              <p:blipFill>
                <a:blip r:embed="rId1047"/>
                <a:stretch>
                  <a:fillRect/>
                </a:stretch>
              </p:blipFill>
              <p:spPr>
                <a:xfrm>
                  <a:off x="11650725" y="738712"/>
                  <a:ext cx="1828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8">
              <p14:nvContentPartPr>
                <p14:cNvPr id="796" name="墨迹 795">
                  <a:extLst>
                    <a:ext uri="{FF2B5EF4-FFF2-40B4-BE49-F238E27FC236}">
                      <a16:creationId xmlns:a16="http://schemas.microsoft.com/office/drawing/2014/main" id="{89E088F8-3984-61FF-BD74-E224601D6E0B}"/>
                    </a:ext>
                  </a:extLst>
                </p14:cNvPr>
                <p14:cNvContentPartPr/>
                <p14:nvPr/>
              </p14:nvContentPartPr>
              <p14:xfrm>
                <a:off x="11875365" y="811432"/>
                <a:ext cx="51480" cy="282960"/>
              </p14:xfrm>
            </p:contentPart>
          </mc:Choice>
          <mc:Fallback>
            <p:pic>
              <p:nvPicPr>
                <p:cNvPr id="796" name="墨迹 795">
                  <a:extLst>
                    <a:ext uri="{FF2B5EF4-FFF2-40B4-BE49-F238E27FC236}">
                      <a16:creationId xmlns:a16="http://schemas.microsoft.com/office/drawing/2014/main" id="{89E088F8-3984-61FF-BD74-E224601D6E0B}"/>
                    </a:ext>
                  </a:extLst>
                </p:cNvPr>
                <p:cNvPicPr/>
                <p:nvPr/>
              </p:nvPicPr>
              <p:blipFill>
                <a:blip r:embed="rId1049"/>
                <a:stretch>
                  <a:fillRect/>
                </a:stretch>
              </p:blipFill>
              <p:spPr>
                <a:xfrm>
                  <a:off x="11857365" y="793792"/>
                  <a:ext cx="87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0">
              <p14:nvContentPartPr>
                <p14:cNvPr id="797" name="墨迹 796">
                  <a:extLst>
                    <a:ext uri="{FF2B5EF4-FFF2-40B4-BE49-F238E27FC236}">
                      <a16:creationId xmlns:a16="http://schemas.microsoft.com/office/drawing/2014/main" id="{83B77FCA-A705-15E5-6FCD-2F566AE8D52F}"/>
                    </a:ext>
                  </a:extLst>
                </p14:cNvPr>
                <p14:cNvContentPartPr/>
                <p14:nvPr/>
              </p14:nvContentPartPr>
              <p14:xfrm>
                <a:off x="11933685" y="862552"/>
                <a:ext cx="160200" cy="64080"/>
              </p14:xfrm>
            </p:contentPart>
          </mc:Choice>
          <mc:Fallback>
            <p:pic>
              <p:nvPicPr>
                <p:cNvPr id="797" name="墨迹 796">
                  <a:extLst>
                    <a:ext uri="{FF2B5EF4-FFF2-40B4-BE49-F238E27FC236}">
                      <a16:creationId xmlns:a16="http://schemas.microsoft.com/office/drawing/2014/main" id="{83B77FCA-A705-15E5-6FCD-2F566AE8D52F}"/>
                    </a:ext>
                  </a:extLst>
                </p:cNvPr>
                <p:cNvPicPr/>
                <p:nvPr/>
              </p:nvPicPr>
              <p:blipFill>
                <a:blip r:embed="rId1051"/>
                <a:stretch>
                  <a:fillRect/>
                </a:stretch>
              </p:blipFill>
              <p:spPr>
                <a:xfrm>
                  <a:off x="11916045" y="844912"/>
                  <a:ext cx="195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2">
              <p14:nvContentPartPr>
                <p14:cNvPr id="798" name="墨迹 797">
                  <a:extLst>
                    <a:ext uri="{FF2B5EF4-FFF2-40B4-BE49-F238E27FC236}">
                      <a16:creationId xmlns:a16="http://schemas.microsoft.com/office/drawing/2014/main" id="{53D5EC9E-A2D2-6620-DF80-EAD70627FBBD}"/>
                    </a:ext>
                  </a:extLst>
                </p14:cNvPr>
                <p14:cNvContentPartPr/>
                <p14:nvPr/>
              </p14:nvContentPartPr>
              <p14:xfrm>
                <a:off x="11976525" y="757072"/>
                <a:ext cx="61920" cy="357480"/>
              </p14:xfrm>
            </p:contentPart>
          </mc:Choice>
          <mc:Fallback>
            <p:pic>
              <p:nvPicPr>
                <p:cNvPr id="798" name="墨迹 797">
                  <a:extLst>
                    <a:ext uri="{FF2B5EF4-FFF2-40B4-BE49-F238E27FC236}">
                      <a16:creationId xmlns:a16="http://schemas.microsoft.com/office/drawing/2014/main" id="{53D5EC9E-A2D2-6620-DF80-EAD70627FBBD}"/>
                    </a:ext>
                  </a:extLst>
                </p:cNvPr>
                <p:cNvPicPr/>
                <p:nvPr/>
              </p:nvPicPr>
              <p:blipFill>
                <a:blip r:embed="rId1053"/>
                <a:stretch>
                  <a:fillRect/>
                </a:stretch>
              </p:blipFill>
              <p:spPr>
                <a:xfrm>
                  <a:off x="11958885" y="739432"/>
                  <a:ext cx="975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4">
              <p14:nvContentPartPr>
                <p14:cNvPr id="799" name="墨迹 798">
                  <a:extLst>
                    <a:ext uri="{FF2B5EF4-FFF2-40B4-BE49-F238E27FC236}">
                      <a16:creationId xmlns:a16="http://schemas.microsoft.com/office/drawing/2014/main" id="{0B91CFAB-8DDA-07A8-FE48-140A1C1A8C98}"/>
                    </a:ext>
                  </a:extLst>
                </p14:cNvPr>
                <p14:cNvContentPartPr/>
                <p14:nvPr/>
              </p14:nvContentPartPr>
              <p14:xfrm>
                <a:off x="11968245" y="901792"/>
                <a:ext cx="135000" cy="231840"/>
              </p14:xfrm>
            </p:contentPart>
          </mc:Choice>
          <mc:Fallback>
            <p:pic>
              <p:nvPicPr>
                <p:cNvPr id="799" name="墨迹 798">
                  <a:extLst>
                    <a:ext uri="{FF2B5EF4-FFF2-40B4-BE49-F238E27FC236}">
                      <a16:creationId xmlns:a16="http://schemas.microsoft.com/office/drawing/2014/main" id="{0B91CFAB-8DDA-07A8-FE48-140A1C1A8C98}"/>
                    </a:ext>
                  </a:extLst>
                </p:cNvPr>
                <p:cNvPicPr/>
                <p:nvPr/>
              </p:nvPicPr>
              <p:blipFill>
                <a:blip r:embed="rId1055"/>
                <a:stretch>
                  <a:fillRect/>
                </a:stretch>
              </p:blipFill>
              <p:spPr>
                <a:xfrm>
                  <a:off x="11950605" y="883792"/>
                  <a:ext cx="1706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6">
              <p14:nvContentPartPr>
                <p14:cNvPr id="800" name="墨迹 799">
                  <a:extLst>
                    <a:ext uri="{FF2B5EF4-FFF2-40B4-BE49-F238E27FC236}">
                      <a16:creationId xmlns:a16="http://schemas.microsoft.com/office/drawing/2014/main" id="{BCF52B9C-9C9D-BD26-315F-DEB87A629455}"/>
                    </a:ext>
                  </a:extLst>
                </p14:cNvPr>
                <p14:cNvContentPartPr/>
                <p14:nvPr/>
              </p14:nvContentPartPr>
              <p14:xfrm>
                <a:off x="11911725" y="973792"/>
                <a:ext cx="257400" cy="192960"/>
              </p14:xfrm>
            </p:contentPart>
          </mc:Choice>
          <mc:Fallback>
            <p:pic>
              <p:nvPicPr>
                <p:cNvPr id="800" name="墨迹 799">
                  <a:extLst>
                    <a:ext uri="{FF2B5EF4-FFF2-40B4-BE49-F238E27FC236}">
                      <a16:creationId xmlns:a16="http://schemas.microsoft.com/office/drawing/2014/main" id="{BCF52B9C-9C9D-BD26-315F-DEB87A629455}"/>
                    </a:ext>
                  </a:extLst>
                </p:cNvPr>
                <p:cNvPicPr/>
                <p:nvPr/>
              </p:nvPicPr>
              <p:blipFill>
                <a:blip r:embed="rId1057"/>
                <a:stretch>
                  <a:fillRect/>
                </a:stretch>
              </p:blipFill>
              <p:spPr>
                <a:xfrm>
                  <a:off x="11894085" y="956152"/>
                  <a:ext cx="29304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9" name="组合 858">
            <a:extLst>
              <a:ext uri="{FF2B5EF4-FFF2-40B4-BE49-F238E27FC236}">
                <a16:creationId xmlns:a16="http://schemas.microsoft.com/office/drawing/2014/main" id="{88BA3ADE-F073-C67A-5080-4CDB3CF7D65C}"/>
              </a:ext>
            </a:extLst>
          </p:cNvPr>
          <p:cNvGrpSpPr/>
          <p:nvPr/>
        </p:nvGrpSpPr>
        <p:grpSpPr>
          <a:xfrm>
            <a:off x="10550925" y="1476712"/>
            <a:ext cx="1051920" cy="382680"/>
            <a:chOff x="10550925" y="1476712"/>
            <a:chExt cx="105192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8">
              <p14:nvContentPartPr>
                <p14:cNvPr id="803" name="墨迹 802">
                  <a:extLst>
                    <a:ext uri="{FF2B5EF4-FFF2-40B4-BE49-F238E27FC236}">
                      <a16:creationId xmlns:a16="http://schemas.microsoft.com/office/drawing/2014/main" id="{6CAB812F-4224-2653-337E-2D7E6810FEEB}"/>
                    </a:ext>
                  </a:extLst>
                </p14:cNvPr>
                <p14:cNvContentPartPr/>
                <p14:nvPr/>
              </p14:nvContentPartPr>
              <p14:xfrm>
                <a:off x="10550925" y="1476712"/>
                <a:ext cx="167400" cy="228240"/>
              </p14:xfrm>
            </p:contentPart>
          </mc:Choice>
          <mc:Fallback>
            <p:pic>
              <p:nvPicPr>
                <p:cNvPr id="803" name="墨迹 802">
                  <a:extLst>
                    <a:ext uri="{FF2B5EF4-FFF2-40B4-BE49-F238E27FC236}">
                      <a16:creationId xmlns:a16="http://schemas.microsoft.com/office/drawing/2014/main" id="{6CAB812F-4224-2653-337E-2D7E6810FEEB}"/>
                    </a:ext>
                  </a:extLst>
                </p:cNvPr>
                <p:cNvPicPr/>
                <p:nvPr/>
              </p:nvPicPr>
              <p:blipFill>
                <a:blip r:embed="rId1059"/>
                <a:stretch>
                  <a:fillRect/>
                </a:stretch>
              </p:blipFill>
              <p:spPr>
                <a:xfrm>
                  <a:off x="10533285" y="1459072"/>
                  <a:ext cx="203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0">
              <p14:nvContentPartPr>
                <p14:cNvPr id="804" name="墨迹 803">
                  <a:extLst>
                    <a:ext uri="{FF2B5EF4-FFF2-40B4-BE49-F238E27FC236}">
                      <a16:creationId xmlns:a16="http://schemas.microsoft.com/office/drawing/2014/main" id="{AEF8491D-8C8E-C77A-D8CE-86798B0B2FF0}"/>
                    </a:ext>
                  </a:extLst>
                </p14:cNvPr>
                <p14:cNvContentPartPr/>
                <p14:nvPr/>
              </p14:nvContentPartPr>
              <p14:xfrm>
                <a:off x="10798245" y="1565632"/>
                <a:ext cx="10800" cy="32760"/>
              </p14:xfrm>
            </p:contentPart>
          </mc:Choice>
          <mc:Fallback>
            <p:pic>
              <p:nvPicPr>
                <p:cNvPr id="804" name="墨迹 803">
                  <a:extLst>
                    <a:ext uri="{FF2B5EF4-FFF2-40B4-BE49-F238E27FC236}">
                      <a16:creationId xmlns:a16="http://schemas.microsoft.com/office/drawing/2014/main" id="{AEF8491D-8C8E-C77A-D8CE-86798B0B2FF0}"/>
                    </a:ext>
                  </a:extLst>
                </p:cNvPr>
                <p:cNvPicPr/>
                <p:nvPr/>
              </p:nvPicPr>
              <p:blipFill>
                <a:blip r:embed="rId1061"/>
                <a:stretch>
                  <a:fillRect/>
                </a:stretch>
              </p:blipFill>
              <p:spPr>
                <a:xfrm>
                  <a:off x="10780605" y="1547632"/>
                  <a:ext cx="464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2">
              <p14:nvContentPartPr>
                <p14:cNvPr id="805" name="墨迹 804">
                  <a:extLst>
                    <a:ext uri="{FF2B5EF4-FFF2-40B4-BE49-F238E27FC236}">
                      <a16:creationId xmlns:a16="http://schemas.microsoft.com/office/drawing/2014/main" id="{73059EAF-67C3-0D31-E144-E937CBCC041D}"/>
                    </a:ext>
                  </a:extLst>
                </p14:cNvPr>
                <p14:cNvContentPartPr/>
                <p14:nvPr/>
              </p14:nvContentPartPr>
              <p14:xfrm>
                <a:off x="10799325" y="1699192"/>
                <a:ext cx="360" cy="22680"/>
              </p14:xfrm>
            </p:contentPart>
          </mc:Choice>
          <mc:Fallback>
            <p:pic>
              <p:nvPicPr>
                <p:cNvPr id="805" name="墨迹 804">
                  <a:extLst>
                    <a:ext uri="{FF2B5EF4-FFF2-40B4-BE49-F238E27FC236}">
                      <a16:creationId xmlns:a16="http://schemas.microsoft.com/office/drawing/2014/main" id="{73059EAF-67C3-0D31-E144-E937CBCC041D}"/>
                    </a:ext>
                  </a:extLst>
                </p:cNvPr>
                <p:cNvPicPr/>
                <p:nvPr/>
              </p:nvPicPr>
              <p:blipFill>
                <a:blip r:embed="rId1063"/>
                <a:stretch>
                  <a:fillRect/>
                </a:stretch>
              </p:blipFill>
              <p:spPr>
                <a:xfrm>
                  <a:off x="10781685" y="1681552"/>
                  <a:ext cx="360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4">
              <p14:nvContentPartPr>
                <p14:cNvPr id="808" name="墨迹 807">
                  <a:extLst>
                    <a:ext uri="{FF2B5EF4-FFF2-40B4-BE49-F238E27FC236}">
                      <a16:creationId xmlns:a16="http://schemas.microsoft.com/office/drawing/2014/main" id="{D68C8745-217C-7BBD-852A-582A2EA7D0BA}"/>
                    </a:ext>
                  </a:extLst>
                </p14:cNvPr>
                <p14:cNvContentPartPr/>
                <p14:nvPr/>
              </p14:nvContentPartPr>
              <p14:xfrm>
                <a:off x="11201445" y="1581472"/>
                <a:ext cx="7920" cy="9360"/>
              </p14:xfrm>
            </p:contentPart>
          </mc:Choice>
          <mc:Fallback>
            <p:pic>
              <p:nvPicPr>
                <p:cNvPr id="808" name="墨迹 807">
                  <a:extLst>
                    <a:ext uri="{FF2B5EF4-FFF2-40B4-BE49-F238E27FC236}">
                      <a16:creationId xmlns:a16="http://schemas.microsoft.com/office/drawing/2014/main" id="{D68C8745-217C-7BBD-852A-582A2EA7D0BA}"/>
                    </a:ext>
                  </a:extLst>
                </p:cNvPr>
                <p:cNvPicPr/>
                <p:nvPr/>
              </p:nvPicPr>
              <p:blipFill>
                <a:blip r:embed="rId1065"/>
                <a:stretch>
                  <a:fillRect/>
                </a:stretch>
              </p:blipFill>
              <p:spPr>
                <a:xfrm>
                  <a:off x="11183805" y="1563832"/>
                  <a:ext cx="43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6">
              <p14:nvContentPartPr>
                <p14:cNvPr id="809" name="墨迹 808">
                  <a:extLst>
                    <a:ext uri="{FF2B5EF4-FFF2-40B4-BE49-F238E27FC236}">
                      <a16:creationId xmlns:a16="http://schemas.microsoft.com/office/drawing/2014/main" id="{580AAED4-ACB2-D80B-A407-3DC78D1971EF}"/>
                    </a:ext>
                  </a:extLst>
                </p14:cNvPr>
                <p14:cNvContentPartPr/>
                <p14:nvPr/>
              </p14:nvContentPartPr>
              <p14:xfrm>
                <a:off x="11194245" y="1664992"/>
                <a:ext cx="26640" cy="46440"/>
              </p14:xfrm>
            </p:contentPart>
          </mc:Choice>
          <mc:Fallback>
            <p:pic>
              <p:nvPicPr>
                <p:cNvPr id="809" name="墨迹 808">
                  <a:extLst>
                    <a:ext uri="{FF2B5EF4-FFF2-40B4-BE49-F238E27FC236}">
                      <a16:creationId xmlns:a16="http://schemas.microsoft.com/office/drawing/2014/main" id="{580AAED4-ACB2-D80B-A407-3DC78D1971EF}"/>
                    </a:ext>
                  </a:extLst>
                </p:cNvPr>
                <p:cNvPicPr/>
                <p:nvPr/>
              </p:nvPicPr>
              <p:blipFill>
                <a:blip r:embed="rId1067"/>
                <a:stretch>
                  <a:fillRect/>
                </a:stretch>
              </p:blipFill>
              <p:spPr>
                <a:xfrm>
                  <a:off x="11176605" y="1646992"/>
                  <a:ext cx="62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8">
              <p14:nvContentPartPr>
                <p14:cNvPr id="810" name="墨迹 809">
                  <a:extLst>
                    <a:ext uri="{FF2B5EF4-FFF2-40B4-BE49-F238E27FC236}">
                      <a16:creationId xmlns:a16="http://schemas.microsoft.com/office/drawing/2014/main" id="{6CDECF7F-C12D-2558-4533-2DA7EA495885}"/>
                    </a:ext>
                  </a:extLst>
                </p14:cNvPr>
                <p14:cNvContentPartPr/>
                <p14:nvPr/>
              </p14:nvContentPartPr>
              <p14:xfrm>
                <a:off x="11357325" y="1496512"/>
                <a:ext cx="117720" cy="231480"/>
              </p14:xfrm>
            </p:contentPart>
          </mc:Choice>
          <mc:Fallback>
            <p:pic>
              <p:nvPicPr>
                <p:cNvPr id="810" name="墨迹 809">
                  <a:extLst>
                    <a:ext uri="{FF2B5EF4-FFF2-40B4-BE49-F238E27FC236}">
                      <a16:creationId xmlns:a16="http://schemas.microsoft.com/office/drawing/2014/main" id="{6CDECF7F-C12D-2558-4533-2DA7EA495885}"/>
                    </a:ext>
                  </a:extLst>
                </p:cNvPr>
                <p:cNvPicPr/>
                <p:nvPr/>
              </p:nvPicPr>
              <p:blipFill>
                <a:blip r:embed="rId1069"/>
                <a:stretch>
                  <a:fillRect/>
                </a:stretch>
              </p:blipFill>
              <p:spPr>
                <a:xfrm>
                  <a:off x="11339325" y="1478512"/>
                  <a:ext cx="153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0">
              <p14:nvContentPartPr>
                <p14:cNvPr id="811" name="墨迹 810">
                  <a:extLst>
                    <a:ext uri="{FF2B5EF4-FFF2-40B4-BE49-F238E27FC236}">
                      <a16:creationId xmlns:a16="http://schemas.microsoft.com/office/drawing/2014/main" id="{06E0F1EE-2188-1F1B-19BF-A6FAADBE8853}"/>
                    </a:ext>
                  </a:extLst>
                </p14:cNvPr>
                <p14:cNvContentPartPr/>
                <p14:nvPr/>
              </p14:nvContentPartPr>
              <p14:xfrm>
                <a:off x="11566125" y="1531072"/>
                <a:ext cx="9720" cy="32760"/>
              </p14:xfrm>
            </p:contentPart>
          </mc:Choice>
          <mc:Fallback>
            <p:pic>
              <p:nvPicPr>
                <p:cNvPr id="811" name="墨迹 810">
                  <a:extLst>
                    <a:ext uri="{FF2B5EF4-FFF2-40B4-BE49-F238E27FC236}">
                      <a16:creationId xmlns:a16="http://schemas.microsoft.com/office/drawing/2014/main" id="{06E0F1EE-2188-1F1B-19BF-A6FAADBE8853}"/>
                    </a:ext>
                  </a:extLst>
                </p:cNvPr>
                <p:cNvPicPr/>
                <p:nvPr/>
              </p:nvPicPr>
              <p:blipFill>
                <a:blip r:embed="rId1071"/>
                <a:stretch>
                  <a:fillRect/>
                </a:stretch>
              </p:blipFill>
              <p:spPr>
                <a:xfrm>
                  <a:off x="11548125" y="1513432"/>
                  <a:ext cx="45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2">
              <p14:nvContentPartPr>
                <p14:cNvPr id="812" name="墨迹 811">
                  <a:extLst>
                    <a:ext uri="{FF2B5EF4-FFF2-40B4-BE49-F238E27FC236}">
                      <a16:creationId xmlns:a16="http://schemas.microsoft.com/office/drawing/2014/main" id="{A8444F3B-8DCD-BD1E-4350-BB890DE6F6D1}"/>
                    </a:ext>
                  </a:extLst>
                </p14:cNvPr>
                <p14:cNvContentPartPr/>
                <p14:nvPr/>
              </p14:nvContentPartPr>
              <p14:xfrm>
                <a:off x="11498085" y="1628272"/>
                <a:ext cx="104760" cy="231120"/>
              </p14:xfrm>
            </p:contentPart>
          </mc:Choice>
          <mc:Fallback>
            <p:pic>
              <p:nvPicPr>
                <p:cNvPr id="812" name="墨迹 811">
                  <a:extLst>
                    <a:ext uri="{FF2B5EF4-FFF2-40B4-BE49-F238E27FC236}">
                      <a16:creationId xmlns:a16="http://schemas.microsoft.com/office/drawing/2014/main" id="{A8444F3B-8DCD-BD1E-4350-BB890DE6F6D1}"/>
                    </a:ext>
                  </a:extLst>
                </p:cNvPr>
                <p:cNvPicPr/>
                <p:nvPr/>
              </p:nvPicPr>
              <p:blipFill>
                <a:blip r:embed="rId1073"/>
                <a:stretch>
                  <a:fillRect/>
                </a:stretch>
              </p:blipFill>
              <p:spPr>
                <a:xfrm>
                  <a:off x="11480445" y="1610272"/>
                  <a:ext cx="140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4">
              <p14:nvContentPartPr>
                <p14:cNvPr id="854" name="墨迹 853">
                  <a:extLst>
                    <a:ext uri="{FF2B5EF4-FFF2-40B4-BE49-F238E27FC236}">
                      <a16:creationId xmlns:a16="http://schemas.microsoft.com/office/drawing/2014/main" id="{59EF1CE8-5199-A5CC-83C1-2135BFA0742D}"/>
                    </a:ext>
                  </a:extLst>
                </p14:cNvPr>
                <p14:cNvContentPartPr/>
                <p14:nvPr/>
              </p14:nvContentPartPr>
              <p14:xfrm>
                <a:off x="10956285" y="1490392"/>
                <a:ext cx="84240" cy="272880"/>
              </p14:xfrm>
            </p:contentPart>
          </mc:Choice>
          <mc:Fallback>
            <p:pic>
              <p:nvPicPr>
                <p:cNvPr id="854" name="墨迹 853">
                  <a:extLst>
                    <a:ext uri="{FF2B5EF4-FFF2-40B4-BE49-F238E27FC236}">
                      <a16:creationId xmlns:a16="http://schemas.microsoft.com/office/drawing/2014/main" id="{59EF1CE8-5199-A5CC-83C1-2135BFA0742D}"/>
                    </a:ext>
                  </a:extLst>
                </p:cNvPr>
                <p:cNvPicPr/>
                <p:nvPr/>
              </p:nvPicPr>
              <p:blipFill>
                <a:blip r:embed="rId1075"/>
                <a:stretch>
                  <a:fillRect/>
                </a:stretch>
              </p:blipFill>
              <p:spPr>
                <a:xfrm>
                  <a:off x="10938285" y="1472752"/>
                  <a:ext cx="1198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6">
              <p14:nvContentPartPr>
                <p14:cNvPr id="855" name="墨迹 854">
                  <a:extLst>
                    <a:ext uri="{FF2B5EF4-FFF2-40B4-BE49-F238E27FC236}">
                      <a16:creationId xmlns:a16="http://schemas.microsoft.com/office/drawing/2014/main" id="{502B926A-42C8-B03B-4857-886C6213DE79}"/>
                    </a:ext>
                  </a:extLst>
                </p14:cNvPr>
                <p14:cNvContentPartPr/>
                <p14:nvPr/>
              </p14:nvContentPartPr>
              <p14:xfrm>
                <a:off x="10987605" y="1505152"/>
                <a:ext cx="84960" cy="19800"/>
              </p14:xfrm>
            </p:contentPart>
          </mc:Choice>
          <mc:Fallback>
            <p:pic>
              <p:nvPicPr>
                <p:cNvPr id="855" name="墨迹 854">
                  <a:extLst>
                    <a:ext uri="{FF2B5EF4-FFF2-40B4-BE49-F238E27FC236}">
                      <a16:creationId xmlns:a16="http://schemas.microsoft.com/office/drawing/2014/main" id="{502B926A-42C8-B03B-4857-886C6213DE79}"/>
                    </a:ext>
                  </a:extLst>
                </p:cNvPr>
                <p:cNvPicPr/>
                <p:nvPr/>
              </p:nvPicPr>
              <p:blipFill>
                <a:blip r:embed="rId1077"/>
                <a:stretch>
                  <a:fillRect/>
                </a:stretch>
              </p:blipFill>
              <p:spPr>
                <a:xfrm>
                  <a:off x="10969605" y="1487152"/>
                  <a:ext cx="12060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8" name="组合 857">
            <a:extLst>
              <a:ext uri="{FF2B5EF4-FFF2-40B4-BE49-F238E27FC236}">
                <a16:creationId xmlns:a16="http://schemas.microsoft.com/office/drawing/2014/main" id="{DF0F8306-266B-14E6-B2A2-E015B74C17E8}"/>
              </a:ext>
            </a:extLst>
          </p:cNvPr>
          <p:cNvGrpSpPr/>
          <p:nvPr/>
        </p:nvGrpSpPr>
        <p:grpSpPr>
          <a:xfrm>
            <a:off x="10475325" y="1988632"/>
            <a:ext cx="1624680" cy="401760"/>
            <a:chOff x="10475325" y="1988632"/>
            <a:chExt cx="162468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8">
              <p14:nvContentPartPr>
                <p14:cNvPr id="814" name="墨迹 813">
                  <a:extLst>
                    <a:ext uri="{FF2B5EF4-FFF2-40B4-BE49-F238E27FC236}">
                      <a16:creationId xmlns:a16="http://schemas.microsoft.com/office/drawing/2014/main" id="{A2D0DD04-60F9-2C00-1B68-283029E40804}"/>
                    </a:ext>
                  </a:extLst>
                </p14:cNvPr>
                <p14:cNvContentPartPr/>
                <p14:nvPr/>
              </p14:nvContentPartPr>
              <p14:xfrm>
                <a:off x="10517445" y="1988632"/>
                <a:ext cx="90360" cy="19080"/>
              </p14:xfrm>
            </p:contentPart>
          </mc:Choice>
          <mc:Fallback>
            <p:pic>
              <p:nvPicPr>
                <p:cNvPr id="814" name="墨迹 813">
                  <a:extLst>
                    <a:ext uri="{FF2B5EF4-FFF2-40B4-BE49-F238E27FC236}">
                      <a16:creationId xmlns:a16="http://schemas.microsoft.com/office/drawing/2014/main" id="{A2D0DD04-60F9-2C00-1B68-283029E40804}"/>
                    </a:ext>
                  </a:extLst>
                </p:cNvPr>
                <p:cNvPicPr/>
                <p:nvPr/>
              </p:nvPicPr>
              <p:blipFill>
                <a:blip r:embed="rId1079"/>
                <a:stretch>
                  <a:fillRect/>
                </a:stretch>
              </p:blipFill>
              <p:spPr>
                <a:xfrm>
                  <a:off x="10499445" y="1970632"/>
                  <a:ext cx="126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0">
              <p14:nvContentPartPr>
                <p14:cNvPr id="815" name="墨迹 814">
                  <a:extLst>
                    <a:ext uri="{FF2B5EF4-FFF2-40B4-BE49-F238E27FC236}">
                      <a16:creationId xmlns:a16="http://schemas.microsoft.com/office/drawing/2014/main" id="{91A1A794-9225-B4BD-FFE2-1441CF74CB7B}"/>
                    </a:ext>
                  </a:extLst>
                </p14:cNvPr>
                <p14:cNvContentPartPr/>
                <p14:nvPr/>
              </p14:nvContentPartPr>
              <p14:xfrm>
                <a:off x="10475325" y="2038672"/>
                <a:ext cx="113400" cy="315720"/>
              </p14:xfrm>
            </p:contentPart>
          </mc:Choice>
          <mc:Fallback>
            <p:pic>
              <p:nvPicPr>
                <p:cNvPr id="815" name="墨迹 814">
                  <a:extLst>
                    <a:ext uri="{FF2B5EF4-FFF2-40B4-BE49-F238E27FC236}">
                      <a16:creationId xmlns:a16="http://schemas.microsoft.com/office/drawing/2014/main" id="{91A1A794-9225-B4BD-FFE2-1441CF74CB7B}"/>
                    </a:ext>
                  </a:extLst>
                </p:cNvPr>
                <p:cNvPicPr/>
                <p:nvPr/>
              </p:nvPicPr>
              <p:blipFill>
                <a:blip r:embed="rId1081"/>
                <a:stretch>
                  <a:fillRect/>
                </a:stretch>
              </p:blipFill>
              <p:spPr>
                <a:xfrm>
                  <a:off x="10457325" y="2021032"/>
                  <a:ext cx="1490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2">
              <p14:nvContentPartPr>
                <p14:cNvPr id="816" name="墨迹 815">
                  <a:extLst>
                    <a:ext uri="{FF2B5EF4-FFF2-40B4-BE49-F238E27FC236}">
                      <a16:creationId xmlns:a16="http://schemas.microsoft.com/office/drawing/2014/main" id="{26483B5D-E924-652A-E744-97F2E8FF5FEB}"/>
                    </a:ext>
                  </a:extLst>
                </p14:cNvPr>
                <p14:cNvContentPartPr/>
                <p14:nvPr/>
              </p14:nvContentPartPr>
              <p14:xfrm>
                <a:off x="10615725" y="2134432"/>
                <a:ext cx="105840" cy="137520"/>
              </p14:xfrm>
            </p:contentPart>
          </mc:Choice>
          <mc:Fallback>
            <p:pic>
              <p:nvPicPr>
                <p:cNvPr id="816" name="墨迹 815">
                  <a:extLst>
                    <a:ext uri="{FF2B5EF4-FFF2-40B4-BE49-F238E27FC236}">
                      <a16:creationId xmlns:a16="http://schemas.microsoft.com/office/drawing/2014/main" id="{26483B5D-E924-652A-E744-97F2E8FF5FEB}"/>
                    </a:ext>
                  </a:extLst>
                </p:cNvPr>
                <p:cNvPicPr/>
                <p:nvPr/>
              </p:nvPicPr>
              <p:blipFill>
                <a:blip r:embed="rId1083"/>
                <a:stretch>
                  <a:fillRect/>
                </a:stretch>
              </p:blipFill>
              <p:spPr>
                <a:xfrm>
                  <a:off x="10597725" y="2116792"/>
                  <a:ext cx="141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4">
              <p14:nvContentPartPr>
                <p14:cNvPr id="817" name="墨迹 816">
                  <a:extLst>
                    <a:ext uri="{FF2B5EF4-FFF2-40B4-BE49-F238E27FC236}">
                      <a16:creationId xmlns:a16="http://schemas.microsoft.com/office/drawing/2014/main" id="{AB191491-0892-DE6C-1623-2139139794BB}"/>
                    </a:ext>
                  </a:extLst>
                </p14:cNvPr>
                <p14:cNvContentPartPr/>
                <p14:nvPr/>
              </p14:nvContentPartPr>
              <p14:xfrm>
                <a:off x="10748205" y="2255032"/>
                <a:ext cx="43200" cy="58680"/>
              </p14:xfrm>
            </p:contentPart>
          </mc:Choice>
          <mc:Fallback>
            <p:pic>
              <p:nvPicPr>
                <p:cNvPr id="817" name="墨迹 816">
                  <a:extLst>
                    <a:ext uri="{FF2B5EF4-FFF2-40B4-BE49-F238E27FC236}">
                      <a16:creationId xmlns:a16="http://schemas.microsoft.com/office/drawing/2014/main" id="{AB191491-0892-DE6C-1623-2139139794BB}"/>
                    </a:ext>
                  </a:extLst>
                </p:cNvPr>
                <p:cNvPicPr/>
                <p:nvPr/>
              </p:nvPicPr>
              <p:blipFill>
                <a:blip r:embed="rId1085"/>
                <a:stretch>
                  <a:fillRect/>
                </a:stretch>
              </p:blipFill>
              <p:spPr>
                <a:xfrm>
                  <a:off x="10730565" y="2237032"/>
                  <a:ext cx="78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6">
              <p14:nvContentPartPr>
                <p14:cNvPr id="820" name="墨迹 819">
                  <a:extLst>
                    <a:ext uri="{FF2B5EF4-FFF2-40B4-BE49-F238E27FC236}">
                      <a16:creationId xmlns:a16="http://schemas.microsoft.com/office/drawing/2014/main" id="{BA7E6C29-B6CE-FA56-F54E-CD0E33984FE4}"/>
                    </a:ext>
                  </a:extLst>
                </p14:cNvPr>
                <p14:cNvContentPartPr/>
                <p14:nvPr/>
              </p14:nvContentPartPr>
              <p14:xfrm>
                <a:off x="11006325" y="2066032"/>
                <a:ext cx="135000" cy="324360"/>
              </p14:xfrm>
            </p:contentPart>
          </mc:Choice>
          <mc:Fallback>
            <p:pic>
              <p:nvPicPr>
                <p:cNvPr id="820" name="墨迹 819">
                  <a:extLst>
                    <a:ext uri="{FF2B5EF4-FFF2-40B4-BE49-F238E27FC236}">
                      <a16:creationId xmlns:a16="http://schemas.microsoft.com/office/drawing/2014/main" id="{BA7E6C29-B6CE-FA56-F54E-CD0E33984FE4}"/>
                    </a:ext>
                  </a:extLst>
                </p:cNvPr>
                <p:cNvPicPr/>
                <p:nvPr/>
              </p:nvPicPr>
              <p:blipFill>
                <a:blip r:embed="rId1087"/>
                <a:stretch>
                  <a:fillRect/>
                </a:stretch>
              </p:blipFill>
              <p:spPr>
                <a:xfrm>
                  <a:off x="10988325" y="2048392"/>
                  <a:ext cx="1706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8">
              <p14:nvContentPartPr>
                <p14:cNvPr id="821" name="墨迹 820">
                  <a:extLst>
                    <a:ext uri="{FF2B5EF4-FFF2-40B4-BE49-F238E27FC236}">
                      <a16:creationId xmlns:a16="http://schemas.microsoft.com/office/drawing/2014/main" id="{FA86E06A-AB94-D7B8-FABB-A17696758DD7}"/>
                    </a:ext>
                  </a:extLst>
                </p14:cNvPr>
                <p14:cNvContentPartPr/>
                <p14:nvPr/>
              </p14:nvContentPartPr>
              <p14:xfrm>
                <a:off x="11268405" y="2090872"/>
                <a:ext cx="8640" cy="3600"/>
              </p14:xfrm>
            </p:contentPart>
          </mc:Choice>
          <mc:Fallback>
            <p:pic>
              <p:nvPicPr>
                <p:cNvPr id="821" name="墨迹 820">
                  <a:extLst>
                    <a:ext uri="{FF2B5EF4-FFF2-40B4-BE49-F238E27FC236}">
                      <a16:creationId xmlns:a16="http://schemas.microsoft.com/office/drawing/2014/main" id="{FA86E06A-AB94-D7B8-FABB-A17696758DD7}"/>
                    </a:ext>
                  </a:extLst>
                </p:cNvPr>
                <p:cNvPicPr/>
                <p:nvPr/>
              </p:nvPicPr>
              <p:blipFill>
                <a:blip r:embed="rId1089"/>
                <a:stretch>
                  <a:fillRect/>
                </a:stretch>
              </p:blipFill>
              <p:spPr>
                <a:xfrm>
                  <a:off x="11250765" y="2073232"/>
                  <a:ext cx="44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0">
              <p14:nvContentPartPr>
                <p14:cNvPr id="822" name="墨迹 821">
                  <a:extLst>
                    <a:ext uri="{FF2B5EF4-FFF2-40B4-BE49-F238E27FC236}">
                      <a16:creationId xmlns:a16="http://schemas.microsoft.com/office/drawing/2014/main" id="{50F13B6D-1403-5C65-21D4-3E63B2CE1BC7}"/>
                    </a:ext>
                  </a:extLst>
                </p14:cNvPr>
                <p14:cNvContentPartPr/>
                <p14:nvPr/>
              </p14:nvContentPartPr>
              <p14:xfrm>
                <a:off x="11248605" y="2090872"/>
                <a:ext cx="120960" cy="178920"/>
              </p14:xfrm>
            </p:contentPart>
          </mc:Choice>
          <mc:Fallback>
            <p:pic>
              <p:nvPicPr>
                <p:cNvPr id="822" name="墨迹 821">
                  <a:extLst>
                    <a:ext uri="{FF2B5EF4-FFF2-40B4-BE49-F238E27FC236}">
                      <a16:creationId xmlns:a16="http://schemas.microsoft.com/office/drawing/2014/main" id="{50F13B6D-1403-5C65-21D4-3E63B2CE1BC7}"/>
                    </a:ext>
                  </a:extLst>
                </p:cNvPr>
                <p:cNvPicPr/>
                <p:nvPr/>
              </p:nvPicPr>
              <p:blipFill>
                <a:blip r:embed="rId1091"/>
                <a:stretch>
                  <a:fillRect/>
                </a:stretch>
              </p:blipFill>
              <p:spPr>
                <a:xfrm>
                  <a:off x="11230605" y="2073232"/>
                  <a:ext cx="156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2">
              <p14:nvContentPartPr>
                <p14:cNvPr id="823" name="墨迹 822">
                  <a:extLst>
                    <a:ext uri="{FF2B5EF4-FFF2-40B4-BE49-F238E27FC236}">
                      <a16:creationId xmlns:a16="http://schemas.microsoft.com/office/drawing/2014/main" id="{32D6BF68-7CAE-7BBF-AE41-62B40E6DA06B}"/>
                    </a:ext>
                  </a:extLst>
                </p14:cNvPr>
                <p14:cNvContentPartPr/>
                <p14:nvPr/>
              </p14:nvContentPartPr>
              <p14:xfrm>
                <a:off x="11395845" y="2155672"/>
                <a:ext cx="360" cy="148680"/>
              </p14:xfrm>
            </p:contentPart>
          </mc:Choice>
          <mc:Fallback>
            <p:pic>
              <p:nvPicPr>
                <p:cNvPr id="823" name="墨迹 822">
                  <a:extLst>
                    <a:ext uri="{FF2B5EF4-FFF2-40B4-BE49-F238E27FC236}">
                      <a16:creationId xmlns:a16="http://schemas.microsoft.com/office/drawing/2014/main" id="{32D6BF68-7CAE-7BBF-AE41-62B40E6DA06B}"/>
                    </a:ext>
                  </a:extLst>
                </p:cNvPr>
                <p:cNvPicPr/>
                <p:nvPr/>
              </p:nvPicPr>
              <p:blipFill>
                <a:blip r:embed="rId1093"/>
                <a:stretch>
                  <a:fillRect/>
                </a:stretch>
              </p:blipFill>
              <p:spPr>
                <a:xfrm>
                  <a:off x="11378205" y="2138032"/>
                  <a:ext cx="36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4">
              <p14:nvContentPartPr>
                <p14:cNvPr id="824" name="墨迹 823">
                  <a:extLst>
                    <a:ext uri="{FF2B5EF4-FFF2-40B4-BE49-F238E27FC236}">
                      <a16:creationId xmlns:a16="http://schemas.microsoft.com/office/drawing/2014/main" id="{33641954-5509-CBD5-1BB9-81348EE64962}"/>
                    </a:ext>
                  </a:extLst>
                </p14:cNvPr>
                <p14:cNvContentPartPr/>
                <p14:nvPr/>
              </p14:nvContentPartPr>
              <p14:xfrm>
                <a:off x="11455245" y="2157832"/>
                <a:ext cx="360" cy="360"/>
              </p14:xfrm>
            </p:contentPart>
          </mc:Choice>
          <mc:Fallback>
            <p:pic>
              <p:nvPicPr>
                <p:cNvPr id="824" name="墨迹 823">
                  <a:extLst>
                    <a:ext uri="{FF2B5EF4-FFF2-40B4-BE49-F238E27FC236}">
                      <a16:creationId xmlns:a16="http://schemas.microsoft.com/office/drawing/2014/main" id="{33641954-5509-CBD5-1BB9-81348EE6496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437605" y="21398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5">
              <p14:nvContentPartPr>
                <p14:cNvPr id="825" name="墨迹 824">
                  <a:extLst>
                    <a:ext uri="{FF2B5EF4-FFF2-40B4-BE49-F238E27FC236}">
                      <a16:creationId xmlns:a16="http://schemas.microsoft.com/office/drawing/2014/main" id="{1C420491-D5E0-0302-30C8-B09FE9ED6D49}"/>
                    </a:ext>
                  </a:extLst>
                </p14:cNvPr>
                <p14:cNvContentPartPr/>
                <p14:nvPr/>
              </p14:nvContentPartPr>
              <p14:xfrm>
                <a:off x="11477205" y="2055592"/>
                <a:ext cx="156960" cy="294840"/>
              </p14:xfrm>
            </p:contentPart>
          </mc:Choice>
          <mc:Fallback>
            <p:pic>
              <p:nvPicPr>
                <p:cNvPr id="825" name="墨迹 824">
                  <a:extLst>
                    <a:ext uri="{FF2B5EF4-FFF2-40B4-BE49-F238E27FC236}">
                      <a16:creationId xmlns:a16="http://schemas.microsoft.com/office/drawing/2014/main" id="{1C420491-D5E0-0302-30C8-B09FE9ED6D49}"/>
                    </a:ext>
                  </a:extLst>
                </p:cNvPr>
                <p:cNvPicPr/>
                <p:nvPr/>
              </p:nvPicPr>
              <p:blipFill>
                <a:blip r:embed="rId1096"/>
                <a:stretch>
                  <a:fillRect/>
                </a:stretch>
              </p:blipFill>
              <p:spPr>
                <a:xfrm>
                  <a:off x="11459565" y="2037592"/>
                  <a:ext cx="1926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7">
              <p14:nvContentPartPr>
                <p14:cNvPr id="827" name="墨迹 826">
                  <a:extLst>
                    <a:ext uri="{FF2B5EF4-FFF2-40B4-BE49-F238E27FC236}">
                      <a16:creationId xmlns:a16="http://schemas.microsoft.com/office/drawing/2014/main" id="{DD5C6B0B-C9FB-DC73-E205-8A0764E5A047}"/>
                    </a:ext>
                  </a:extLst>
                </p14:cNvPr>
                <p14:cNvContentPartPr/>
                <p14:nvPr/>
              </p14:nvContentPartPr>
              <p14:xfrm>
                <a:off x="11727045" y="2156752"/>
                <a:ext cx="54720" cy="45360"/>
              </p14:xfrm>
            </p:contentPart>
          </mc:Choice>
          <mc:Fallback>
            <p:pic>
              <p:nvPicPr>
                <p:cNvPr id="827" name="墨迹 826">
                  <a:extLst>
                    <a:ext uri="{FF2B5EF4-FFF2-40B4-BE49-F238E27FC236}">
                      <a16:creationId xmlns:a16="http://schemas.microsoft.com/office/drawing/2014/main" id="{DD5C6B0B-C9FB-DC73-E205-8A0764E5A047}"/>
                    </a:ext>
                  </a:extLst>
                </p:cNvPr>
                <p:cNvPicPr/>
                <p:nvPr/>
              </p:nvPicPr>
              <p:blipFill>
                <a:blip r:embed="rId1098"/>
                <a:stretch>
                  <a:fillRect/>
                </a:stretch>
              </p:blipFill>
              <p:spPr>
                <a:xfrm>
                  <a:off x="11709045" y="2139112"/>
                  <a:ext cx="90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9">
              <p14:nvContentPartPr>
                <p14:cNvPr id="828" name="墨迹 827">
                  <a:extLst>
                    <a:ext uri="{FF2B5EF4-FFF2-40B4-BE49-F238E27FC236}">
                      <a16:creationId xmlns:a16="http://schemas.microsoft.com/office/drawing/2014/main" id="{C3AC8F1F-C875-E979-03C3-BDE1CD0B657D}"/>
                    </a:ext>
                  </a:extLst>
                </p14:cNvPr>
                <p14:cNvContentPartPr/>
                <p14:nvPr/>
              </p14:nvContentPartPr>
              <p14:xfrm>
                <a:off x="11741805" y="2095192"/>
                <a:ext cx="64800" cy="194400"/>
              </p14:xfrm>
            </p:contentPart>
          </mc:Choice>
          <mc:Fallback>
            <p:pic>
              <p:nvPicPr>
                <p:cNvPr id="828" name="墨迹 827">
                  <a:extLst>
                    <a:ext uri="{FF2B5EF4-FFF2-40B4-BE49-F238E27FC236}">
                      <a16:creationId xmlns:a16="http://schemas.microsoft.com/office/drawing/2014/main" id="{C3AC8F1F-C875-E979-03C3-BDE1CD0B657D}"/>
                    </a:ext>
                  </a:extLst>
                </p:cNvPr>
                <p:cNvPicPr/>
                <p:nvPr/>
              </p:nvPicPr>
              <p:blipFill>
                <a:blip r:embed="rId1100"/>
                <a:stretch>
                  <a:fillRect/>
                </a:stretch>
              </p:blipFill>
              <p:spPr>
                <a:xfrm>
                  <a:off x="11724165" y="2077192"/>
                  <a:ext cx="100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1">
              <p14:nvContentPartPr>
                <p14:cNvPr id="829" name="墨迹 828">
                  <a:extLst>
                    <a:ext uri="{FF2B5EF4-FFF2-40B4-BE49-F238E27FC236}">
                      <a16:creationId xmlns:a16="http://schemas.microsoft.com/office/drawing/2014/main" id="{A0A87999-1E80-C151-644A-CE4A90A850F2}"/>
                    </a:ext>
                  </a:extLst>
                </p14:cNvPr>
                <p14:cNvContentPartPr/>
                <p14:nvPr/>
              </p14:nvContentPartPr>
              <p14:xfrm>
                <a:off x="11827845" y="2074312"/>
                <a:ext cx="100440" cy="281520"/>
              </p14:xfrm>
            </p:contentPart>
          </mc:Choice>
          <mc:Fallback>
            <p:pic>
              <p:nvPicPr>
                <p:cNvPr id="829" name="墨迹 828">
                  <a:extLst>
                    <a:ext uri="{FF2B5EF4-FFF2-40B4-BE49-F238E27FC236}">
                      <a16:creationId xmlns:a16="http://schemas.microsoft.com/office/drawing/2014/main" id="{A0A87999-1E80-C151-644A-CE4A90A850F2}"/>
                    </a:ext>
                  </a:extLst>
                </p:cNvPr>
                <p:cNvPicPr/>
                <p:nvPr/>
              </p:nvPicPr>
              <p:blipFill>
                <a:blip r:embed="rId1102"/>
                <a:stretch>
                  <a:fillRect/>
                </a:stretch>
              </p:blipFill>
              <p:spPr>
                <a:xfrm>
                  <a:off x="11810205" y="2056312"/>
                  <a:ext cx="1360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3">
              <p14:nvContentPartPr>
                <p14:cNvPr id="830" name="墨迹 829">
                  <a:extLst>
                    <a:ext uri="{FF2B5EF4-FFF2-40B4-BE49-F238E27FC236}">
                      <a16:creationId xmlns:a16="http://schemas.microsoft.com/office/drawing/2014/main" id="{5B01E977-8554-F8EB-FE34-73FEED94D2F0}"/>
                    </a:ext>
                  </a:extLst>
                </p14:cNvPr>
                <p14:cNvContentPartPr/>
                <p14:nvPr/>
              </p14:nvContentPartPr>
              <p14:xfrm>
                <a:off x="11980485" y="2064952"/>
                <a:ext cx="119520" cy="301320"/>
              </p14:xfrm>
            </p:contentPart>
          </mc:Choice>
          <mc:Fallback>
            <p:pic>
              <p:nvPicPr>
                <p:cNvPr id="830" name="墨迹 829">
                  <a:extLst>
                    <a:ext uri="{FF2B5EF4-FFF2-40B4-BE49-F238E27FC236}">
                      <a16:creationId xmlns:a16="http://schemas.microsoft.com/office/drawing/2014/main" id="{5B01E977-8554-F8EB-FE34-73FEED94D2F0}"/>
                    </a:ext>
                  </a:extLst>
                </p:cNvPr>
                <p:cNvPicPr/>
                <p:nvPr/>
              </p:nvPicPr>
              <p:blipFill>
                <a:blip r:embed="rId1104"/>
                <a:stretch>
                  <a:fillRect/>
                </a:stretch>
              </p:blipFill>
              <p:spPr>
                <a:xfrm>
                  <a:off x="11962485" y="2046952"/>
                  <a:ext cx="1551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5">
              <p14:nvContentPartPr>
                <p14:cNvPr id="856" name="墨迹 855">
                  <a:extLst>
                    <a:ext uri="{FF2B5EF4-FFF2-40B4-BE49-F238E27FC236}">
                      <a16:creationId xmlns:a16="http://schemas.microsoft.com/office/drawing/2014/main" id="{09AF9F27-992B-FC29-DD98-E4FA23E890EC}"/>
                    </a:ext>
                  </a:extLst>
                </p14:cNvPr>
                <p14:cNvContentPartPr/>
                <p14:nvPr/>
              </p14:nvContentPartPr>
              <p14:xfrm>
                <a:off x="10899045" y="2055592"/>
                <a:ext cx="83880" cy="252360"/>
              </p14:xfrm>
            </p:contentPart>
          </mc:Choice>
          <mc:Fallback>
            <p:pic>
              <p:nvPicPr>
                <p:cNvPr id="856" name="墨迹 855">
                  <a:extLst>
                    <a:ext uri="{FF2B5EF4-FFF2-40B4-BE49-F238E27FC236}">
                      <a16:creationId xmlns:a16="http://schemas.microsoft.com/office/drawing/2014/main" id="{09AF9F27-992B-FC29-DD98-E4FA23E890EC}"/>
                    </a:ext>
                  </a:extLst>
                </p:cNvPr>
                <p:cNvPicPr/>
                <p:nvPr/>
              </p:nvPicPr>
              <p:blipFill>
                <a:blip r:embed="rId1106"/>
                <a:stretch>
                  <a:fillRect/>
                </a:stretch>
              </p:blipFill>
              <p:spPr>
                <a:xfrm>
                  <a:off x="10881045" y="2037592"/>
                  <a:ext cx="119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7">
              <p14:nvContentPartPr>
                <p14:cNvPr id="857" name="墨迹 856">
                  <a:extLst>
                    <a:ext uri="{FF2B5EF4-FFF2-40B4-BE49-F238E27FC236}">
                      <a16:creationId xmlns:a16="http://schemas.microsoft.com/office/drawing/2014/main" id="{27FE1544-410B-A9A8-F944-1633A3F96FEE}"/>
                    </a:ext>
                  </a:extLst>
                </p14:cNvPr>
                <p14:cNvContentPartPr/>
                <p14:nvPr/>
              </p14:nvContentPartPr>
              <p14:xfrm>
                <a:off x="10961325" y="2130832"/>
                <a:ext cx="70200" cy="360"/>
              </p14:xfrm>
            </p:contentPart>
          </mc:Choice>
          <mc:Fallback>
            <p:pic>
              <p:nvPicPr>
                <p:cNvPr id="857" name="墨迹 856">
                  <a:extLst>
                    <a:ext uri="{FF2B5EF4-FFF2-40B4-BE49-F238E27FC236}">
                      <a16:creationId xmlns:a16="http://schemas.microsoft.com/office/drawing/2014/main" id="{27FE1544-410B-A9A8-F944-1633A3F96FEE}"/>
                    </a:ext>
                  </a:extLst>
                </p:cNvPr>
                <p:cNvPicPr/>
                <p:nvPr/>
              </p:nvPicPr>
              <p:blipFill>
                <a:blip r:embed="rId1108"/>
                <a:stretch>
                  <a:fillRect/>
                </a:stretch>
              </p:blipFill>
              <p:spPr>
                <a:xfrm>
                  <a:off x="10943685" y="2112832"/>
                  <a:ext cx="1058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9">
            <p14:nvContentPartPr>
              <p14:cNvPr id="831" name="墨迹 830">
                <a:extLst>
                  <a:ext uri="{FF2B5EF4-FFF2-40B4-BE49-F238E27FC236}">
                    <a16:creationId xmlns:a16="http://schemas.microsoft.com/office/drawing/2014/main" id="{681E66A6-499C-6F81-E618-CEAA3D6007A2}"/>
                  </a:ext>
                </a:extLst>
              </p14:cNvPr>
              <p14:cNvContentPartPr/>
              <p14:nvPr/>
            </p14:nvContentPartPr>
            <p14:xfrm>
              <a:off x="10607085" y="2558872"/>
              <a:ext cx="152640" cy="77760"/>
            </p14:xfrm>
          </p:contentPart>
        </mc:Choice>
        <mc:Fallback>
          <p:pic>
            <p:nvPicPr>
              <p:cNvPr id="831" name="墨迹 830">
                <a:extLst>
                  <a:ext uri="{FF2B5EF4-FFF2-40B4-BE49-F238E27FC236}">
                    <a16:creationId xmlns:a16="http://schemas.microsoft.com/office/drawing/2014/main" id="{681E66A6-499C-6F81-E618-CEAA3D6007A2}"/>
                  </a:ext>
                </a:extLst>
              </p:cNvPr>
              <p:cNvPicPr/>
              <p:nvPr/>
            </p:nvPicPr>
            <p:blipFill>
              <a:blip r:embed="rId1110"/>
              <a:stretch>
                <a:fillRect/>
              </a:stretch>
            </p:blipFill>
            <p:spPr>
              <a:xfrm>
                <a:off x="10589085" y="2541232"/>
                <a:ext cx="1882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1">
            <p14:nvContentPartPr>
              <p14:cNvPr id="832" name="墨迹 831">
                <a:extLst>
                  <a:ext uri="{FF2B5EF4-FFF2-40B4-BE49-F238E27FC236}">
                    <a16:creationId xmlns:a16="http://schemas.microsoft.com/office/drawing/2014/main" id="{3A1FBFB9-4C60-3C74-57B2-5BB42CA0E7F3}"/>
                  </a:ext>
                </a:extLst>
              </p14:cNvPr>
              <p14:cNvContentPartPr/>
              <p14:nvPr/>
            </p14:nvContentPartPr>
            <p14:xfrm>
              <a:off x="10676205" y="2642392"/>
              <a:ext cx="16200" cy="53640"/>
            </p14:xfrm>
          </p:contentPart>
        </mc:Choice>
        <mc:Fallback>
          <p:pic>
            <p:nvPicPr>
              <p:cNvPr id="832" name="墨迹 831">
                <a:extLst>
                  <a:ext uri="{FF2B5EF4-FFF2-40B4-BE49-F238E27FC236}">
                    <a16:creationId xmlns:a16="http://schemas.microsoft.com/office/drawing/2014/main" id="{3A1FBFB9-4C60-3C74-57B2-5BB42CA0E7F3}"/>
                  </a:ext>
                </a:extLst>
              </p:cNvPr>
              <p:cNvPicPr/>
              <p:nvPr/>
            </p:nvPicPr>
            <p:blipFill>
              <a:blip r:embed="rId1112"/>
              <a:stretch>
                <a:fillRect/>
              </a:stretch>
            </p:blipFill>
            <p:spPr>
              <a:xfrm>
                <a:off x="10658205" y="2624752"/>
                <a:ext cx="518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3">
            <p14:nvContentPartPr>
              <p14:cNvPr id="833" name="墨迹 832">
                <a:extLst>
                  <a:ext uri="{FF2B5EF4-FFF2-40B4-BE49-F238E27FC236}">
                    <a16:creationId xmlns:a16="http://schemas.microsoft.com/office/drawing/2014/main" id="{127D4C15-A8CC-9A22-608E-AAE499664212}"/>
                  </a:ext>
                </a:extLst>
              </p14:cNvPr>
              <p14:cNvContentPartPr/>
              <p14:nvPr/>
            </p14:nvContentPartPr>
            <p14:xfrm>
              <a:off x="10627965" y="2642392"/>
              <a:ext cx="164880" cy="240120"/>
            </p14:xfrm>
          </p:contentPart>
        </mc:Choice>
        <mc:Fallback>
          <p:pic>
            <p:nvPicPr>
              <p:cNvPr id="833" name="墨迹 832">
                <a:extLst>
                  <a:ext uri="{FF2B5EF4-FFF2-40B4-BE49-F238E27FC236}">
                    <a16:creationId xmlns:a16="http://schemas.microsoft.com/office/drawing/2014/main" id="{127D4C15-A8CC-9A22-608E-AAE499664212}"/>
                  </a:ext>
                </a:extLst>
              </p:cNvPr>
              <p:cNvPicPr/>
              <p:nvPr/>
            </p:nvPicPr>
            <p:blipFill>
              <a:blip r:embed="rId1114"/>
              <a:stretch>
                <a:fillRect/>
              </a:stretch>
            </p:blipFill>
            <p:spPr>
              <a:xfrm>
                <a:off x="10610325" y="2624752"/>
                <a:ext cx="200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5">
            <p14:nvContentPartPr>
              <p14:cNvPr id="834" name="墨迹 833">
                <a:extLst>
                  <a:ext uri="{FF2B5EF4-FFF2-40B4-BE49-F238E27FC236}">
                    <a16:creationId xmlns:a16="http://schemas.microsoft.com/office/drawing/2014/main" id="{1E761258-E2CA-27E0-C232-6632FB423B1B}"/>
                  </a:ext>
                </a:extLst>
              </p14:cNvPr>
              <p14:cNvContentPartPr/>
              <p14:nvPr/>
            </p14:nvContentPartPr>
            <p14:xfrm>
              <a:off x="10839285" y="2645632"/>
              <a:ext cx="96120" cy="94680"/>
            </p14:xfrm>
          </p:contentPart>
        </mc:Choice>
        <mc:Fallback>
          <p:pic>
            <p:nvPicPr>
              <p:cNvPr id="834" name="墨迹 833">
                <a:extLst>
                  <a:ext uri="{FF2B5EF4-FFF2-40B4-BE49-F238E27FC236}">
                    <a16:creationId xmlns:a16="http://schemas.microsoft.com/office/drawing/2014/main" id="{1E761258-E2CA-27E0-C232-6632FB423B1B}"/>
                  </a:ext>
                </a:extLst>
              </p:cNvPr>
              <p:cNvPicPr/>
              <p:nvPr/>
            </p:nvPicPr>
            <p:blipFill>
              <a:blip r:embed="rId1116"/>
              <a:stretch>
                <a:fillRect/>
              </a:stretch>
            </p:blipFill>
            <p:spPr>
              <a:xfrm>
                <a:off x="10821285" y="2627632"/>
                <a:ext cx="131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7">
            <p14:nvContentPartPr>
              <p14:cNvPr id="835" name="墨迹 834">
                <a:extLst>
                  <a:ext uri="{FF2B5EF4-FFF2-40B4-BE49-F238E27FC236}">
                    <a16:creationId xmlns:a16="http://schemas.microsoft.com/office/drawing/2014/main" id="{5F558884-D5C0-86EE-9FCD-A2757D15F280}"/>
                  </a:ext>
                </a:extLst>
              </p14:cNvPr>
              <p14:cNvContentPartPr/>
              <p14:nvPr/>
            </p14:nvContentPartPr>
            <p14:xfrm>
              <a:off x="10832085" y="2755432"/>
              <a:ext cx="120960" cy="38160"/>
            </p14:xfrm>
          </p:contentPart>
        </mc:Choice>
        <mc:Fallback>
          <p:pic>
            <p:nvPicPr>
              <p:cNvPr id="835" name="墨迹 834">
                <a:extLst>
                  <a:ext uri="{FF2B5EF4-FFF2-40B4-BE49-F238E27FC236}">
                    <a16:creationId xmlns:a16="http://schemas.microsoft.com/office/drawing/2014/main" id="{5F558884-D5C0-86EE-9FCD-A2757D15F280}"/>
                  </a:ext>
                </a:extLst>
              </p:cNvPr>
              <p:cNvPicPr/>
              <p:nvPr/>
            </p:nvPicPr>
            <p:blipFill>
              <a:blip r:embed="rId1118"/>
              <a:stretch>
                <a:fillRect/>
              </a:stretch>
            </p:blipFill>
            <p:spPr>
              <a:xfrm>
                <a:off x="10814445" y="2737432"/>
                <a:ext cx="1566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9">
            <p14:nvContentPartPr>
              <p14:cNvPr id="836" name="墨迹 835">
                <a:extLst>
                  <a:ext uri="{FF2B5EF4-FFF2-40B4-BE49-F238E27FC236}">
                    <a16:creationId xmlns:a16="http://schemas.microsoft.com/office/drawing/2014/main" id="{3C9C0972-0ACC-3E4E-3AF8-91BDFE107094}"/>
                  </a:ext>
                </a:extLst>
              </p14:cNvPr>
              <p14:cNvContentPartPr/>
              <p14:nvPr/>
            </p14:nvContentPartPr>
            <p14:xfrm>
              <a:off x="10851525" y="2654992"/>
              <a:ext cx="118080" cy="195840"/>
            </p14:xfrm>
          </p:contentPart>
        </mc:Choice>
        <mc:Fallback>
          <p:pic>
            <p:nvPicPr>
              <p:cNvPr id="836" name="墨迹 835">
                <a:extLst>
                  <a:ext uri="{FF2B5EF4-FFF2-40B4-BE49-F238E27FC236}">
                    <a16:creationId xmlns:a16="http://schemas.microsoft.com/office/drawing/2014/main" id="{3C9C0972-0ACC-3E4E-3AF8-91BDFE107094}"/>
                  </a:ext>
                </a:extLst>
              </p:cNvPr>
              <p:cNvPicPr/>
              <p:nvPr/>
            </p:nvPicPr>
            <p:blipFill>
              <a:blip r:embed="rId1120"/>
              <a:stretch>
                <a:fillRect/>
              </a:stretch>
            </p:blipFill>
            <p:spPr>
              <a:xfrm>
                <a:off x="10833885" y="2637352"/>
                <a:ext cx="153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1">
            <p14:nvContentPartPr>
              <p14:cNvPr id="837" name="墨迹 836">
                <a:extLst>
                  <a:ext uri="{FF2B5EF4-FFF2-40B4-BE49-F238E27FC236}">
                    <a16:creationId xmlns:a16="http://schemas.microsoft.com/office/drawing/2014/main" id="{BDC6E55B-2BC2-0AE4-FF46-22FA17651E3D}"/>
                  </a:ext>
                </a:extLst>
              </p14:cNvPr>
              <p14:cNvContentPartPr/>
              <p14:nvPr/>
            </p14:nvContentPartPr>
            <p14:xfrm>
              <a:off x="11049165" y="2635912"/>
              <a:ext cx="160200" cy="194400"/>
            </p14:xfrm>
          </p:contentPart>
        </mc:Choice>
        <mc:Fallback>
          <p:pic>
            <p:nvPicPr>
              <p:cNvPr id="837" name="墨迹 836">
                <a:extLst>
                  <a:ext uri="{FF2B5EF4-FFF2-40B4-BE49-F238E27FC236}">
                    <a16:creationId xmlns:a16="http://schemas.microsoft.com/office/drawing/2014/main" id="{BDC6E55B-2BC2-0AE4-FF46-22FA17651E3D}"/>
                  </a:ext>
                </a:extLst>
              </p:cNvPr>
              <p:cNvPicPr/>
              <p:nvPr/>
            </p:nvPicPr>
            <p:blipFill>
              <a:blip r:embed="rId1122"/>
              <a:stretch>
                <a:fillRect/>
              </a:stretch>
            </p:blipFill>
            <p:spPr>
              <a:xfrm>
                <a:off x="11031165" y="2617912"/>
                <a:ext cx="1958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3">
            <p14:nvContentPartPr>
              <p14:cNvPr id="838" name="墨迹 837">
                <a:extLst>
                  <a:ext uri="{FF2B5EF4-FFF2-40B4-BE49-F238E27FC236}">
                    <a16:creationId xmlns:a16="http://schemas.microsoft.com/office/drawing/2014/main" id="{E1AB5F27-A328-633B-FF34-D00915B58535}"/>
                  </a:ext>
                </a:extLst>
              </p14:cNvPr>
              <p14:cNvContentPartPr/>
              <p14:nvPr/>
            </p14:nvContentPartPr>
            <p14:xfrm>
              <a:off x="11270565" y="2615392"/>
              <a:ext cx="126360" cy="79920"/>
            </p14:xfrm>
          </p:contentPart>
        </mc:Choice>
        <mc:Fallback>
          <p:pic>
            <p:nvPicPr>
              <p:cNvPr id="838" name="墨迹 837">
                <a:extLst>
                  <a:ext uri="{FF2B5EF4-FFF2-40B4-BE49-F238E27FC236}">
                    <a16:creationId xmlns:a16="http://schemas.microsoft.com/office/drawing/2014/main" id="{E1AB5F27-A328-633B-FF34-D00915B58535}"/>
                  </a:ext>
                </a:extLst>
              </p:cNvPr>
              <p:cNvPicPr/>
              <p:nvPr/>
            </p:nvPicPr>
            <p:blipFill>
              <a:blip r:embed="rId1124"/>
              <a:stretch>
                <a:fillRect/>
              </a:stretch>
            </p:blipFill>
            <p:spPr>
              <a:xfrm>
                <a:off x="11252565" y="2597392"/>
                <a:ext cx="162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5">
            <p14:nvContentPartPr>
              <p14:cNvPr id="839" name="墨迹 838">
                <a:extLst>
                  <a:ext uri="{FF2B5EF4-FFF2-40B4-BE49-F238E27FC236}">
                    <a16:creationId xmlns:a16="http://schemas.microsoft.com/office/drawing/2014/main" id="{ADF45E33-D8F1-6D85-65CA-07AF31DBB47A}"/>
                  </a:ext>
                </a:extLst>
              </p14:cNvPr>
              <p14:cNvContentPartPr/>
              <p14:nvPr/>
            </p14:nvContentPartPr>
            <p14:xfrm>
              <a:off x="11333205" y="2684152"/>
              <a:ext cx="4320" cy="154080"/>
            </p14:xfrm>
          </p:contentPart>
        </mc:Choice>
        <mc:Fallback>
          <p:pic>
            <p:nvPicPr>
              <p:cNvPr id="839" name="墨迹 838">
                <a:extLst>
                  <a:ext uri="{FF2B5EF4-FFF2-40B4-BE49-F238E27FC236}">
                    <a16:creationId xmlns:a16="http://schemas.microsoft.com/office/drawing/2014/main" id="{ADF45E33-D8F1-6D85-65CA-07AF31DBB47A}"/>
                  </a:ext>
                </a:extLst>
              </p:cNvPr>
              <p:cNvPicPr/>
              <p:nvPr/>
            </p:nvPicPr>
            <p:blipFill>
              <a:blip r:embed="rId1126"/>
              <a:stretch>
                <a:fillRect/>
              </a:stretch>
            </p:blipFill>
            <p:spPr>
              <a:xfrm>
                <a:off x="11315565" y="2666512"/>
                <a:ext cx="399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7">
            <p14:nvContentPartPr>
              <p14:cNvPr id="840" name="墨迹 839">
                <a:extLst>
                  <a:ext uri="{FF2B5EF4-FFF2-40B4-BE49-F238E27FC236}">
                    <a16:creationId xmlns:a16="http://schemas.microsoft.com/office/drawing/2014/main" id="{0644AC11-AB7A-7177-6139-A948F80E7AF3}"/>
                  </a:ext>
                </a:extLst>
              </p14:cNvPr>
              <p14:cNvContentPartPr/>
              <p14:nvPr/>
            </p14:nvContentPartPr>
            <p14:xfrm>
              <a:off x="11458485" y="2565352"/>
              <a:ext cx="114120" cy="67320"/>
            </p14:xfrm>
          </p:contentPart>
        </mc:Choice>
        <mc:Fallback>
          <p:pic>
            <p:nvPicPr>
              <p:cNvPr id="840" name="墨迹 839">
                <a:extLst>
                  <a:ext uri="{FF2B5EF4-FFF2-40B4-BE49-F238E27FC236}">
                    <a16:creationId xmlns:a16="http://schemas.microsoft.com/office/drawing/2014/main" id="{0644AC11-AB7A-7177-6139-A948F80E7AF3}"/>
                  </a:ext>
                </a:extLst>
              </p:cNvPr>
              <p:cNvPicPr/>
              <p:nvPr/>
            </p:nvPicPr>
            <p:blipFill>
              <a:blip r:embed="rId1128"/>
              <a:stretch>
                <a:fillRect/>
              </a:stretch>
            </p:blipFill>
            <p:spPr>
              <a:xfrm>
                <a:off x="11440845" y="2547352"/>
                <a:ext cx="1497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9">
            <p14:nvContentPartPr>
              <p14:cNvPr id="841" name="墨迹 840">
                <a:extLst>
                  <a:ext uri="{FF2B5EF4-FFF2-40B4-BE49-F238E27FC236}">
                    <a16:creationId xmlns:a16="http://schemas.microsoft.com/office/drawing/2014/main" id="{D5543D05-18FA-09E3-EFE2-03E9A738440D}"/>
                  </a:ext>
                </a:extLst>
              </p14:cNvPr>
              <p14:cNvContentPartPr/>
              <p14:nvPr/>
            </p14:nvContentPartPr>
            <p14:xfrm>
              <a:off x="11475405" y="2679112"/>
              <a:ext cx="6480" cy="44280"/>
            </p14:xfrm>
          </p:contentPart>
        </mc:Choice>
        <mc:Fallback>
          <p:pic>
            <p:nvPicPr>
              <p:cNvPr id="841" name="墨迹 840">
                <a:extLst>
                  <a:ext uri="{FF2B5EF4-FFF2-40B4-BE49-F238E27FC236}">
                    <a16:creationId xmlns:a16="http://schemas.microsoft.com/office/drawing/2014/main" id="{D5543D05-18FA-09E3-EFE2-03E9A738440D}"/>
                  </a:ext>
                </a:extLst>
              </p:cNvPr>
              <p:cNvPicPr/>
              <p:nvPr/>
            </p:nvPicPr>
            <p:blipFill>
              <a:blip r:embed="rId1130"/>
              <a:stretch>
                <a:fillRect/>
              </a:stretch>
            </p:blipFill>
            <p:spPr>
              <a:xfrm>
                <a:off x="11457405" y="2661112"/>
                <a:ext cx="42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1">
            <p14:nvContentPartPr>
              <p14:cNvPr id="842" name="墨迹 841">
                <a:extLst>
                  <a:ext uri="{FF2B5EF4-FFF2-40B4-BE49-F238E27FC236}">
                    <a16:creationId xmlns:a16="http://schemas.microsoft.com/office/drawing/2014/main" id="{987D5258-41CA-2CBE-72EF-75D8FDEC6641}"/>
                  </a:ext>
                </a:extLst>
              </p14:cNvPr>
              <p14:cNvContentPartPr/>
              <p14:nvPr/>
            </p14:nvContentPartPr>
            <p14:xfrm>
              <a:off x="11475405" y="2663992"/>
              <a:ext cx="75600" cy="85320"/>
            </p14:xfrm>
          </p:contentPart>
        </mc:Choice>
        <mc:Fallback>
          <p:pic>
            <p:nvPicPr>
              <p:cNvPr id="842" name="墨迹 841">
                <a:extLst>
                  <a:ext uri="{FF2B5EF4-FFF2-40B4-BE49-F238E27FC236}">
                    <a16:creationId xmlns:a16="http://schemas.microsoft.com/office/drawing/2014/main" id="{987D5258-41CA-2CBE-72EF-75D8FDEC6641}"/>
                  </a:ext>
                </a:extLst>
              </p:cNvPr>
              <p:cNvPicPr/>
              <p:nvPr/>
            </p:nvPicPr>
            <p:blipFill>
              <a:blip r:embed="rId1132"/>
              <a:stretch>
                <a:fillRect/>
              </a:stretch>
            </p:blipFill>
            <p:spPr>
              <a:xfrm>
                <a:off x="11457405" y="2645992"/>
                <a:ext cx="1112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3">
            <p14:nvContentPartPr>
              <p14:cNvPr id="843" name="墨迹 842">
                <a:extLst>
                  <a:ext uri="{FF2B5EF4-FFF2-40B4-BE49-F238E27FC236}">
                    <a16:creationId xmlns:a16="http://schemas.microsoft.com/office/drawing/2014/main" id="{D8B2E91A-8CA1-2F71-1FA2-2C7F71C5BC0C}"/>
                  </a:ext>
                </a:extLst>
              </p14:cNvPr>
              <p14:cNvContentPartPr/>
              <p14:nvPr/>
            </p14:nvContentPartPr>
            <p14:xfrm>
              <a:off x="11445885" y="2784232"/>
              <a:ext cx="230040" cy="37800"/>
            </p14:xfrm>
          </p:contentPart>
        </mc:Choice>
        <mc:Fallback>
          <p:pic>
            <p:nvPicPr>
              <p:cNvPr id="843" name="墨迹 842">
                <a:extLst>
                  <a:ext uri="{FF2B5EF4-FFF2-40B4-BE49-F238E27FC236}">
                    <a16:creationId xmlns:a16="http://schemas.microsoft.com/office/drawing/2014/main" id="{D8B2E91A-8CA1-2F71-1FA2-2C7F71C5BC0C}"/>
                  </a:ext>
                </a:extLst>
              </p:cNvPr>
              <p:cNvPicPr/>
              <p:nvPr/>
            </p:nvPicPr>
            <p:blipFill>
              <a:blip r:embed="rId1134"/>
              <a:stretch>
                <a:fillRect/>
              </a:stretch>
            </p:blipFill>
            <p:spPr>
              <a:xfrm>
                <a:off x="11428245" y="2766232"/>
                <a:ext cx="2656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5">
            <p14:nvContentPartPr>
              <p14:cNvPr id="844" name="墨迹 843">
                <a:extLst>
                  <a:ext uri="{FF2B5EF4-FFF2-40B4-BE49-F238E27FC236}">
                    <a16:creationId xmlns:a16="http://schemas.microsoft.com/office/drawing/2014/main" id="{1E504618-F478-8A77-C3C0-D59E53C75D2F}"/>
                  </a:ext>
                </a:extLst>
              </p14:cNvPr>
              <p14:cNvContentPartPr/>
              <p14:nvPr/>
            </p14:nvContentPartPr>
            <p14:xfrm>
              <a:off x="11698605" y="2846152"/>
              <a:ext cx="42120" cy="41040"/>
            </p14:xfrm>
          </p:contentPart>
        </mc:Choice>
        <mc:Fallback>
          <p:pic>
            <p:nvPicPr>
              <p:cNvPr id="844" name="墨迹 843">
                <a:extLst>
                  <a:ext uri="{FF2B5EF4-FFF2-40B4-BE49-F238E27FC236}">
                    <a16:creationId xmlns:a16="http://schemas.microsoft.com/office/drawing/2014/main" id="{1E504618-F478-8A77-C3C0-D59E53C75D2F}"/>
                  </a:ext>
                </a:extLst>
              </p:cNvPr>
              <p:cNvPicPr/>
              <p:nvPr/>
            </p:nvPicPr>
            <p:blipFill>
              <a:blip r:embed="rId1136"/>
              <a:stretch>
                <a:fillRect/>
              </a:stretch>
            </p:blipFill>
            <p:spPr>
              <a:xfrm>
                <a:off x="11680965" y="2828152"/>
                <a:ext cx="777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7">
            <p14:nvContentPartPr>
              <p14:cNvPr id="845" name="墨迹 844">
                <a:extLst>
                  <a:ext uri="{FF2B5EF4-FFF2-40B4-BE49-F238E27FC236}">
                    <a16:creationId xmlns:a16="http://schemas.microsoft.com/office/drawing/2014/main" id="{283A1DF6-E4D1-F639-2868-F35A438050D2}"/>
                  </a:ext>
                </a:extLst>
              </p14:cNvPr>
              <p14:cNvContentPartPr/>
              <p14:nvPr/>
            </p14:nvContentPartPr>
            <p14:xfrm>
              <a:off x="11845125" y="2638432"/>
              <a:ext cx="213120" cy="434160"/>
            </p14:xfrm>
          </p:contentPart>
        </mc:Choice>
        <mc:Fallback>
          <p:pic>
            <p:nvPicPr>
              <p:cNvPr id="845" name="墨迹 844">
                <a:extLst>
                  <a:ext uri="{FF2B5EF4-FFF2-40B4-BE49-F238E27FC236}">
                    <a16:creationId xmlns:a16="http://schemas.microsoft.com/office/drawing/2014/main" id="{283A1DF6-E4D1-F639-2868-F35A438050D2}"/>
                  </a:ext>
                </a:extLst>
              </p:cNvPr>
              <p:cNvPicPr/>
              <p:nvPr/>
            </p:nvPicPr>
            <p:blipFill>
              <a:blip r:embed="rId1138"/>
              <a:stretch>
                <a:fillRect/>
              </a:stretch>
            </p:blipFill>
            <p:spPr>
              <a:xfrm>
                <a:off x="11827125" y="2620432"/>
                <a:ext cx="24876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9">
            <p14:nvContentPartPr>
              <p14:cNvPr id="865" name="墨迹 864">
                <a:extLst>
                  <a:ext uri="{FF2B5EF4-FFF2-40B4-BE49-F238E27FC236}">
                    <a16:creationId xmlns:a16="http://schemas.microsoft.com/office/drawing/2014/main" id="{1A3C326D-356D-D4F5-D902-D937D28EABD1}"/>
                  </a:ext>
                </a:extLst>
              </p14:cNvPr>
              <p14:cNvContentPartPr/>
              <p14:nvPr/>
            </p14:nvContentPartPr>
            <p14:xfrm>
              <a:off x="11072205" y="3117952"/>
              <a:ext cx="165240" cy="144360"/>
            </p14:xfrm>
          </p:contentPart>
        </mc:Choice>
        <mc:Fallback>
          <p:pic>
            <p:nvPicPr>
              <p:cNvPr id="865" name="墨迹 864">
                <a:extLst>
                  <a:ext uri="{FF2B5EF4-FFF2-40B4-BE49-F238E27FC236}">
                    <a16:creationId xmlns:a16="http://schemas.microsoft.com/office/drawing/2014/main" id="{1A3C326D-356D-D4F5-D902-D937D28EABD1}"/>
                  </a:ext>
                </a:extLst>
              </p:cNvPr>
              <p:cNvPicPr/>
              <p:nvPr/>
            </p:nvPicPr>
            <p:blipFill>
              <a:blip r:embed="rId1140"/>
              <a:stretch>
                <a:fillRect/>
              </a:stretch>
            </p:blipFill>
            <p:spPr>
              <a:xfrm>
                <a:off x="11054205" y="3100312"/>
                <a:ext cx="2008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1">
            <p14:nvContentPartPr>
              <p14:cNvPr id="866" name="墨迹 865">
                <a:extLst>
                  <a:ext uri="{FF2B5EF4-FFF2-40B4-BE49-F238E27FC236}">
                    <a16:creationId xmlns:a16="http://schemas.microsoft.com/office/drawing/2014/main" id="{E9769EB4-17D9-1C57-AD07-6242E9EB8C44}"/>
                  </a:ext>
                </a:extLst>
              </p14:cNvPr>
              <p14:cNvContentPartPr/>
              <p14:nvPr/>
            </p14:nvContentPartPr>
            <p14:xfrm>
              <a:off x="11281005" y="3234592"/>
              <a:ext cx="8640" cy="18720"/>
            </p14:xfrm>
          </p:contentPart>
        </mc:Choice>
        <mc:Fallback>
          <p:pic>
            <p:nvPicPr>
              <p:cNvPr id="866" name="墨迹 865">
                <a:extLst>
                  <a:ext uri="{FF2B5EF4-FFF2-40B4-BE49-F238E27FC236}">
                    <a16:creationId xmlns:a16="http://schemas.microsoft.com/office/drawing/2014/main" id="{E9769EB4-17D9-1C57-AD07-6242E9EB8C44}"/>
                  </a:ext>
                </a:extLst>
              </p:cNvPr>
              <p:cNvPicPr/>
              <p:nvPr/>
            </p:nvPicPr>
            <p:blipFill>
              <a:blip r:embed="rId1142"/>
              <a:stretch>
                <a:fillRect/>
              </a:stretch>
            </p:blipFill>
            <p:spPr>
              <a:xfrm>
                <a:off x="11263005" y="3216952"/>
                <a:ext cx="442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3">
            <p14:nvContentPartPr>
              <p14:cNvPr id="867" name="墨迹 866">
                <a:extLst>
                  <a:ext uri="{FF2B5EF4-FFF2-40B4-BE49-F238E27FC236}">
                    <a16:creationId xmlns:a16="http://schemas.microsoft.com/office/drawing/2014/main" id="{20A996E5-BF47-7389-B073-2C04671B2026}"/>
                  </a:ext>
                </a:extLst>
              </p14:cNvPr>
              <p14:cNvContentPartPr/>
              <p14:nvPr/>
            </p14:nvContentPartPr>
            <p14:xfrm>
              <a:off x="11345805" y="3071872"/>
              <a:ext cx="120600" cy="223920"/>
            </p14:xfrm>
          </p:contentPart>
        </mc:Choice>
        <mc:Fallback>
          <p:pic>
            <p:nvPicPr>
              <p:cNvPr id="867" name="墨迹 866">
                <a:extLst>
                  <a:ext uri="{FF2B5EF4-FFF2-40B4-BE49-F238E27FC236}">
                    <a16:creationId xmlns:a16="http://schemas.microsoft.com/office/drawing/2014/main" id="{20A996E5-BF47-7389-B073-2C04671B2026}"/>
                  </a:ext>
                </a:extLst>
              </p:cNvPr>
              <p:cNvPicPr/>
              <p:nvPr/>
            </p:nvPicPr>
            <p:blipFill>
              <a:blip r:embed="rId1144"/>
              <a:stretch>
                <a:fillRect/>
              </a:stretch>
            </p:blipFill>
            <p:spPr>
              <a:xfrm>
                <a:off x="11327805" y="3053872"/>
                <a:ext cx="1562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5">
            <p14:nvContentPartPr>
              <p14:cNvPr id="868" name="墨迹 867">
                <a:extLst>
                  <a:ext uri="{FF2B5EF4-FFF2-40B4-BE49-F238E27FC236}">
                    <a16:creationId xmlns:a16="http://schemas.microsoft.com/office/drawing/2014/main" id="{AB3AA27E-0144-DFAE-6B9F-8D8C2A5DCD9B}"/>
                  </a:ext>
                </a:extLst>
              </p14:cNvPr>
              <p14:cNvContentPartPr/>
              <p14:nvPr/>
            </p14:nvContentPartPr>
            <p14:xfrm>
              <a:off x="11369925" y="3114712"/>
              <a:ext cx="110160" cy="27360"/>
            </p14:xfrm>
          </p:contentPart>
        </mc:Choice>
        <mc:Fallback>
          <p:pic>
            <p:nvPicPr>
              <p:cNvPr id="868" name="墨迹 867">
                <a:extLst>
                  <a:ext uri="{FF2B5EF4-FFF2-40B4-BE49-F238E27FC236}">
                    <a16:creationId xmlns:a16="http://schemas.microsoft.com/office/drawing/2014/main" id="{AB3AA27E-0144-DFAE-6B9F-8D8C2A5DCD9B}"/>
                  </a:ext>
                </a:extLst>
              </p:cNvPr>
              <p:cNvPicPr/>
              <p:nvPr/>
            </p:nvPicPr>
            <p:blipFill>
              <a:blip r:embed="rId1146"/>
              <a:stretch>
                <a:fillRect/>
              </a:stretch>
            </p:blipFill>
            <p:spPr>
              <a:xfrm>
                <a:off x="11351925" y="3096712"/>
                <a:ext cx="1458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7">
            <p14:nvContentPartPr>
              <p14:cNvPr id="869" name="墨迹 868">
                <a:extLst>
                  <a:ext uri="{FF2B5EF4-FFF2-40B4-BE49-F238E27FC236}">
                    <a16:creationId xmlns:a16="http://schemas.microsoft.com/office/drawing/2014/main" id="{0F418C45-E1A7-7ED4-A3A9-F605C5F3AFCA}"/>
                  </a:ext>
                </a:extLst>
              </p14:cNvPr>
              <p14:cNvContentPartPr/>
              <p14:nvPr/>
            </p14:nvContentPartPr>
            <p14:xfrm>
              <a:off x="11577645" y="3346552"/>
              <a:ext cx="37800" cy="42120"/>
            </p14:xfrm>
          </p:contentPart>
        </mc:Choice>
        <mc:Fallback>
          <p:pic>
            <p:nvPicPr>
              <p:cNvPr id="869" name="墨迹 868">
                <a:extLst>
                  <a:ext uri="{FF2B5EF4-FFF2-40B4-BE49-F238E27FC236}">
                    <a16:creationId xmlns:a16="http://schemas.microsoft.com/office/drawing/2014/main" id="{0F418C45-E1A7-7ED4-A3A9-F605C5F3AFCA}"/>
                  </a:ext>
                </a:extLst>
              </p:cNvPr>
              <p:cNvPicPr/>
              <p:nvPr/>
            </p:nvPicPr>
            <p:blipFill>
              <a:blip r:embed="rId1148"/>
              <a:stretch>
                <a:fillRect/>
              </a:stretch>
            </p:blipFill>
            <p:spPr>
              <a:xfrm>
                <a:off x="11559645" y="3328552"/>
                <a:ext cx="734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9">
            <p14:nvContentPartPr>
              <p14:cNvPr id="870" name="墨迹 869">
                <a:extLst>
                  <a:ext uri="{FF2B5EF4-FFF2-40B4-BE49-F238E27FC236}">
                    <a16:creationId xmlns:a16="http://schemas.microsoft.com/office/drawing/2014/main" id="{E0E7FD64-BC92-DA14-76B2-DE3A88970B50}"/>
                  </a:ext>
                </a:extLst>
              </p14:cNvPr>
              <p14:cNvContentPartPr/>
              <p14:nvPr/>
            </p14:nvContentPartPr>
            <p14:xfrm>
              <a:off x="11713365" y="3130192"/>
              <a:ext cx="102960" cy="238680"/>
            </p14:xfrm>
          </p:contentPart>
        </mc:Choice>
        <mc:Fallback>
          <p:pic>
            <p:nvPicPr>
              <p:cNvPr id="870" name="墨迹 869">
                <a:extLst>
                  <a:ext uri="{FF2B5EF4-FFF2-40B4-BE49-F238E27FC236}">
                    <a16:creationId xmlns:a16="http://schemas.microsoft.com/office/drawing/2014/main" id="{E0E7FD64-BC92-DA14-76B2-DE3A88970B50}"/>
                  </a:ext>
                </a:extLst>
              </p:cNvPr>
              <p:cNvPicPr/>
              <p:nvPr/>
            </p:nvPicPr>
            <p:blipFill>
              <a:blip r:embed="rId1150"/>
              <a:stretch>
                <a:fillRect/>
              </a:stretch>
            </p:blipFill>
            <p:spPr>
              <a:xfrm>
                <a:off x="11695725" y="3112552"/>
                <a:ext cx="138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1">
            <p14:nvContentPartPr>
              <p14:cNvPr id="871" name="墨迹 870">
                <a:extLst>
                  <a:ext uri="{FF2B5EF4-FFF2-40B4-BE49-F238E27FC236}">
                    <a16:creationId xmlns:a16="http://schemas.microsoft.com/office/drawing/2014/main" id="{81590187-0C28-BEC6-E1F9-BF9D42FC58F5}"/>
                  </a:ext>
                </a:extLst>
              </p14:cNvPr>
              <p14:cNvContentPartPr/>
              <p14:nvPr/>
            </p14:nvContentPartPr>
            <p14:xfrm>
              <a:off x="11758365" y="3176272"/>
              <a:ext cx="89280" cy="28440"/>
            </p14:xfrm>
          </p:contentPart>
        </mc:Choice>
        <mc:Fallback>
          <p:pic>
            <p:nvPicPr>
              <p:cNvPr id="871" name="墨迹 870">
                <a:extLst>
                  <a:ext uri="{FF2B5EF4-FFF2-40B4-BE49-F238E27FC236}">
                    <a16:creationId xmlns:a16="http://schemas.microsoft.com/office/drawing/2014/main" id="{81590187-0C28-BEC6-E1F9-BF9D42FC58F5}"/>
                  </a:ext>
                </a:extLst>
              </p:cNvPr>
              <p:cNvPicPr/>
              <p:nvPr/>
            </p:nvPicPr>
            <p:blipFill>
              <a:blip r:embed="rId1152"/>
              <a:stretch>
                <a:fillRect/>
              </a:stretch>
            </p:blipFill>
            <p:spPr>
              <a:xfrm>
                <a:off x="11740365" y="3158272"/>
                <a:ext cx="12492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4" name="组合 873">
            <a:extLst>
              <a:ext uri="{FF2B5EF4-FFF2-40B4-BE49-F238E27FC236}">
                <a16:creationId xmlns:a16="http://schemas.microsoft.com/office/drawing/2014/main" id="{6E0CB4E1-CCE2-FE27-ED46-9884BD0B9AFF}"/>
              </a:ext>
            </a:extLst>
          </p:cNvPr>
          <p:cNvGrpSpPr/>
          <p:nvPr/>
        </p:nvGrpSpPr>
        <p:grpSpPr>
          <a:xfrm>
            <a:off x="10725885" y="3094912"/>
            <a:ext cx="274680" cy="247680"/>
            <a:chOff x="10725885" y="3094912"/>
            <a:chExt cx="27468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3">
              <p14:nvContentPartPr>
                <p14:cNvPr id="846" name="墨迹 845">
                  <a:extLst>
                    <a:ext uri="{FF2B5EF4-FFF2-40B4-BE49-F238E27FC236}">
                      <a16:creationId xmlns:a16="http://schemas.microsoft.com/office/drawing/2014/main" id="{DE2B6412-4722-9101-55CC-EDCD60DB63CB}"/>
                    </a:ext>
                  </a:extLst>
                </p14:cNvPr>
                <p14:cNvContentPartPr/>
                <p14:nvPr/>
              </p14:nvContentPartPr>
              <p14:xfrm>
                <a:off x="10725885" y="3094912"/>
                <a:ext cx="124200" cy="192600"/>
              </p14:xfrm>
            </p:contentPart>
          </mc:Choice>
          <mc:Fallback>
            <p:pic>
              <p:nvPicPr>
                <p:cNvPr id="846" name="墨迹 845">
                  <a:extLst>
                    <a:ext uri="{FF2B5EF4-FFF2-40B4-BE49-F238E27FC236}">
                      <a16:creationId xmlns:a16="http://schemas.microsoft.com/office/drawing/2014/main" id="{DE2B6412-4722-9101-55CC-EDCD60DB63CB}"/>
                    </a:ext>
                  </a:extLst>
                </p:cNvPr>
                <p:cNvPicPr/>
                <p:nvPr/>
              </p:nvPicPr>
              <p:blipFill>
                <a:blip r:embed="rId1154"/>
                <a:stretch>
                  <a:fillRect/>
                </a:stretch>
              </p:blipFill>
              <p:spPr>
                <a:xfrm>
                  <a:off x="10708245" y="3076912"/>
                  <a:ext cx="1598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5">
              <p14:nvContentPartPr>
                <p14:cNvPr id="847" name="墨迹 846">
                  <a:extLst>
                    <a:ext uri="{FF2B5EF4-FFF2-40B4-BE49-F238E27FC236}">
                      <a16:creationId xmlns:a16="http://schemas.microsoft.com/office/drawing/2014/main" id="{48EE19E0-2A88-5B15-DA63-6037E35A9BB2}"/>
                    </a:ext>
                  </a:extLst>
                </p14:cNvPr>
                <p14:cNvContentPartPr/>
                <p14:nvPr/>
              </p14:nvContentPartPr>
              <p14:xfrm>
                <a:off x="10966725" y="3256552"/>
                <a:ext cx="33840" cy="39960"/>
              </p14:xfrm>
            </p:contentPart>
          </mc:Choice>
          <mc:Fallback>
            <p:pic>
              <p:nvPicPr>
                <p:cNvPr id="847" name="墨迹 846">
                  <a:extLst>
                    <a:ext uri="{FF2B5EF4-FFF2-40B4-BE49-F238E27FC236}">
                      <a16:creationId xmlns:a16="http://schemas.microsoft.com/office/drawing/2014/main" id="{48EE19E0-2A88-5B15-DA63-6037E35A9BB2}"/>
                    </a:ext>
                  </a:extLst>
                </p:cNvPr>
                <p:cNvPicPr/>
                <p:nvPr/>
              </p:nvPicPr>
              <p:blipFill>
                <a:blip r:embed="rId1156"/>
                <a:stretch>
                  <a:fillRect/>
                </a:stretch>
              </p:blipFill>
              <p:spPr>
                <a:xfrm>
                  <a:off x="10948725" y="3238912"/>
                  <a:ext cx="69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7">
              <p14:nvContentPartPr>
                <p14:cNvPr id="873" name="墨迹 872">
                  <a:extLst>
                    <a:ext uri="{FF2B5EF4-FFF2-40B4-BE49-F238E27FC236}">
                      <a16:creationId xmlns:a16="http://schemas.microsoft.com/office/drawing/2014/main" id="{A05CF6CE-528F-F30D-EAD1-02690CA6F914}"/>
                    </a:ext>
                  </a:extLst>
                </p14:cNvPr>
                <p14:cNvContentPartPr/>
                <p14:nvPr/>
              </p14:nvContentPartPr>
              <p14:xfrm>
                <a:off x="10950885" y="3286792"/>
                <a:ext cx="47520" cy="55800"/>
              </p14:xfrm>
            </p:contentPart>
          </mc:Choice>
          <mc:Fallback>
            <p:pic>
              <p:nvPicPr>
                <p:cNvPr id="873" name="墨迹 872">
                  <a:extLst>
                    <a:ext uri="{FF2B5EF4-FFF2-40B4-BE49-F238E27FC236}">
                      <a16:creationId xmlns:a16="http://schemas.microsoft.com/office/drawing/2014/main" id="{A05CF6CE-528F-F30D-EAD1-02690CA6F914}"/>
                    </a:ext>
                  </a:extLst>
                </p:cNvPr>
                <p:cNvPicPr/>
                <p:nvPr/>
              </p:nvPicPr>
              <p:blipFill>
                <a:blip r:embed="rId1158"/>
                <a:stretch>
                  <a:fillRect/>
                </a:stretch>
              </p:blipFill>
              <p:spPr>
                <a:xfrm>
                  <a:off x="10933245" y="3269152"/>
                  <a:ext cx="8316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4" name="组合 883">
            <a:extLst>
              <a:ext uri="{FF2B5EF4-FFF2-40B4-BE49-F238E27FC236}">
                <a16:creationId xmlns:a16="http://schemas.microsoft.com/office/drawing/2014/main" id="{ADEA6B68-E3A8-5124-E526-103D9B6ECE70}"/>
              </a:ext>
            </a:extLst>
          </p:cNvPr>
          <p:cNvGrpSpPr/>
          <p:nvPr/>
        </p:nvGrpSpPr>
        <p:grpSpPr>
          <a:xfrm>
            <a:off x="4889565" y="5532832"/>
            <a:ext cx="125640" cy="273600"/>
            <a:chOff x="4889565" y="5532832"/>
            <a:chExt cx="12564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9">
              <p14:nvContentPartPr>
                <p14:cNvPr id="877" name="墨迹 876">
                  <a:extLst>
                    <a:ext uri="{FF2B5EF4-FFF2-40B4-BE49-F238E27FC236}">
                      <a16:creationId xmlns:a16="http://schemas.microsoft.com/office/drawing/2014/main" id="{C296CE80-EB12-DE2B-08B7-ACF3368FBDA4}"/>
                    </a:ext>
                  </a:extLst>
                </p14:cNvPr>
                <p14:cNvContentPartPr/>
                <p14:nvPr/>
              </p14:nvContentPartPr>
              <p14:xfrm>
                <a:off x="4889565" y="5532832"/>
                <a:ext cx="84240" cy="1440"/>
              </p14:xfrm>
            </p:contentPart>
          </mc:Choice>
          <mc:Fallback>
            <p:pic>
              <p:nvPicPr>
                <p:cNvPr id="877" name="墨迹 876">
                  <a:extLst>
                    <a:ext uri="{FF2B5EF4-FFF2-40B4-BE49-F238E27FC236}">
                      <a16:creationId xmlns:a16="http://schemas.microsoft.com/office/drawing/2014/main" id="{C296CE80-EB12-DE2B-08B7-ACF3368FBDA4}"/>
                    </a:ext>
                  </a:extLst>
                </p:cNvPr>
                <p:cNvPicPr/>
                <p:nvPr/>
              </p:nvPicPr>
              <p:blipFill>
                <a:blip r:embed="rId1160"/>
                <a:stretch>
                  <a:fillRect/>
                </a:stretch>
              </p:blipFill>
              <p:spPr>
                <a:xfrm>
                  <a:off x="4871565" y="5514832"/>
                  <a:ext cx="119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1">
              <p14:nvContentPartPr>
                <p14:cNvPr id="878" name="墨迹 877">
                  <a:extLst>
                    <a:ext uri="{FF2B5EF4-FFF2-40B4-BE49-F238E27FC236}">
                      <a16:creationId xmlns:a16="http://schemas.microsoft.com/office/drawing/2014/main" id="{D795EA8A-856F-4293-A8FD-9D766654D8A3}"/>
                    </a:ext>
                  </a:extLst>
                </p14:cNvPr>
                <p14:cNvContentPartPr/>
                <p14:nvPr/>
              </p14:nvContentPartPr>
              <p14:xfrm>
                <a:off x="4889565" y="5533552"/>
                <a:ext cx="360" cy="360"/>
              </p14:xfrm>
            </p:contentPart>
          </mc:Choice>
          <mc:Fallback>
            <p:pic>
              <p:nvPicPr>
                <p:cNvPr id="878" name="墨迹 877">
                  <a:extLst>
                    <a:ext uri="{FF2B5EF4-FFF2-40B4-BE49-F238E27FC236}">
                      <a16:creationId xmlns:a16="http://schemas.microsoft.com/office/drawing/2014/main" id="{D795EA8A-856F-4293-A8FD-9D766654D8A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71565" y="551591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2">
              <p14:nvContentPartPr>
                <p14:cNvPr id="879" name="墨迹 878">
                  <a:extLst>
                    <a:ext uri="{FF2B5EF4-FFF2-40B4-BE49-F238E27FC236}">
                      <a16:creationId xmlns:a16="http://schemas.microsoft.com/office/drawing/2014/main" id="{F02DAC03-DE77-4CF5-449B-46E8742C6914}"/>
                    </a:ext>
                  </a:extLst>
                </p14:cNvPr>
                <p14:cNvContentPartPr/>
                <p14:nvPr/>
              </p14:nvContentPartPr>
              <p14:xfrm>
                <a:off x="4889565" y="5533552"/>
                <a:ext cx="125640" cy="272880"/>
              </p14:xfrm>
            </p:contentPart>
          </mc:Choice>
          <mc:Fallback>
            <p:pic>
              <p:nvPicPr>
                <p:cNvPr id="879" name="墨迹 878">
                  <a:extLst>
                    <a:ext uri="{FF2B5EF4-FFF2-40B4-BE49-F238E27FC236}">
                      <a16:creationId xmlns:a16="http://schemas.microsoft.com/office/drawing/2014/main" id="{F02DAC03-DE77-4CF5-449B-46E8742C6914}"/>
                    </a:ext>
                  </a:extLst>
                </p:cNvPr>
                <p:cNvPicPr/>
                <p:nvPr/>
              </p:nvPicPr>
              <p:blipFill>
                <a:blip r:embed="rId1163"/>
                <a:stretch>
                  <a:fillRect/>
                </a:stretch>
              </p:blipFill>
              <p:spPr>
                <a:xfrm>
                  <a:off x="4871565" y="5515912"/>
                  <a:ext cx="16128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3" name="组合 882">
            <a:extLst>
              <a:ext uri="{FF2B5EF4-FFF2-40B4-BE49-F238E27FC236}">
                <a16:creationId xmlns:a16="http://schemas.microsoft.com/office/drawing/2014/main" id="{16463208-7489-47B6-4E0A-1FF35F7B22E6}"/>
              </a:ext>
            </a:extLst>
          </p:cNvPr>
          <p:cNvGrpSpPr/>
          <p:nvPr/>
        </p:nvGrpSpPr>
        <p:grpSpPr>
          <a:xfrm>
            <a:off x="4961565" y="5991112"/>
            <a:ext cx="74520" cy="227160"/>
            <a:chOff x="4961565" y="5991112"/>
            <a:chExt cx="7452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4">
              <p14:nvContentPartPr>
                <p14:cNvPr id="880" name="墨迹 879">
                  <a:extLst>
                    <a:ext uri="{FF2B5EF4-FFF2-40B4-BE49-F238E27FC236}">
                      <a16:creationId xmlns:a16="http://schemas.microsoft.com/office/drawing/2014/main" id="{83BD9098-79D3-E440-1637-494A9F7C5E5A}"/>
                    </a:ext>
                  </a:extLst>
                </p14:cNvPr>
                <p14:cNvContentPartPr/>
                <p14:nvPr/>
              </p14:nvContentPartPr>
              <p14:xfrm>
                <a:off x="4961565" y="5991112"/>
                <a:ext cx="59400" cy="15120"/>
              </p14:xfrm>
            </p:contentPart>
          </mc:Choice>
          <mc:Fallback>
            <p:pic>
              <p:nvPicPr>
                <p:cNvPr id="880" name="墨迹 879">
                  <a:extLst>
                    <a:ext uri="{FF2B5EF4-FFF2-40B4-BE49-F238E27FC236}">
                      <a16:creationId xmlns:a16="http://schemas.microsoft.com/office/drawing/2014/main" id="{83BD9098-79D3-E440-1637-494A9F7C5E5A}"/>
                    </a:ext>
                  </a:extLst>
                </p:cNvPr>
                <p:cNvPicPr/>
                <p:nvPr/>
              </p:nvPicPr>
              <p:blipFill>
                <a:blip r:embed="rId1165"/>
                <a:stretch>
                  <a:fillRect/>
                </a:stretch>
              </p:blipFill>
              <p:spPr>
                <a:xfrm>
                  <a:off x="4943565" y="5973472"/>
                  <a:ext cx="95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6">
              <p14:nvContentPartPr>
                <p14:cNvPr id="881" name="墨迹 880">
                  <a:extLst>
                    <a:ext uri="{FF2B5EF4-FFF2-40B4-BE49-F238E27FC236}">
                      <a16:creationId xmlns:a16="http://schemas.microsoft.com/office/drawing/2014/main" id="{D25BDD8E-F53D-78E9-2AFF-5210A7227E2B}"/>
                    </a:ext>
                  </a:extLst>
                </p14:cNvPr>
                <p14:cNvContentPartPr/>
                <p14:nvPr/>
              </p14:nvContentPartPr>
              <p14:xfrm>
                <a:off x="4961565" y="6005872"/>
                <a:ext cx="360" cy="360"/>
              </p14:xfrm>
            </p:contentPart>
          </mc:Choice>
          <mc:Fallback>
            <p:pic>
              <p:nvPicPr>
                <p:cNvPr id="881" name="墨迹 880">
                  <a:extLst>
                    <a:ext uri="{FF2B5EF4-FFF2-40B4-BE49-F238E27FC236}">
                      <a16:creationId xmlns:a16="http://schemas.microsoft.com/office/drawing/2014/main" id="{D25BDD8E-F53D-78E9-2AFF-5210A7227E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43565" y="598787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7">
              <p14:nvContentPartPr>
                <p14:cNvPr id="882" name="墨迹 881">
                  <a:extLst>
                    <a:ext uri="{FF2B5EF4-FFF2-40B4-BE49-F238E27FC236}">
                      <a16:creationId xmlns:a16="http://schemas.microsoft.com/office/drawing/2014/main" id="{D7853DFC-B411-3DD2-5588-ADD7EB1287A7}"/>
                    </a:ext>
                  </a:extLst>
                </p14:cNvPr>
                <p14:cNvContentPartPr/>
                <p14:nvPr/>
              </p14:nvContentPartPr>
              <p14:xfrm>
                <a:off x="4961565" y="6001912"/>
                <a:ext cx="74520" cy="216360"/>
              </p14:xfrm>
            </p:contentPart>
          </mc:Choice>
          <mc:Fallback>
            <p:pic>
              <p:nvPicPr>
                <p:cNvPr id="882" name="墨迹 881">
                  <a:extLst>
                    <a:ext uri="{FF2B5EF4-FFF2-40B4-BE49-F238E27FC236}">
                      <a16:creationId xmlns:a16="http://schemas.microsoft.com/office/drawing/2014/main" id="{D7853DFC-B411-3DD2-5588-ADD7EB1287A7}"/>
                    </a:ext>
                  </a:extLst>
                </p:cNvPr>
                <p:cNvPicPr/>
                <p:nvPr/>
              </p:nvPicPr>
              <p:blipFill>
                <a:blip r:embed="rId1168"/>
                <a:stretch>
                  <a:fillRect/>
                </a:stretch>
              </p:blipFill>
              <p:spPr>
                <a:xfrm>
                  <a:off x="4943565" y="5983912"/>
                  <a:ext cx="11016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8" name="组合 887">
            <a:extLst>
              <a:ext uri="{FF2B5EF4-FFF2-40B4-BE49-F238E27FC236}">
                <a16:creationId xmlns:a16="http://schemas.microsoft.com/office/drawing/2014/main" id="{BB9685DE-4C95-C543-52A9-30626B841ADA}"/>
              </a:ext>
            </a:extLst>
          </p:cNvPr>
          <p:cNvGrpSpPr/>
          <p:nvPr/>
        </p:nvGrpSpPr>
        <p:grpSpPr>
          <a:xfrm>
            <a:off x="4974885" y="6394672"/>
            <a:ext cx="150120" cy="318960"/>
            <a:chOff x="4974885" y="6394672"/>
            <a:chExt cx="15012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9">
              <p14:nvContentPartPr>
                <p14:cNvPr id="886" name="墨迹 885">
                  <a:extLst>
                    <a:ext uri="{FF2B5EF4-FFF2-40B4-BE49-F238E27FC236}">
                      <a16:creationId xmlns:a16="http://schemas.microsoft.com/office/drawing/2014/main" id="{C83BF161-921D-7E33-9F99-3DA65BDD71F2}"/>
                    </a:ext>
                  </a:extLst>
                </p14:cNvPr>
                <p14:cNvContentPartPr/>
                <p14:nvPr/>
              </p14:nvContentPartPr>
              <p14:xfrm>
                <a:off x="4974885" y="6394672"/>
                <a:ext cx="73440" cy="10440"/>
              </p14:xfrm>
            </p:contentPart>
          </mc:Choice>
          <mc:Fallback>
            <p:pic>
              <p:nvPicPr>
                <p:cNvPr id="886" name="墨迹 885">
                  <a:extLst>
                    <a:ext uri="{FF2B5EF4-FFF2-40B4-BE49-F238E27FC236}">
                      <a16:creationId xmlns:a16="http://schemas.microsoft.com/office/drawing/2014/main" id="{C83BF161-921D-7E33-9F99-3DA65BDD71F2}"/>
                    </a:ext>
                  </a:extLst>
                </p:cNvPr>
                <p:cNvPicPr/>
                <p:nvPr/>
              </p:nvPicPr>
              <p:blipFill>
                <a:blip r:embed="rId1170"/>
                <a:stretch>
                  <a:fillRect/>
                </a:stretch>
              </p:blipFill>
              <p:spPr>
                <a:xfrm>
                  <a:off x="4957245" y="6376672"/>
                  <a:ext cx="109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1">
              <p14:nvContentPartPr>
                <p14:cNvPr id="887" name="墨迹 886">
                  <a:extLst>
                    <a:ext uri="{FF2B5EF4-FFF2-40B4-BE49-F238E27FC236}">
                      <a16:creationId xmlns:a16="http://schemas.microsoft.com/office/drawing/2014/main" id="{915EEB87-FA2F-7589-65A7-E11650891873}"/>
                    </a:ext>
                  </a:extLst>
                </p14:cNvPr>
                <p14:cNvContentPartPr/>
                <p14:nvPr/>
              </p14:nvContentPartPr>
              <p14:xfrm>
                <a:off x="4996125" y="6405832"/>
                <a:ext cx="128880" cy="307800"/>
              </p14:xfrm>
            </p:contentPart>
          </mc:Choice>
          <mc:Fallback>
            <p:pic>
              <p:nvPicPr>
                <p:cNvPr id="887" name="墨迹 886">
                  <a:extLst>
                    <a:ext uri="{FF2B5EF4-FFF2-40B4-BE49-F238E27FC236}">
                      <a16:creationId xmlns:a16="http://schemas.microsoft.com/office/drawing/2014/main" id="{915EEB87-FA2F-7589-65A7-E11650891873}"/>
                    </a:ext>
                  </a:extLst>
                </p:cNvPr>
                <p:cNvPicPr/>
                <p:nvPr/>
              </p:nvPicPr>
              <p:blipFill>
                <a:blip r:embed="rId1172"/>
                <a:stretch>
                  <a:fillRect/>
                </a:stretch>
              </p:blipFill>
              <p:spPr>
                <a:xfrm>
                  <a:off x="4978125" y="6387832"/>
                  <a:ext cx="164520" cy="34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1" name="组合 890">
            <a:extLst>
              <a:ext uri="{FF2B5EF4-FFF2-40B4-BE49-F238E27FC236}">
                <a16:creationId xmlns:a16="http://schemas.microsoft.com/office/drawing/2014/main" id="{252D287B-EE11-8C1E-9722-40D2F31DF2E6}"/>
              </a:ext>
            </a:extLst>
          </p:cNvPr>
          <p:cNvGrpSpPr/>
          <p:nvPr/>
        </p:nvGrpSpPr>
        <p:grpSpPr>
          <a:xfrm>
            <a:off x="4851765" y="5070952"/>
            <a:ext cx="533160" cy="285840"/>
            <a:chOff x="4851765" y="5070952"/>
            <a:chExt cx="53316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3">
              <p14:nvContentPartPr>
                <p14:cNvPr id="875" name="墨迹 874">
                  <a:extLst>
                    <a:ext uri="{FF2B5EF4-FFF2-40B4-BE49-F238E27FC236}">
                      <a16:creationId xmlns:a16="http://schemas.microsoft.com/office/drawing/2014/main" id="{5EB7A1DA-97AA-4963-FB92-238698983456}"/>
                    </a:ext>
                  </a:extLst>
                </p14:cNvPr>
                <p14:cNvContentPartPr/>
                <p14:nvPr/>
              </p14:nvContentPartPr>
              <p14:xfrm>
                <a:off x="4851765" y="5070952"/>
                <a:ext cx="86760" cy="24120"/>
              </p14:xfrm>
            </p:contentPart>
          </mc:Choice>
          <mc:Fallback>
            <p:pic>
              <p:nvPicPr>
                <p:cNvPr id="875" name="墨迹 874">
                  <a:extLst>
                    <a:ext uri="{FF2B5EF4-FFF2-40B4-BE49-F238E27FC236}">
                      <a16:creationId xmlns:a16="http://schemas.microsoft.com/office/drawing/2014/main" id="{5EB7A1DA-97AA-4963-FB92-238698983456}"/>
                    </a:ext>
                  </a:extLst>
                </p:cNvPr>
                <p:cNvPicPr/>
                <p:nvPr/>
              </p:nvPicPr>
              <p:blipFill>
                <a:blip r:embed="rId1174"/>
                <a:stretch>
                  <a:fillRect/>
                </a:stretch>
              </p:blipFill>
              <p:spPr>
                <a:xfrm>
                  <a:off x="4834125" y="5053312"/>
                  <a:ext cx="1224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5">
              <p14:nvContentPartPr>
                <p14:cNvPr id="876" name="墨迹 875">
                  <a:extLst>
                    <a:ext uri="{FF2B5EF4-FFF2-40B4-BE49-F238E27FC236}">
                      <a16:creationId xmlns:a16="http://schemas.microsoft.com/office/drawing/2014/main" id="{1399D75E-6DE0-9B05-B93D-EC84A857A909}"/>
                    </a:ext>
                  </a:extLst>
                </p14:cNvPr>
                <p14:cNvContentPartPr/>
                <p14:nvPr/>
              </p14:nvContentPartPr>
              <p14:xfrm>
                <a:off x="4866525" y="5096152"/>
                <a:ext cx="111240" cy="260640"/>
              </p14:xfrm>
            </p:contentPart>
          </mc:Choice>
          <mc:Fallback>
            <p:pic>
              <p:nvPicPr>
                <p:cNvPr id="876" name="墨迹 875">
                  <a:extLst>
                    <a:ext uri="{FF2B5EF4-FFF2-40B4-BE49-F238E27FC236}">
                      <a16:creationId xmlns:a16="http://schemas.microsoft.com/office/drawing/2014/main" id="{1399D75E-6DE0-9B05-B93D-EC84A857A909}"/>
                    </a:ext>
                  </a:extLst>
                </p:cNvPr>
                <p:cNvPicPr/>
                <p:nvPr/>
              </p:nvPicPr>
              <p:blipFill>
                <a:blip r:embed="rId1176"/>
                <a:stretch>
                  <a:fillRect/>
                </a:stretch>
              </p:blipFill>
              <p:spPr>
                <a:xfrm>
                  <a:off x="4848525" y="5078152"/>
                  <a:ext cx="1468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7">
              <p14:nvContentPartPr>
                <p14:cNvPr id="889" name="墨迹 888">
                  <a:extLst>
                    <a:ext uri="{FF2B5EF4-FFF2-40B4-BE49-F238E27FC236}">
                      <a16:creationId xmlns:a16="http://schemas.microsoft.com/office/drawing/2014/main" id="{B315AC90-A266-7676-78C3-3B0A337383A5}"/>
                    </a:ext>
                  </a:extLst>
                </p14:cNvPr>
                <p14:cNvContentPartPr/>
                <p14:nvPr/>
              </p14:nvContentPartPr>
              <p14:xfrm>
                <a:off x="5081085" y="5129632"/>
                <a:ext cx="120240" cy="175680"/>
              </p14:xfrm>
            </p:contentPart>
          </mc:Choice>
          <mc:Fallback>
            <p:pic>
              <p:nvPicPr>
                <p:cNvPr id="889" name="墨迹 888">
                  <a:extLst>
                    <a:ext uri="{FF2B5EF4-FFF2-40B4-BE49-F238E27FC236}">
                      <a16:creationId xmlns:a16="http://schemas.microsoft.com/office/drawing/2014/main" id="{B315AC90-A266-7676-78C3-3B0A337383A5}"/>
                    </a:ext>
                  </a:extLst>
                </p:cNvPr>
                <p:cNvPicPr/>
                <p:nvPr/>
              </p:nvPicPr>
              <p:blipFill>
                <a:blip r:embed="rId1178"/>
                <a:stretch>
                  <a:fillRect/>
                </a:stretch>
              </p:blipFill>
              <p:spPr>
                <a:xfrm>
                  <a:off x="5063085" y="5111632"/>
                  <a:ext cx="155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9">
              <p14:nvContentPartPr>
                <p14:cNvPr id="890" name="墨迹 889">
                  <a:extLst>
                    <a:ext uri="{FF2B5EF4-FFF2-40B4-BE49-F238E27FC236}">
                      <a16:creationId xmlns:a16="http://schemas.microsoft.com/office/drawing/2014/main" id="{7E0D6D2D-D9E5-24FD-CE75-10D10D9A5A3F}"/>
                    </a:ext>
                  </a:extLst>
                </p14:cNvPr>
                <p14:cNvContentPartPr/>
                <p14:nvPr/>
              </p14:nvContentPartPr>
              <p14:xfrm>
                <a:off x="5344965" y="5273632"/>
                <a:ext cx="39960" cy="50400"/>
              </p14:xfrm>
            </p:contentPart>
          </mc:Choice>
          <mc:Fallback>
            <p:pic>
              <p:nvPicPr>
                <p:cNvPr id="890" name="墨迹 889">
                  <a:extLst>
                    <a:ext uri="{FF2B5EF4-FFF2-40B4-BE49-F238E27FC236}">
                      <a16:creationId xmlns:a16="http://schemas.microsoft.com/office/drawing/2014/main" id="{7E0D6D2D-D9E5-24FD-CE75-10D10D9A5A3F}"/>
                    </a:ext>
                  </a:extLst>
                </p:cNvPr>
                <p:cNvPicPr/>
                <p:nvPr/>
              </p:nvPicPr>
              <p:blipFill>
                <a:blip r:embed="rId1180"/>
                <a:stretch>
                  <a:fillRect/>
                </a:stretch>
              </p:blipFill>
              <p:spPr>
                <a:xfrm>
                  <a:off x="5326965" y="5255632"/>
                  <a:ext cx="7560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1">
            <p14:nvContentPartPr>
              <p14:cNvPr id="892" name="墨迹 891">
                <a:extLst>
                  <a:ext uri="{FF2B5EF4-FFF2-40B4-BE49-F238E27FC236}">
                    <a16:creationId xmlns:a16="http://schemas.microsoft.com/office/drawing/2014/main" id="{4C625354-952C-2AF2-D2AC-F62C45989755}"/>
                  </a:ext>
                </a:extLst>
              </p14:cNvPr>
              <p14:cNvContentPartPr/>
              <p14:nvPr/>
            </p14:nvContentPartPr>
            <p14:xfrm>
              <a:off x="5677965" y="5096872"/>
              <a:ext cx="20520" cy="270000"/>
            </p14:xfrm>
          </p:contentPart>
        </mc:Choice>
        <mc:Fallback>
          <p:pic>
            <p:nvPicPr>
              <p:cNvPr id="892" name="墨迹 891">
                <a:extLst>
                  <a:ext uri="{FF2B5EF4-FFF2-40B4-BE49-F238E27FC236}">
                    <a16:creationId xmlns:a16="http://schemas.microsoft.com/office/drawing/2014/main" id="{4C625354-952C-2AF2-D2AC-F62C45989755}"/>
                  </a:ext>
                </a:extLst>
              </p:cNvPr>
              <p:cNvPicPr/>
              <p:nvPr/>
            </p:nvPicPr>
            <p:blipFill>
              <a:blip r:embed="rId1182"/>
              <a:stretch>
                <a:fillRect/>
              </a:stretch>
            </p:blipFill>
            <p:spPr>
              <a:xfrm>
                <a:off x="5659965" y="5079232"/>
                <a:ext cx="561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3">
            <p14:nvContentPartPr>
              <p14:cNvPr id="893" name="墨迹 892">
                <a:extLst>
                  <a:ext uri="{FF2B5EF4-FFF2-40B4-BE49-F238E27FC236}">
                    <a16:creationId xmlns:a16="http://schemas.microsoft.com/office/drawing/2014/main" id="{A15EAD26-E126-6C5B-7D8B-E9822FE0FF27}"/>
                  </a:ext>
                </a:extLst>
              </p14:cNvPr>
              <p14:cNvContentPartPr/>
              <p14:nvPr/>
            </p14:nvContentPartPr>
            <p14:xfrm>
              <a:off x="5874525" y="5224312"/>
              <a:ext cx="26640" cy="94320"/>
            </p14:xfrm>
          </p:contentPart>
        </mc:Choice>
        <mc:Fallback>
          <p:pic>
            <p:nvPicPr>
              <p:cNvPr id="893" name="墨迹 892">
                <a:extLst>
                  <a:ext uri="{FF2B5EF4-FFF2-40B4-BE49-F238E27FC236}">
                    <a16:creationId xmlns:a16="http://schemas.microsoft.com/office/drawing/2014/main" id="{A15EAD26-E126-6C5B-7D8B-E9822FE0FF27}"/>
                  </a:ext>
                </a:extLst>
              </p:cNvPr>
              <p:cNvPicPr/>
              <p:nvPr/>
            </p:nvPicPr>
            <p:blipFill>
              <a:blip r:embed="rId1184"/>
              <a:stretch>
                <a:fillRect/>
              </a:stretch>
            </p:blipFill>
            <p:spPr>
              <a:xfrm>
                <a:off x="5856525" y="5206672"/>
                <a:ext cx="622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5">
            <p14:nvContentPartPr>
              <p14:cNvPr id="894" name="墨迹 893">
                <a:extLst>
                  <a:ext uri="{FF2B5EF4-FFF2-40B4-BE49-F238E27FC236}">
                    <a16:creationId xmlns:a16="http://schemas.microsoft.com/office/drawing/2014/main" id="{54D51F4F-83D9-3933-0098-8C0144E6B3E1}"/>
                  </a:ext>
                </a:extLst>
              </p14:cNvPr>
              <p14:cNvContentPartPr/>
              <p14:nvPr/>
            </p14:nvContentPartPr>
            <p14:xfrm>
              <a:off x="6180525" y="5042152"/>
              <a:ext cx="176400" cy="200520"/>
            </p14:xfrm>
          </p:contentPart>
        </mc:Choice>
        <mc:Fallback>
          <p:pic>
            <p:nvPicPr>
              <p:cNvPr id="894" name="墨迹 893">
                <a:extLst>
                  <a:ext uri="{FF2B5EF4-FFF2-40B4-BE49-F238E27FC236}">
                    <a16:creationId xmlns:a16="http://schemas.microsoft.com/office/drawing/2014/main" id="{54D51F4F-83D9-3933-0098-8C0144E6B3E1}"/>
                  </a:ext>
                </a:extLst>
              </p:cNvPr>
              <p:cNvPicPr/>
              <p:nvPr/>
            </p:nvPicPr>
            <p:blipFill>
              <a:blip r:embed="rId1186"/>
              <a:stretch>
                <a:fillRect/>
              </a:stretch>
            </p:blipFill>
            <p:spPr>
              <a:xfrm>
                <a:off x="6162525" y="5024512"/>
                <a:ext cx="21204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05" name="组合 904">
            <a:extLst>
              <a:ext uri="{FF2B5EF4-FFF2-40B4-BE49-F238E27FC236}">
                <a16:creationId xmlns:a16="http://schemas.microsoft.com/office/drawing/2014/main" id="{A9B65C59-A0B3-18C3-9983-FAD8448D1B78}"/>
              </a:ext>
            </a:extLst>
          </p:cNvPr>
          <p:cNvGrpSpPr/>
          <p:nvPr/>
        </p:nvGrpSpPr>
        <p:grpSpPr>
          <a:xfrm>
            <a:off x="5133645" y="5586112"/>
            <a:ext cx="325440" cy="216360"/>
            <a:chOff x="5133645" y="5586112"/>
            <a:chExt cx="32544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7">
              <p14:nvContentPartPr>
                <p14:cNvPr id="895" name="墨迹 894">
                  <a:extLst>
                    <a:ext uri="{FF2B5EF4-FFF2-40B4-BE49-F238E27FC236}">
                      <a16:creationId xmlns:a16="http://schemas.microsoft.com/office/drawing/2014/main" id="{3B6ECC9B-42C7-0B59-3D84-F5CA4A82015E}"/>
                    </a:ext>
                  </a:extLst>
                </p14:cNvPr>
                <p14:cNvContentPartPr/>
                <p14:nvPr/>
              </p14:nvContentPartPr>
              <p14:xfrm>
                <a:off x="5133645" y="5586112"/>
                <a:ext cx="138600" cy="147600"/>
              </p14:xfrm>
            </p:contentPart>
          </mc:Choice>
          <mc:Fallback>
            <p:pic>
              <p:nvPicPr>
                <p:cNvPr id="895" name="墨迹 894">
                  <a:extLst>
                    <a:ext uri="{FF2B5EF4-FFF2-40B4-BE49-F238E27FC236}">
                      <a16:creationId xmlns:a16="http://schemas.microsoft.com/office/drawing/2014/main" id="{3B6ECC9B-42C7-0B59-3D84-F5CA4A82015E}"/>
                    </a:ext>
                  </a:extLst>
                </p:cNvPr>
                <p:cNvPicPr/>
                <p:nvPr/>
              </p:nvPicPr>
              <p:blipFill>
                <a:blip r:embed="rId1188"/>
                <a:stretch>
                  <a:fillRect/>
                </a:stretch>
              </p:blipFill>
              <p:spPr>
                <a:xfrm>
                  <a:off x="5116005" y="5568472"/>
                  <a:ext cx="174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9">
              <p14:nvContentPartPr>
                <p14:cNvPr id="896" name="墨迹 895">
                  <a:extLst>
                    <a:ext uri="{FF2B5EF4-FFF2-40B4-BE49-F238E27FC236}">
                      <a16:creationId xmlns:a16="http://schemas.microsoft.com/office/drawing/2014/main" id="{10597AA6-3E84-D39E-5439-A0965C9DF52F}"/>
                    </a:ext>
                  </a:extLst>
                </p14:cNvPr>
                <p14:cNvContentPartPr/>
                <p14:nvPr/>
              </p14:nvContentPartPr>
              <p14:xfrm>
                <a:off x="5403285" y="5723632"/>
                <a:ext cx="55800" cy="78840"/>
              </p14:xfrm>
            </p:contentPart>
          </mc:Choice>
          <mc:Fallback>
            <p:pic>
              <p:nvPicPr>
                <p:cNvPr id="896" name="墨迹 895">
                  <a:extLst>
                    <a:ext uri="{FF2B5EF4-FFF2-40B4-BE49-F238E27FC236}">
                      <a16:creationId xmlns:a16="http://schemas.microsoft.com/office/drawing/2014/main" id="{10597AA6-3E84-D39E-5439-A0965C9DF52F}"/>
                    </a:ext>
                  </a:extLst>
                </p:cNvPr>
                <p:cNvPicPr/>
                <p:nvPr/>
              </p:nvPicPr>
              <p:blipFill>
                <a:blip r:embed="rId1190"/>
                <a:stretch>
                  <a:fillRect/>
                </a:stretch>
              </p:blipFill>
              <p:spPr>
                <a:xfrm>
                  <a:off x="5385645" y="5705992"/>
                  <a:ext cx="9144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1">
            <p14:nvContentPartPr>
              <p14:cNvPr id="897" name="墨迹 896">
                <a:extLst>
                  <a:ext uri="{FF2B5EF4-FFF2-40B4-BE49-F238E27FC236}">
                    <a16:creationId xmlns:a16="http://schemas.microsoft.com/office/drawing/2014/main" id="{22DE9E64-98BA-77A7-222B-6E62D4CC9C22}"/>
                  </a:ext>
                </a:extLst>
              </p14:cNvPr>
              <p14:cNvContentPartPr/>
              <p14:nvPr/>
            </p14:nvContentPartPr>
            <p14:xfrm>
              <a:off x="5728365" y="5525632"/>
              <a:ext cx="23040" cy="186840"/>
            </p14:xfrm>
          </p:contentPart>
        </mc:Choice>
        <mc:Fallback>
          <p:pic>
            <p:nvPicPr>
              <p:cNvPr id="897" name="墨迹 896">
                <a:extLst>
                  <a:ext uri="{FF2B5EF4-FFF2-40B4-BE49-F238E27FC236}">
                    <a16:creationId xmlns:a16="http://schemas.microsoft.com/office/drawing/2014/main" id="{22DE9E64-98BA-77A7-222B-6E62D4CC9C22}"/>
                  </a:ext>
                </a:extLst>
              </p:cNvPr>
              <p:cNvPicPr/>
              <p:nvPr/>
            </p:nvPicPr>
            <p:blipFill>
              <a:blip r:embed="rId1192"/>
              <a:stretch>
                <a:fillRect/>
              </a:stretch>
            </p:blipFill>
            <p:spPr>
              <a:xfrm>
                <a:off x="5710365" y="5507632"/>
                <a:ext cx="58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3">
            <p14:nvContentPartPr>
              <p14:cNvPr id="898" name="墨迹 897">
                <a:extLst>
                  <a:ext uri="{FF2B5EF4-FFF2-40B4-BE49-F238E27FC236}">
                    <a16:creationId xmlns:a16="http://schemas.microsoft.com/office/drawing/2014/main" id="{187847A8-F7CC-0184-0F10-1CD7953ED505}"/>
                  </a:ext>
                </a:extLst>
              </p14:cNvPr>
              <p14:cNvContentPartPr/>
              <p14:nvPr/>
            </p14:nvContentPartPr>
            <p14:xfrm>
              <a:off x="5968485" y="5585752"/>
              <a:ext cx="25560" cy="102600"/>
            </p14:xfrm>
          </p:contentPart>
        </mc:Choice>
        <mc:Fallback>
          <p:pic>
            <p:nvPicPr>
              <p:cNvPr id="898" name="墨迹 897">
                <a:extLst>
                  <a:ext uri="{FF2B5EF4-FFF2-40B4-BE49-F238E27FC236}">
                    <a16:creationId xmlns:a16="http://schemas.microsoft.com/office/drawing/2014/main" id="{187847A8-F7CC-0184-0F10-1CD7953ED505}"/>
                  </a:ext>
                </a:extLst>
              </p:cNvPr>
              <p:cNvPicPr/>
              <p:nvPr/>
            </p:nvPicPr>
            <p:blipFill>
              <a:blip r:embed="rId1194"/>
              <a:stretch>
                <a:fillRect/>
              </a:stretch>
            </p:blipFill>
            <p:spPr>
              <a:xfrm>
                <a:off x="5950485" y="5568112"/>
                <a:ext cx="612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5">
            <p14:nvContentPartPr>
              <p14:cNvPr id="899" name="墨迹 898">
                <a:extLst>
                  <a:ext uri="{FF2B5EF4-FFF2-40B4-BE49-F238E27FC236}">
                    <a16:creationId xmlns:a16="http://schemas.microsoft.com/office/drawing/2014/main" id="{536CFC6C-CD92-291F-0FFE-65EAACCB8631}"/>
                  </a:ext>
                </a:extLst>
              </p14:cNvPr>
              <p14:cNvContentPartPr/>
              <p14:nvPr/>
            </p14:nvContentPartPr>
            <p14:xfrm>
              <a:off x="6188805" y="5447152"/>
              <a:ext cx="276480" cy="139680"/>
            </p14:xfrm>
          </p:contentPart>
        </mc:Choice>
        <mc:Fallback>
          <p:pic>
            <p:nvPicPr>
              <p:cNvPr id="899" name="墨迹 898">
                <a:extLst>
                  <a:ext uri="{FF2B5EF4-FFF2-40B4-BE49-F238E27FC236}">
                    <a16:creationId xmlns:a16="http://schemas.microsoft.com/office/drawing/2014/main" id="{536CFC6C-CD92-291F-0FFE-65EAACCB8631}"/>
                  </a:ext>
                </a:extLst>
              </p:cNvPr>
              <p:cNvPicPr/>
              <p:nvPr/>
            </p:nvPicPr>
            <p:blipFill>
              <a:blip r:embed="rId1196"/>
              <a:stretch>
                <a:fillRect/>
              </a:stretch>
            </p:blipFill>
            <p:spPr>
              <a:xfrm>
                <a:off x="6171165" y="5429152"/>
                <a:ext cx="31212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4" name="组合 903">
            <a:extLst>
              <a:ext uri="{FF2B5EF4-FFF2-40B4-BE49-F238E27FC236}">
                <a16:creationId xmlns:a16="http://schemas.microsoft.com/office/drawing/2014/main" id="{0977C128-5CD0-3DA4-E301-CAA005019D5B}"/>
              </a:ext>
            </a:extLst>
          </p:cNvPr>
          <p:cNvGrpSpPr/>
          <p:nvPr/>
        </p:nvGrpSpPr>
        <p:grpSpPr>
          <a:xfrm>
            <a:off x="5173245" y="6033952"/>
            <a:ext cx="333720" cy="146880"/>
            <a:chOff x="5173245" y="6033952"/>
            <a:chExt cx="333720" cy="1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7">
              <p14:nvContentPartPr>
                <p14:cNvPr id="900" name="墨迹 899">
                  <a:extLst>
                    <a:ext uri="{FF2B5EF4-FFF2-40B4-BE49-F238E27FC236}">
                      <a16:creationId xmlns:a16="http://schemas.microsoft.com/office/drawing/2014/main" id="{A3343E65-D671-806F-30F0-7423FFDF6867}"/>
                    </a:ext>
                  </a:extLst>
                </p14:cNvPr>
                <p14:cNvContentPartPr/>
                <p14:nvPr/>
              </p14:nvContentPartPr>
              <p14:xfrm>
                <a:off x="5173245" y="6033952"/>
                <a:ext cx="131400" cy="111240"/>
              </p14:xfrm>
            </p:contentPart>
          </mc:Choice>
          <mc:Fallback>
            <p:pic>
              <p:nvPicPr>
                <p:cNvPr id="900" name="墨迹 899">
                  <a:extLst>
                    <a:ext uri="{FF2B5EF4-FFF2-40B4-BE49-F238E27FC236}">
                      <a16:creationId xmlns:a16="http://schemas.microsoft.com/office/drawing/2014/main" id="{A3343E65-D671-806F-30F0-7423FFDF6867}"/>
                    </a:ext>
                  </a:extLst>
                </p:cNvPr>
                <p:cNvPicPr/>
                <p:nvPr/>
              </p:nvPicPr>
              <p:blipFill>
                <a:blip r:embed="rId1198"/>
                <a:stretch>
                  <a:fillRect/>
                </a:stretch>
              </p:blipFill>
              <p:spPr>
                <a:xfrm>
                  <a:off x="5155245" y="6015952"/>
                  <a:ext cx="167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9">
              <p14:nvContentPartPr>
                <p14:cNvPr id="901" name="墨迹 900">
                  <a:extLst>
                    <a:ext uri="{FF2B5EF4-FFF2-40B4-BE49-F238E27FC236}">
                      <a16:creationId xmlns:a16="http://schemas.microsoft.com/office/drawing/2014/main" id="{06B52A73-1D08-42AE-52CC-378B275A4412}"/>
                    </a:ext>
                  </a:extLst>
                </p14:cNvPr>
                <p14:cNvContentPartPr/>
                <p14:nvPr/>
              </p14:nvContentPartPr>
              <p14:xfrm>
                <a:off x="5454405" y="6122872"/>
                <a:ext cx="52560" cy="57960"/>
              </p14:xfrm>
            </p:contentPart>
          </mc:Choice>
          <mc:Fallback>
            <p:pic>
              <p:nvPicPr>
                <p:cNvPr id="901" name="墨迹 900">
                  <a:extLst>
                    <a:ext uri="{FF2B5EF4-FFF2-40B4-BE49-F238E27FC236}">
                      <a16:creationId xmlns:a16="http://schemas.microsoft.com/office/drawing/2014/main" id="{06B52A73-1D08-42AE-52CC-378B275A4412}"/>
                    </a:ext>
                  </a:extLst>
                </p:cNvPr>
                <p:cNvPicPr/>
                <p:nvPr/>
              </p:nvPicPr>
              <p:blipFill>
                <a:blip r:embed="rId1200"/>
                <a:stretch>
                  <a:fillRect/>
                </a:stretch>
              </p:blipFill>
              <p:spPr>
                <a:xfrm>
                  <a:off x="5436765" y="6104872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1">
            <p14:nvContentPartPr>
              <p14:cNvPr id="902" name="墨迹 901">
                <a:extLst>
                  <a:ext uri="{FF2B5EF4-FFF2-40B4-BE49-F238E27FC236}">
                    <a16:creationId xmlns:a16="http://schemas.microsoft.com/office/drawing/2014/main" id="{F219958A-1F15-6E61-A622-F566C3DBAFBA}"/>
                  </a:ext>
                </a:extLst>
              </p14:cNvPr>
              <p14:cNvContentPartPr/>
              <p14:nvPr/>
            </p14:nvContentPartPr>
            <p14:xfrm>
              <a:off x="5753205" y="5946112"/>
              <a:ext cx="20160" cy="139320"/>
            </p14:xfrm>
          </p:contentPart>
        </mc:Choice>
        <mc:Fallback>
          <p:pic>
            <p:nvPicPr>
              <p:cNvPr id="902" name="墨迹 901">
                <a:extLst>
                  <a:ext uri="{FF2B5EF4-FFF2-40B4-BE49-F238E27FC236}">
                    <a16:creationId xmlns:a16="http://schemas.microsoft.com/office/drawing/2014/main" id="{F219958A-1F15-6E61-A622-F566C3DBAFBA}"/>
                  </a:ext>
                </a:extLst>
              </p:cNvPr>
              <p:cNvPicPr/>
              <p:nvPr/>
            </p:nvPicPr>
            <p:blipFill>
              <a:blip r:embed="rId1202"/>
              <a:stretch>
                <a:fillRect/>
              </a:stretch>
            </p:blipFill>
            <p:spPr>
              <a:xfrm>
                <a:off x="5735565" y="5928472"/>
                <a:ext cx="558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3">
            <p14:nvContentPartPr>
              <p14:cNvPr id="903" name="墨迹 902">
                <a:extLst>
                  <a:ext uri="{FF2B5EF4-FFF2-40B4-BE49-F238E27FC236}">
                    <a16:creationId xmlns:a16="http://schemas.microsoft.com/office/drawing/2014/main" id="{EF4266CA-C724-A828-4A76-C75ACC86AEE6}"/>
                  </a:ext>
                </a:extLst>
              </p14:cNvPr>
              <p14:cNvContentPartPr/>
              <p14:nvPr/>
            </p14:nvContentPartPr>
            <p14:xfrm>
              <a:off x="5995485" y="6047632"/>
              <a:ext cx="32760" cy="98640"/>
            </p14:xfrm>
          </p:contentPart>
        </mc:Choice>
        <mc:Fallback>
          <p:pic>
            <p:nvPicPr>
              <p:cNvPr id="903" name="墨迹 902">
                <a:extLst>
                  <a:ext uri="{FF2B5EF4-FFF2-40B4-BE49-F238E27FC236}">
                    <a16:creationId xmlns:a16="http://schemas.microsoft.com/office/drawing/2014/main" id="{EF4266CA-C724-A828-4A76-C75ACC86AEE6}"/>
                  </a:ext>
                </a:extLst>
              </p:cNvPr>
              <p:cNvPicPr/>
              <p:nvPr/>
            </p:nvPicPr>
            <p:blipFill>
              <a:blip r:embed="rId1204"/>
              <a:stretch>
                <a:fillRect/>
              </a:stretch>
            </p:blipFill>
            <p:spPr>
              <a:xfrm>
                <a:off x="5977845" y="6029632"/>
                <a:ext cx="684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5">
            <p14:nvContentPartPr>
              <p14:cNvPr id="906" name="墨迹 905">
                <a:extLst>
                  <a:ext uri="{FF2B5EF4-FFF2-40B4-BE49-F238E27FC236}">
                    <a16:creationId xmlns:a16="http://schemas.microsoft.com/office/drawing/2014/main" id="{13499C84-F6B5-AEFB-B648-D452422E3286}"/>
                  </a:ext>
                </a:extLst>
              </p14:cNvPr>
              <p14:cNvContentPartPr/>
              <p14:nvPr/>
            </p14:nvContentPartPr>
            <p14:xfrm>
              <a:off x="6251445" y="5867632"/>
              <a:ext cx="282240" cy="150480"/>
            </p14:xfrm>
          </p:contentPart>
        </mc:Choice>
        <mc:Fallback>
          <p:pic>
            <p:nvPicPr>
              <p:cNvPr id="906" name="墨迹 905">
                <a:extLst>
                  <a:ext uri="{FF2B5EF4-FFF2-40B4-BE49-F238E27FC236}">
                    <a16:creationId xmlns:a16="http://schemas.microsoft.com/office/drawing/2014/main" id="{13499C84-F6B5-AEFB-B648-D452422E3286}"/>
                  </a:ext>
                </a:extLst>
              </p:cNvPr>
              <p:cNvPicPr/>
              <p:nvPr/>
            </p:nvPicPr>
            <p:blipFill>
              <a:blip r:embed="rId1206"/>
              <a:stretch>
                <a:fillRect/>
              </a:stretch>
            </p:blipFill>
            <p:spPr>
              <a:xfrm>
                <a:off x="6233805" y="5849992"/>
                <a:ext cx="31788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3" name="组合 912">
            <a:extLst>
              <a:ext uri="{FF2B5EF4-FFF2-40B4-BE49-F238E27FC236}">
                <a16:creationId xmlns:a16="http://schemas.microsoft.com/office/drawing/2014/main" id="{4C3EC032-2BB5-5DB6-5F63-C2FA4E5881AA}"/>
              </a:ext>
            </a:extLst>
          </p:cNvPr>
          <p:cNvGrpSpPr/>
          <p:nvPr/>
        </p:nvGrpSpPr>
        <p:grpSpPr>
          <a:xfrm>
            <a:off x="5291325" y="6439672"/>
            <a:ext cx="286920" cy="266040"/>
            <a:chOff x="5291325" y="6439672"/>
            <a:chExt cx="28692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7">
              <p14:nvContentPartPr>
                <p14:cNvPr id="907" name="墨迹 906">
                  <a:extLst>
                    <a:ext uri="{FF2B5EF4-FFF2-40B4-BE49-F238E27FC236}">
                      <a16:creationId xmlns:a16="http://schemas.microsoft.com/office/drawing/2014/main" id="{595B5F2E-166A-45FC-ACBA-6B753834C432}"/>
                    </a:ext>
                  </a:extLst>
                </p14:cNvPr>
                <p14:cNvContentPartPr/>
                <p14:nvPr/>
              </p14:nvContentPartPr>
              <p14:xfrm>
                <a:off x="5291325" y="6439672"/>
                <a:ext cx="131400" cy="168120"/>
              </p14:xfrm>
            </p:contentPart>
          </mc:Choice>
          <mc:Fallback>
            <p:pic>
              <p:nvPicPr>
                <p:cNvPr id="907" name="墨迹 906">
                  <a:extLst>
                    <a:ext uri="{FF2B5EF4-FFF2-40B4-BE49-F238E27FC236}">
                      <a16:creationId xmlns:a16="http://schemas.microsoft.com/office/drawing/2014/main" id="{595B5F2E-166A-45FC-ACBA-6B753834C432}"/>
                    </a:ext>
                  </a:extLst>
                </p:cNvPr>
                <p:cNvPicPr/>
                <p:nvPr/>
              </p:nvPicPr>
              <p:blipFill>
                <a:blip r:embed="rId1208"/>
                <a:stretch>
                  <a:fillRect/>
                </a:stretch>
              </p:blipFill>
              <p:spPr>
                <a:xfrm>
                  <a:off x="5273685" y="6422032"/>
                  <a:ext cx="167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9">
              <p14:nvContentPartPr>
                <p14:cNvPr id="908" name="墨迹 907">
                  <a:extLst>
                    <a:ext uri="{FF2B5EF4-FFF2-40B4-BE49-F238E27FC236}">
                      <a16:creationId xmlns:a16="http://schemas.microsoft.com/office/drawing/2014/main" id="{94ED8156-5CCD-7D25-BA95-2404581A78CF}"/>
                    </a:ext>
                  </a:extLst>
                </p14:cNvPr>
                <p14:cNvContentPartPr/>
                <p14:nvPr/>
              </p14:nvContentPartPr>
              <p14:xfrm>
                <a:off x="5551605" y="6633352"/>
                <a:ext cx="26640" cy="72360"/>
              </p14:xfrm>
            </p:contentPart>
          </mc:Choice>
          <mc:Fallback>
            <p:pic>
              <p:nvPicPr>
                <p:cNvPr id="908" name="墨迹 907">
                  <a:extLst>
                    <a:ext uri="{FF2B5EF4-FFF2-40B4-BE49-F238E27FC236}">
                      <a16:creationId xmlns:a16="http://schemas.microsoft.com/office/drawing/2014/main" id="{94ED8156-5CCD-7D25-BA95-2404581A78CF}"/>
                    </a:ext>
                  </a:extLst>
                </p:cNvPr>
                <p:cNvPicPr/>
                <p:nvPr/>
              </p:nvPicPr>
              <p:blipFill>
                <a:blip r:embed="rId1210"/>
                <a:stretch>
                  <a:fillRect/>
                </a:stretch>
              </p:blipFill>
              <p:spPr>
                <a:xfrm>
                  <a:off x="5533965" y="6615712"/>
                  <a:ext cx="6228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2" name="组合 911">
            <a:extLst>
              <a:ext uri="{FF2B5EF4-FFF2-40B4-BE49-F238E27FC236}">
                <a16:creationId xmlns:a16="http://schemas.microsoft.com/office/drawing/2014/main" id="{A5A755AF-FB6B-22E3-E29A-59AFB103819D}"/>
              </a:ext>
            </a:extLst>
          </p:cNvPr>
          <p:cNvGrpSpPr/>
          <p:nvPr/>
        </p:nvGrpSpPr>
        <p:grpSpPr>
          <a:xfrm>
            <a:off x="5791005" y="6354712"/>
            <a:ext cx="212040" cy="313560"/>
            <a:chOff x="5791005" y="6354712"/>
            <a:chExt cx="21204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1">
              <p14:nvContentPartPr>
                <p14:cNvPr id="909" name="墨迹 908">
                  <a:extLst>
                    <a:ext uri="{FF2B5EF4-FFF2-40B4-BE49-F238E27FC236}">
                      <a16:creationId xmlns:a16="http://schemas.microsoft.com/office/drawing/2014/main" id="{F95C0578-DB9F-7CCE-7FA1-9D354C60D9B5}"/>
                    </a:ext>
                  </a:extLst>
                </p14:cNvPr>
                <p14:cNvContentPartPr/>
                <p14:nvPr/>
              </p14:nvContentPartPr>
              <p14:xfrm>
                <a:off x="5791005" y="6354712"/>
                <a:ext cx="28800" cy="240480"/>
              </p14:xfrm>
            </p:contentPart>
          </mc:Choice>
          <mc:Fallback>
            <p:pic>
              <p:nvPicPr>
                <p:cNvPr id="909" name="墨迹 908">
                  <a:extLst>
                    <a:ext uri="{FF2B5EF4-FFF2-40B4-BE49-F238E27FC236}">
                      <a16:creationId xmlns:a16="http://schemas.microsoft.com/office/drawing/2014/main" id="{F95C0578-DB9F-7CCE-7FA1-9D354C60D9B5}"/>
                    </a:ext>
                  </a:extLst>
                </p:cNvPr>
                <p:cNvPicPr/>
                <p:nvPr/>
              </p:nvPicPr>
              <p:blipFill>
                <a:blip r:embed="rId1212"/>
                <a:stretch>
                  <a:fillRect/>
                </a:stretch>
              </p:blipFill>
              <p:spPr>
                <a:xfrm>
                  <a:off x="5773005" y="6336712"/>
                  <a:ext cx="644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3">
              <p14:nvContentPartPr>
                <p14:cNvPr id="910" name="墨迹 909">
                  <a:extLst>
                    <a:ext uri="{FF2B5EF4-FFF2-40B4-BE49-F238E27FC236}">
                      <a16:creationId xmlns:a16="http://schemas.microsoft.com/office/drawing/2014/main" id="{5115098F-E855-4B9A-2AB1-4D2AB429CAA8}"/>
                    </a:ext>
                  </a:extLst>
                </p14:cNvPr>
                <p14:cNvContentPartPr/>
                <p14:nvPr/>
              </p14:nvContentPartPr>
              <p14:xfrm>
                <a:off x="5963085" y="6561352"/>
                <a:ext cx="39960" cy="106920"/>
              </p14:xfrm>
            </p:contentPart>
          </mc:Choice>
          <mc:Fallback>
            <p:pic>
              <p:nvPicPr>
                <p:cNvPr id="910" name="墨迹 909">
                  <a:extLst>
                    <a:ext uri="{FF2B5EF4-FFF2-40B4-BE49-F238E27FC236}">
                      <a16:creationId xmlns:a16="http://schemas.microsoft.com/office/drawing/2014/main" id="{5115098F-E855-4B9A-2AB1-4D2AB429CAA8}"/>
                    </a:ext>
                  </a:extLst>
                </p:cNvPr>
                <p:cNvPicPr/>
                <p:nvPr/>
              </p:nvPicPr>
              <p:blipFill>
                <a:blip r:embed="rId1214"/>
                <a:stretch>
                  <a:fillRect/>
                </a:stretch>
              </p:blipFill>
              <p:spPr>
                <a:xfrm>
                  <a:off x="5945445" y="6543712"/>
                  <a:ext cx="756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5">
            <p14:nvContentPartPr>
              <p14:cNvPr id="911" name="墨迹 910">
                <a:extLst>
                  <a:ext uri="{FF2B5EF4-FFF2-40B4-BE49-F238E27FC236}">
                    <a16:creationId xmlns:a16="http://schemas.microsoft.com/office/drawing/2014/main" id="{47239B02-9B34-5F6D-C631-A43FCA51BE1E}"/>
                  </a:ext>
                </a:extLst>
              </p14:cNvPr>
              <p14:cNvContentPartPr/>
              <p14:nvPr/>
            </p14:nvContentPartPr>
            <p14:xfrm>
              <a:off x="6216165" y="6334552"/>
              <a:ext cx="268920" cy="175680"/>
            </p14:xfrm>
          </p:contentPart>
        </mc:Choice>
        <mc:Fallback>
          <p:pic>
            <p:nvPicPr>
              <p:cNvPr id="911" name="墨迹 910">
                <a:extLst>
                  <a:ext uri="{FF2B5EF4-FFF2-40B4-BE49-F238E27FC236}">
                    <a16:creationId xmlns:a16="http://schemas.microsoft.com/office/drawing/2014/main" id="{47239B02-9B34-5F6D-C631-A43FCA51BE1E}"/>
                  </a:ext>
                </a:extLst>
              </p:cNvPr>
              <p:cNvPicPr/>
              <p:nvPr/>
            </p:nvPicPr>
            <p:blipFill>
              <a:blip r:embed="rId1216"/>
              <a:stretch>
                <a:fillRect/>
              </a:stretch>
            </p:blipFill>
            <p:spPr>
              <a:xfrm>
                <a:off x="6198165" y="6316912"/>
                <a:ext cx="3045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7">
            <p14:nvContentPartPr>
              <p14:cNvPr id="914" name="墨迹 913">
                <a:extLst>
                  <a:ext uri="{FF2B5EF4-FFF2-40B4-BE49-F238E27FC236}">
                    <a16:creationId xmlns:a16="http://schemas.microsoft.com/office/drawing/2014/main" id="{ACE4314A-34BC-49DA-8DBB-4C4065E81B51}"/>
                  </a:ext>
                </a:extLst>
              </p14:cNvPr>
              <p14:cNvContentPartPr/>
              <p14:nvPr/>
            </p14:nvContentPartPr>
            <p14:xfrm>
              <a:off x="6475005" y="4960072"/>
              <a:ext cx="118440" cy="334440"/>
            </p14:xfrm>
          </p:contentPart>
        </mc:Choice>
        <mc:Fallback>
          <p:pic>
            <p:nvPicPr>
              <p:cNvPr id="914" name="墨迹 913">
                <a:extLst>
                  <a:ext uri="{FF2B5EF4-FFF2-40B4-BE49-F238E27FC236}">
                    <a16:creationId xmlns:a16="http://schemas.microsoft.com/office/drawing/2014/main" id="{ACE4314A-34BC-49DA-8DBB-4C4065E81B51}"/>
                  </a:ext>
                </a:extLst>
              </p:cNvPr>
              <p:cNvPicPr/>
              <p:nvPr/>
            </p:nvPicPr>
            <p:blipFill>
              <a:blip r:embed="rId1218"/>
              <a:stretch>
                <a:fillRect/>
              </a:stretch>
            </p:blipFill>
            <p:spPr>
              <a:xfrm>
                <a:off x="6457365" y="4942432"/>
                <a:ext cx="154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9">
            <p14:nvContentPartPr>
              <p14:cNvPr id="915" name="墨迹 914">
                <a:extLst>
                  <a:ext uri="{FF2B5EF4-FFF2-40B4-BE49-F238E27FC236}">
                    <a16:creationId xmlns:a16="http://schemas.microsoft.com/office/drawing/2014/main" id="{F8739510-E60B-ED8A-FD0F-72EE079FBC97}"/>
                  </a:ext>
                </a:extLst>
              </p14:cNvPr>
              <p14:cNvContentPartPr/>
              <p14:nvPr/>
            </p14:nvContentPartPr>
            <p14:xfrm>
              <a:off x="6510645" y="5399992"/>
              <a:ext cx="122400" cy="255240"/>
            </p14:xfrm>
          </p:contentPart>
        </mc:Choice>
        <mc:Fallback>
          <p:pic>
            <p:nvPicPr>
              <p:cNvPr id="915" name="墨迹 914">
                <a:extLst>
                  <a:ext uri="{FF2B5EF4-FFF2-40B4-BE49-F238E27FC236}">
                    <a16:creationId xmlns:a16="http://schemas.microsoft.com/office/drawing/2014/main" id="{F8739510-E60B-ED8A-FD0F-72EE079FBC97}"/>
                  </a:ext>
                </a:extLst>
              </p:cNvPr>
              <p:cNvPicPr/>
              <p:nvPr/>
            </p:nvPicPr>
            <p:blipFill>
              <a:blip r:embed="rId1220"/>
              <a:stretch>
                <a:fillRect/>
              </a:stretch>
            </p:blipFill>
            <p:spPr>
              <a:xfrm>
                <a:off x="6493005" y="5382352"/>
                <a:ext cx="1580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1">
            <p14:nvContentPartPr>
              <p14:cNvPr id="916" name="墨迹 915">
                <a:extLst>
                  <a:ext uri="{FF2B5EF4-FFF2-40B4-BE49-F238E27FC236}">
                    <a16:creationId xmlns:a16="http://schemas.microsoft.com/office/drawing/2014/main" id="{408113A3-111E-B1A0-FA5E-02555DAA3123}"/>
                  </a:ext>
                </a:extLst>
              </p14:cNvPr>
              <p14:cNvContentPartPr/>
              <p14:nvPr/>
            </p14:nvContentPartPr>
            <p14:xfrm>
              <a:off x="6556005" y="5775832"/>
              <a:ext cx="110520" cy="276120"/>
            </p14:xfrm>
          </p:contentPart>
        </mc:Choice>
        <mc:Fallback>
          <p:pic>
            <p:nvPicPr>
              <p:cNvPr id="916" name="墨迹 915">
                <a:extLst>
                  <a:ext uri="{FF2B5EF4-FFF2-40B4-BE49-F238E27FC236}">
                    <a16:creationId xmlns:a16="http://schemas.microsoft.com/office/drawing/2014/main" id="{408113A3-111E-B1A0-FA5E-02555DAA3123}"/>
                  </a:ext>
                </a:extLst>
              </p:cNvPr>
              <p:cNvPicPr/>
              <p:nvPr/>
            </p:nvPicPr>
            <p:blipFill>
              <a:blip r:embed="rId1222"/>
              <a:stretch>
                <a:fillRect/>
              </a:stretch>
            </p:blipFill>
            <p:spPr>
              <a:xfrm>
                <a:off x="6538005" y="5758192"/>
                <a:ext cx="14616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9" name="组合 918">
            <a:extLst>
              <a:ext uri="{FF2B5EF4-FFF2-40B4-BE49-F238E27FC236}">
                <a16:creationId xmlns:a16="http://schemas.microsoft.com/office/drawing/2014/main" id="{02FC7D52-9664-B42C-6813-E395BA42EAC0}"/>
              </a:ext>
            </a:extLst>
          </p:cNvPr>
          <p:cNvGrpSpPr/>
          <p:nvPr/>
        </p:nvGrpSpPr>
        <p:grpSpPr>
          <a:xfrm>
            <a:off x="6577605" y="6210352"/>
            <a:ext cx="408600" cy="466200"/>
            <a:chOff x="6577605" y="6210352"/>
            <a:chExt cx="408600" cy="4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3">
              <p14:nvContentPartPr>
                <p14:cNvPr id="917" name="墨迹 916">
                  <a:extLst>
                    <a:ext uri="{FF2B5EF4-FFF2-40B4-BE49-F238E27FC236}">
                      <a16:creationId xmlns:a16="http://schemas.microsoft.com/office/drawing/2014/main" id="{9FDC73B3-8102-B97A-804F-8562E6B9D1C6}"/>
                    </a:ext>
                  </a:extLst>
                </p14:cNvPr>
                <p14:cNvContentPartPr/>
                <p14:nvPr/>
              </p14:nvContentPartPr>
              <p14:xfrm>
                <a:off x="6577605" y="6315832"/>
                <a:ext cx="122400" cy="286200"/>
              </p14:xfrm>
            </p:contentPart>
          </mc:Choice>
          <mc:Fallback>
            <p:pic>
              <p:nvPicPr>
                <p:cNvPr id="917" name="墨迹 916">
                  <a:extLst>
                    <a:ext uri="{FF2B5EF4-FFF2-40B4-BE49-F238E27FC236}">
                      <a16:creationId xmlns:a16="http://schemas.microsoft.com/office/drawing/2014/main" id="{9FDC73B3-8102-B97A-804F-8562E6B9D1C6}"/>
                    </a:ext>
                  </a:extLst>
                </p:cNvPr>
                <p:cNvPicPr/>
                <p:nvPr/>
              </p:nvPicPr>
              <p:blipFill>
                <a:blip r:embed="rId1224"/>
                <a:stretch>
                  <a:fillRect/>
                </a:stretch>
              </p:blipFill>
              <p:spPr>
                <a:xfrm>
                  <a:off x="6559605" y="6298192"/>
                  <a:ext cx="1580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5">
              <p14:nvContentPartPr>
                <p14:cNvPr id="918" name="墨迹 917">
                  <a:extLst>
                    <a:ext uri="{FF2B5EF4-FFF2-40B4-BE49-F238E27FC236}">
                      <a16:creationId xmlns:a16="http://schemas.microsoft.com/office/drawing/2014/main" id="{D14B8529-6994-8E5D-6A40-A03828F9E9B3}"/>
                    </a:ext>
                  </a:extLst>
                </p14:cNvPr>
                <p14:cNvContentPartPr/>
                <p14:nvPr/>
              </p14:nvContentPartPr>
              <p14:xfrm>
                <a:off x="6800085" y="6210352"/>
                <a:ext cx="186120" cy="466200"/>
              </p14:xfrm>
            </p:contentPart>
          </mc:Choice>
          <mc:Fallback>
            <p:pic>
              <p:nvPicPr>
                <p:cNvPr id="918" name="墨迹 917">
                  <a:extLst>
                    <a:ext uri="{FF2B5EF4-FFF2-40B4-BE49-F238E27FC236}">
                      <a16:creationId xmlns:a16="http://schemas.microsoft.com/office/drawing/2014/main" id="{D14B8529-6994-8E5D-6A40-A03828F9E9B3}"/>
                    </a:ext>
                  </a:extLst>
                </p:cNvPr>
                <p:cNvPicPr/>
                <p:nvPr/>
              </p:nvPicPr>
              <p:blipFill>
                <a:blip r:embed="rId1226"/>
                <a:stretch>
                  <a:fillRect/>
                </a:stretch>
              </p:blipFill>
              <p:spPr>
                <a:xfrm>
                  <a:off x="6782085" y="6192712"/>
                  <a:ext cx="221760" cy="50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7">
            <p14:nvContentPartPr>
              <p14:cNvPr id="920" name="墨迹 919">
                <a:extLst>
                  <a:ext uri="{FF2B5EF4-FFF2-40B4-BE49-F238E27FC236}">
                    <a16:creationId xmlns:a16="http://schemas.microsoft.com/office/drawing/2014/main" id="{6140273A-FB17-1D2D-85CD-86314D248B36}"/>
                  </a:ext>
                </a:extLst>
              </p14:cNvPr>
              <p14:cNvContentPartPr/>
              <p14:nvPr/>
            </p14:nvContentPartPr>
            <p14:xfrm>
              <a:off x="6700725" y="5217112"/>
              <a:ext cx="58680" cy="61920"/>
            </p14:xfrm>
          </p:contentPart>
        </mc:Choice>
        <mc:Fallback>
          <p:pic>
            <p:nvPicPr>
              <p:cNvPr id="920" name="墨迹 919">
                <a:extLst>
                  <a:ext uri="{FF2B5EF4-FFF2-40B4-BE49-F238E27FC236}">
                    <a16:creationId xmlns:a16="http://schemas.microsoft.com/office/drawing/2014/main" id="{6140273A-FB17-1D2D-85CD-86314D248B36}"/>
                  </a:ext>
                </a:extLst>
              </p:cNvPr>
              <p:cNvPicPr/>
              <p:nvPr/>
            </p:nvPicPr>
            <p:blipFill>
              <a:blip r:embed="rId1228"/>
              <a:stretch>
                <a:fillRect/>
              </a:stretch>
            </p:blipFill>
            <p:spPr>
              <a:xfrm>
                <a:off x="6682725" y="5199472"/>
                <a:ext cx="943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9">
            <p14:nvContentPartPr>
              <p14:cNvPr id="921" name="墨迹 920">
                <a:extLst>
                  <a:ext uri="{FF2B5EF4-FFF2-40B4-BE49-F238E27FC236}">
                    <a16:creationId xmlns:a16="http://schemas.microsoft.com/office/drawing/2014/main" id="{2F63C51D-9F29-137E-EB96-6C9AD28AA048}"/>
                  </a:ext>
                </a:extLst>
              </p14:cNvPr>
              <p14:cNvContentPartPr/>
              <p14:nvPr/>
            </p14:nvContentPartPr>
            <p14:xfrm>
              <a:off x="6785325" y="5512672"/>
              <a:ext cx="30600" cy="57960"/>
            </p14:xfrm>
          </p:contentPart>
        </mc:Choice>
        <mc:Fallback>
          <p:pic>
            <p:nvPicPr>
              <p:cNvPr id="921" name="墨迹 920">
                <a:extLst>
                  <a:ext uri="{FF2B5EF4-FFF2-40B4-BE49-F238E27FC236}">
                    <a16:creationId xmlns:a16="http://schemas.microsoft.com/office/drawing/2014/main" id="{2F63C51D-9F29-137E-EB96-6C9AD28AA048}"/>
                  </a:ext>
                </a:extLst>
              </p:cNvPr>
              <p:cNvPicPr/>
              <p:nvPr/>
            </p:nvPicPr>
            <p:blipFill>
              <a:blip r:embed="rId1230"/>
              <a:stretch>
                <a:fillRect/>
              </a:stretch>
            </p:blipFill>
            <p:spPr>
              <a:xfrm>
                <a:off x="6767325" y="5495032"/>
                <a:ext cx="662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1">
            <p14:nvContentPartPr>
              <p14:cNvPr id="922" name="墨迹 921">
                <a:extLst>
                  <a:ext uri="{FF2B5EF4-FFF2-40B4-BE49-F238E27FC236}">
                    <a16:creationId xmlns:a16="http://schemas.microsoft.com/office/drawing/2014/main" id="{162CFA59-F9D1-B70C-27EF-00A8A7F12A7D}"/>
                  </a:ext>
                </a:extLst>
              </p14:cNvPr>
              <p14:cNvContentPartPr/>
              <p14:nvPr/>
            </p14:nvContentPartPr>
            <p14:xfrm>
              <a:off x="6826005" y="5890672"/>
              <a:ext cx="42120" cy="115200"/>
            </p14:xfrm>
          </p:contentPart>
        </mc:Choice>
        <mc:Fallback>
          <p:pic>
            <p:nvPicPr>
              <p:cNvPr id="922" name="墨迹 921">
                <a:extLst>
                  <a:ext uri="{FF2B5EF4-FFF2-40B4-BE49-F238E27FC236}">
                    <a16:creationId xmlns:a16="http://schemas.microsoft.com/office/drawing/2014/main" id="{162CFA59-F9D1-B70C-27EF-00A8A7F12A7D}"/>
                  </a:ext>
                </a:extLst>
              </p:cNvPr>
              <p:cNvPicPr/>
              <p:nvPr/>
            </p:nvPicPr>
            <p:blipFill>
              <a:blip r:embed="rId1232"/>
              <a:stretch>
                <a:fillRect/>
              </a:stretch>
            </p:blipFill>
            <p:spPr>
              <a:xfrm>
                <a:off x="6808365" y="5873032"/>
                <a:ext cx="77760" cy="1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5" name="组合 924">
            <a:extLst>
              <a:ext uri="{FF2B5EF4-FFF2-40B4-BE49-F238E27FC236}">
                <a16:creationId xmlns:a16="http://schemas.microsoft.com/office/drawing/2014/main" id="{7F92D26C-0BD4-0587-F1F0-615FDC8100D4}"/>
              </a:ext>
            </a:extLst>
          </p:cNvPr>
          <p:cNvGrpSpPr/>
          <p:nvPr/>
        </p:nvGrpSpPr>
        <p:grpSpPr>
          <a:xfrm>
            <a:off x="7027245" y="4461832"/>
            <a:ext cx="218880" cy="2019960"/>
            <a:chOff x="7027245" y="4461832"/>
            <a:chExt cx="218880" cy="20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3">
              <p14:nvContentPartPr>
                <p14:cNvPr id="923" name="墨迹 922">
                  <a:extLst>
                    <a:ext uri="{FF2B5EF4-FFF2-40B4-BE49-F238E27FC236}">
                      <a16:creationId xmlns:a16="http://schemas.microsoft.com/office/drawing/2014/main" id="{2FDD94CF-C0B1-927C-134B-7ADD935E9563}"/>
                    </a:ext>
                  </a:extLst>
                </p14:cNvPr>
                <p14:cNvContentPartPr/>
                <p14:nvPr/>
              </p14:nvContentPartPr>
              <p14:xfrm>
                <a:off x="7027245" y="4461832"/>
                <a:ext cx="154440" cy="1935000"/>
              </p14:xfrm>
            </p:contentPart>
          </mc:Choice>
          <mc:Fallback>
            <p:pic>
              <p:nvPicPr>
                <p:cNvPr id="923" name="墨迹 922">
                  <a:extLst>
                    <a:ext uri="{FF2B5EF4-FFF2-40B4-BE49-F238E27FC236}">
                      <a16:creationId xmlns:a16="http://schemas.microsoft.com/office/drawing/2014/main" id="{2FDD94CF-C0B1-927C-134B-7ADD935E9563}"/>
                    </a:ext>
                  </a:extLst>
                </p:cNvPr>
                <p:cNvPicPr/>
                <p:nvPr/>
              </p:nvPicPr>
              <p:blipFill>
                <a:blip r:embed="rId1234"/>
                <a:stretch>
                  <a:fillRect/>
                </a:stretch>
              </p:blipFill>
              <p:spPr>
                <a:xfrm>
                  <a:off x="7009245" y="4444192"/>
                  <a:ext cx="190080" cy="19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5">
              <p14:nvContentPartPr>
                <p14:cNvPr id="924" name="墨迹 923">
                  <a:extLst>
                    <a:ext uri="{FF2B5EF4-FFF2-40B4-BE49-F238E27FC236}">
                      <a16:creationId xmlns:a16="http://schemas.microsoft.com/office/drawing/2014/main" id="{441B584D-6D87-12EE-F3FE-5A7FF0377057}"/>
                    </a:ext>
                  </a:extLst>
                </p14:cNvPr>
                <p14:cNvContentPartPr/>
                <p14:nvPr/>
              </p14:nvContentPartPr>
              <p14:xfrm>
                <a:off x="7075845" y="6242752"/>
                <a:ext cx="170280" cy="239040"/>
              </p14:xfrm>
            </p:contentPart>
          </mc:Choice>
          <mc:Fallback>
            <p:pic>
              <p:nvPicPr>
                <p:cNvPr id="924" name="墨迹 923">
                  <a:extLst>
                    <a:ext uri="{FF2B5EF4-FFF2-40B4-BE49-F238E27FC236}">
                      <a16:creationId xmlns:a16="http://schemas.microsoft.com/office/drawing/2014/main" id="{441B584D-6D87-12EE-F3FE-5A7FF0377057}"/>
                    </a:ext>
                  </a:extLst>
                </p:cNvPr>
                <p:cNvPicPr/>
                <p:nvPr/>
              </p:nvPicPr>
              <p:blipFill>
                <a:blip r:embed="rId1236"/>
                <a:stretch>
                  <a:fillRect/>
                </a:stretch>
              </p:blipFill>
              <p:spPr>
                <a:xfrm>
                  <a:off x="7057845" y="6225112"/>
                  <a:ext cx="20592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7" name="组合 936">
            <a:extLst>
              <a:ext uri="{FF2B5EF4-FFF2-40B4-BE49-F238E27FC236}">
                <a16:creationId xmlns:a16="http://schemas.microsoft.com/office/drawing/2014/main" id="{5C406600-4809-B329-11CA-92E6A9199162}"/>
              </a:ext>
            </a:extLst>
          </p:cNvPr>
          <p:cNvGrpSpPr/>
          <p:nvPr/>
        </p:nvGrpSpPr>
        <p:grpSpPr>
          <a:xfrm>
            <a:off x="7268805" y="4408552"/>
            <a:ext cx="1294560" cy="508320"/>
            <a:chOff x="7268805" y="4408552"/>
            <a:chExt cx="129456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7">
              <p14:nvContentPartPr>
                <p14:cNvPr id="926" name="墨迹 925">
                  <a:extLst>
                    <a:ext uri="{FF2B5EF4-FFF2-40B4-BE49-F238E27FC236}">
                      <a16:creationId xmlns:a16="http://schemas.microsoft.com/office/drawing/2014/main" id="{99598E79-B533-2AF3-D632-FF384EFDF37E}"/>
                    </a:ext>
                  </a:extLst>
                </p14:cNvPr>
                <p14:cNvContentPartPr/>
                <p14:nvPr/>
              </p14:nvContentPartPr>
              <p14:xfrm>
                <a:off x="7268805" y="4435912"/>
                <a:ext cx="97200" cy="382680"/>
              </p14:xfrm>
            </p:contentPart>
          </mc:Choice>
          <mc:Fallback>
            <p:pic>
              <p:nvPicPr>
                <p:cNvPr id="926" name="墨迹 925">
                  <a:extLst>
                    <a:ext uri="{FF2B5EF4-FFF2-40B4-BE49-F238E27FC236}">
                      <a16:creationId xmlns:a16="http://schemas.microsoft.com/office/drawing/2014/main" id="{99598E79-B533-2AF3-D632-FF384EFDF37E}"/>
                    </a:ext>
                  </a:extLst>
                </p:cNvPr>
                <p:cNvPicPr/>
                <p:nvPr/>
              </p:nvPicPr>
              <p:blipFill>
                <a:blip r:embed="rId1238"/>
                <a:stretch>
                  <a:fillRect/>
                </a:stretch>
              </p:blipFill>
              <p:spPr>
                <a:xfrm>
                  <a:off x="7251165" y="4417912"/>
                  <a:ext cx="1328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9">
              <p14:nvContentPartPr>
                <p14:cNvPr id="927" name="墨迹 926">
                  <a:extLst>
                    <a:ext uri="{FF2B5EF4-FFF2-40B4-BE49-F238E27FC236}">
                      <a16:creationId xmlns:a16="http://schemas.microsoft.com/office/drawing/2014/main" id="{31C2E530-7C96-3002-0221-F35498DFB7B0}"/>
                    </a:ext>
                  </a:extLst>
                </p14:cNvPr>
                <p14:cNvContentPartPr/>
                <p14:nvPr/>
              </p14:nvContentPartPr>
              <p14:xfrm>
                <a:off x="7301205" y="4535992"/>
                <a:ext cx="255240" cy="375480"/>
              </p14:xfrm>
            </p:contentPart>
          </mc:Choice>
          <mc:Fallback>
            <p:pic>
              <p:nvPicPr>
                <p:cNvPr id="927" name="墨迹 926">
                  <a:extLst>
                    <a:ext uri="{FF2B5EF4-FFF2-40B4-BE49-F238E27FC236}">
                      <a16:creationId xmlns:a16="http://schemas.microsoft.com/office/drawing/2014/main" id="{31C2E530-7C96-3002-0221-F35498DFB7B0}"/>
                    </a:ext>
                  </a:extLst>
                </p:cNvPr>
                <p:cNvPicPr/>
                <p:nvPr/>
              </p:nvPicPr>
              <p:blipFill>
                <a:blip r:embed="rId1240"/>
                <a:stretch>
                  <a:fillRect/>
                </a:stretch>
              </p:blipFill>
              <p:spPr>
                <a:xfrm>
                  <a:off x="7283565" y="4518352"/>
                  <a:ext cx="2908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1">
              <p14:nvContentPartPr>
                <p14:cNvPr id="928" name="墨迹 927">
                  <a:extLst>
                    <a:ext uri="{FF2B5EF4-FFF2-40B4-BE49-F238E27FC236}">
                      <a16:creationId xmlns:a16="http://schemas.microsoft.com/office/drawing/2014/main" id="{48B3624A-958A-A0FB-CB0E-C5C379AE31DC}"/>
                    </a:ext>
                  </a:extLst>
                </p14:cNvPr>
                <p14:cNvContentPartPr/>
                <p14:nvPr/>
              </p14:nvContentPartPr>
              <p14:xfrm>
                <a:off x="7373205" y="4674952"/>
                <a:ext cx="108360" cy="88200"/>
              </p14:xfrm>
            </p:contentPart>
          </mc:Choice>
          <mc:Fallback>
            <p:pic>
              <p:nvPicPr>
                <p:cNvPr id="928" name="墨迹 927">
                  <a:extLst>
                    <a:ext uri="{FF2B5EF4-FFF2-40B4-BE49-F238E27FC236}">
                      <a16:creationId xmlns:a16="http://schemas.microsoft.com/office/drawing/2014/main" id="{48B3624A-958A-A0FB-CB0E-C5C379AE31DC}"/>
                    </a:ext>
                  </a:extLst>
                </p:cNvPr>
                <p:cNvPicPr/>
                <p:nvPr/>
              </p:nvPicPr>
              <p:blipFill>
                <a:blip r:embed="rId1242"/>
                <a:stretch>
                  <a:fillRect/>
                </a:stretch>
              </p:blipFill>
              <p:spPr>
                <a:xfrm>
                  <a:off x="7355565" y="4656952"/>
                  <a:ext cx="144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3">
              <p14:nvContentPartPr>
                <p14:cNvPr id="929" name="墨迹 928">
                  <a:extLst>
                    <a:ext uri="{FF2B5EF4-FFF2-40B4-BE49-F238E27FC236}">
                      <a16:creationId xmlns:a16="http://schemas.microsoft.com/office/drawing/2014/main" id="{28CCCE17-D881-3EC0-35DE-98BD6683B7AB}"/>
                    </a:ext>
                  </a:extLst>
                </p14:cNvPr>
                <p14:cNvContentPartPr/>
                <p14:nvPr/>
              </p14:nvContentPartPr>
              <p14:xfrm>
                <a:off x="7564365" y="4538512"/>
                <a:ext cx="151200" cy="36720"/>
              </p14:xfrm>
            </p:contentPart>
          </mc:Choice>
          <mc:Fallback>
            <p:pic>
              <p:nvPicPr>
                <p:cNvPr id="929" name="墨迹 928">
                  <a:extLst>
                    <a:ext uri="{FF2B5EF4-FFF2-40B4-BE49-F238E27FC236}">
                      <a16:creationId xmlns:a16="http://schemas.microsoft.com/office/drawing/2014/main" id="{28CCCE17-D881-3EC0-35DE-98BD6683B7AB}"/>
                    </a:ext>
                  </a:extLst>
                </p:cNvPr>
                <p:cNvPicPr/>
                <p:nvPr/>
              </p:nvPicPr>
              <p:blipFill>
                <a:blip r:embed="rId1244"/>
                <a:stretch>
                  <a:fillRect/>
                </a:stretch>
              </p:blipFill>
              <p:spPr>
                <a:xfrm>
                  <a:off x="7546725" y="4520512"/>
                  <a:ext cx="186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5">
              <p14:nvContentPartPr>
                <p14:cNvPr id="930" name="墨迹 929">
                  <a:extLst>
                    <a:ext uri="{FF2B5EF4-FFF2-40B4-BE49-F238E27FC236}">
                      <a16:creationId xmlns:a16="http://schemas.microsoft.com/office/drawing/2014/main" id="{0AFB7BB8-125C-11CD-AA8B-3F380402FF11}"/>
                    </a:ext>
                  </a:extLst>
                </p14:cNvPr>
                <p14:cNvContentPartPr/>
                <p14:nvPr/>
              </p14:nvContentPartPr>
              <p14:xfrm>
                <a:off x="7656525" y="4566592"/>
                <a:ext cx="71280" cy="236520"/>
              </p14:xfrm>
            </p:contentPart>
          </mc:Choice>
          <mc:Fallback>
            <p:pic>
              <p:nvPicPr>
                <p:cNvPr id="930" name="墨迹 929">
                  <a:extLst>
                    <a:ext uri="{FF2B5EF4-FFF2-40B4-BE49-F238E27FC236}">
                      <a16:creationId xmlns:a16="http://schemas.microsoft.com/office/drawing/2014/main" id="{0AFB7BB8-125C-11CD-AA8B-3F380402FF11}"/>
                    </a:ext>
                  </a:extLst>
                </p:cNvPr>
                <p:cNvPicPr/>
                <p:nvPr/>
              </p:nvPicPr>
              <p:blipFill>
                <a:blip r:embed="rId1246"/>
                <a:stretch>
                  <a:fillRect/>
                </a:stretch>
              </p:blipFill>
              <p:spPr>
                <a:xfrm>
                  <a:off x="7638525" y="4548592"/>
                  <a:ext cx="106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7">
              <p14:nvContentPartPr>
                <p14:cNvPr id="931" name="墨迹 930">
                  <a:extLst>
                    <a:ext uri="{FF2B5EF4-FFF2-40B4-BE49-F238E27FC236}">
                      <a16:creationId xmlns:a16="http://schemas.microsoft.com/office/drawing/2014/main" id="{98A50858-4298-C294-3021-185FFD7158CC}"/>
                    </a:ext>
                  </a:extLst>
                </p14:cNvPr>
                <p14:cNvContentPartPr/>
                <p14:nvPr/>
              </p14:nvContentPartPr>
              <p14:xfrm>
                <a:off x="7838325" y="4516192"/>
                <a:ext cx="104760" cy="39960"/>
              </p14:xfrm>
            </p:contentPart>
          </mc:Choice>
          <mc:Fallback>
            <p:pic>
              <p:nvPicPr>
                <p:cNvPr id="931" name="墨迹 930">
                  <a:extLst>
                    <a:ext uri="{FF2B5EF4-FFF2-40B4-BE49-F238E27FC236}">
                      <a16:creationId xmlns:a16="http://schemas.microsoft.com/office/drawing/2014/main" id="{98A50858-4298-C294-3021-185FFD7158CC}"/>
                    </a:ext>
                  </a:extLst>
                </p:cNvPr>
                <p:cNvPicPr/>
                <p:nvPr/>
              </p:nvPicPr>
              <p:blipFill>
                <a:blip r:embed="rId1248"/>
                <a:stretch>
                  <a:fillRect/>
                </a:stretch>
              </p:blipFill>
              <p:spPr>
                <a:xfrm>
                  <a:off x="7820325" y="4498552"/>
                  <a:ext cx="140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9">
              <p14:nvContentPartPr>
                <p14:cNvPr id="932" name="墨迹 931">
                  <a:extLst>
                    <a:ext uri="{FF2B5EF4-FFF2-40B4-BE49-F238E27FC236}">
                      <a16:creationId xmlns:a16="http://schemas.microsoft.com/office/drawing/2014/main" id="{26DC8586-4D73-6461-F353-DDE2BB0EB692}"/>
                    </a:ext>
                  </a:extLst>
                </p14:cNvPr>
                <p14:cNvContentPartPr/>
                <p14:nvPr/>
              </p14:nvContentPartPr>
              <p14:xfrm>
                <a:off x="7854165" y="4426552"/>
                <a:ext cx="272520" cy="396360"/>
              </p14:xfrm>
            </p:contentPart>
          </mc:Choice>
          <mc:Fallback>
            <p:pic>
              <p:nvPicPr>
                <p:cNvPr id="932" name="墨迹 931">
                  <a:extLst>
                    <a:ext uri="{FF2B5EF4-FFF2-40B4-BE49-F238E27FC236}">
                      <a16:creationId xmlns:a16="http://schemas.microsoft.com/office/drawing/2014/main" id="{26DC8586-4D73-6461-F353-DDE2BB0EB692}"/>
                    </a:ext>
                  </a:extLst>
                </p:cNvPr>
                <p:cNvPicPr/>
                <p:nvPr/>
              </p:nvPicPr>
              <p:blipFill>
                <a:blip r:embed="rId1250"/>
                <a:stretch>
                  <a:fillRect/>
                </a:stretch>
              </p:blipFill>
              <p:spPr>
                <a:xfrm>
                  <a:off x="7836525" y="4408552"/>
                  <a:ext cx="3081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1">
              <p14:nvContentPartPr>
                <p14:cNvPr id="933" name="墨迹 932">
                  <a:extLst>
                    <a:ext uri="{FF2B5EF4-FFF2-40B4-BE49-F238E27FC236}">
                      <a16:creationId xmlns:a16="http://schemas.microsoft.com/office/drawing/2014/main" id="{F1A42C78-6DEA-6A0E-51E4-BEE3572E0DF0}"/>
                    </a:ext>
                  </a:extLst>
                </p14:cNvPr>
                <p14:cNvContentPartPr/>
                <p14:nvPr/>
              </p14:nvContentPartPr>
              <p14:xfrm>
                <a:off x="8047845" y="4408552"/>
                <a:ext cx="155520" cy="366480"/>
              </p14:xfrm>
            </p:contentPart>
          </mc:Choice>
          <mc:Fallback>
            <p:pic>
              <p:nvPicPr>
                <p:cNvPr id="933" name="墨迹 932">
                  <a:extLst>
                    <a:ext uri="{FF2B5EF4-FFF2-40B4-BE49-F238E27FC236}">
                      <a16:creationId xmlns:a16="http://schemas.microsoft.com/office/drawing/2014/main" id="{F1A42C78-6DEA-6A0E-51E4-BEE3572E0DF0}"/>
                    </a:ext>
                  </a:extLst>
                </p:cNvPr>
                <p:cNvPicPr/>
                <p:nvPr/>
              </p:nvPicPr>
              <p:blipFill>
                <a:blip r:embed="rId1252"/>
                <a:stretch>
                  <a:fillRect/>
                </a:stretch>
              </p:blipFill>
              <p:spPr>
                <a:xfrm>
                  <a:off x="8030205" y="4390912"/>
                  <a:ext cx="1911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3">
              <p14:nvContentPartPr>
                <p14:cNvPr id="934" name="墨迹 933">
                  <a:extLst>
                    <a:ext uri="{FF2B5EF4-FFF2-40B4-BE49-F238E27FC236}">
                      <a16:creationId xmlns:a16="http://schemas.microsoft.com/office/drawing/2014/main" id="{422BA63D-1AAF-FF7D-1816-2123B54B4CF3}"/>
                    </a:ext>
                  </a:extLst>
                </p14:cNvPr>
                <p14:cNvContentPartPr/>
                <p14:nvPr/>
              </p14:nvContentPartPr>
              <p14:xfrm>
                <a:off x="8238285" y="4618792"/>
                <a:ext cx="39960" cy="65160"/>
              </p14:xfrm>
            </p:contentPart>
          </mc:Choice>
          <mc:Fallback>
            <p:pic>
              <p:nvPicPr>
                <p:cNvPr id="934" name="墨迹 933">
                  <a:extLst>
                    <a:ext uri="{FF2B5EF4-FFF2-40B4-BE49-F238E27FC236}">
                      <a16:creationId xmlns:a16="http://schemas.microsoft.com/office/drawing/2014/main" id="{422BA63D-1AAF-FF7D-1816-2123B54B4CF3}"/>
                    </a:ext>
                  </a:extLst>
                </p:cNvPr>
                <p:cNvPicPr/>
                <p:nvPr/>
              </p:nvPicPr>
              <p:blipFill>
                <a:blip r:embed="rId1254"/>
                <a:stretch>
                  <a:fillRect/>
                </a:stretch>
              </p:blipFill>
              <p:spPr>
                <a:xfrm>
                  <a:off x="8220285" y="4600792"/>
                  <a:ext cx="75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5">
              <p14:nvContentPartPr>
                <p14:cNvPr id="935" name="墨迹 934">
                  <a:extLst>
                    <a:ext uri="{FF2B5EF4-FFF2-40B4-BE49-F238E27FC236}">
                      <a16:creationId xmlns:a16="http://schemas.microsoft.com/office/drawing/2014/main" id="{5DE46ED1-77BD-BF95-627E-D45EB3AC12C4}"/>
                    </a:ext>
                  </a:extLst>
                </p14:cNvPr>
                <p14:cNvContentPartPr/>
                <p14:nvPr/>
              </p14:nvContentPartPr>
              <p14:xfrm>
                <a:off x="8238285" y="4478752"/>
                <a:ext cx="177480" cy="326160"/>
              </p14:xfrm>
            </p:contentPart>
          </mc:Choice>
          <mc:Fallback>
            <p:pic>
              <p:nvPicPr>
                <p:cNvPr id="935" name="墨迹 934">
                  <a:extLst>
                    <a:ext uri="{FF2B5EF4-FFF2-40B4-BE49-F238E27FC236}">
                      <a16:creationId xmlns:a16="http://schemas.microsoft.com/office/drawing/2014/main" id="{5DE46ED1-77BD-BF95-627E-D45EB3AC12C4}"/>
                    </a:ext>
                  </a:extLst>
                </p:cNvPr>
                <p:cNvPicPr/>
                <p:nvPr/>
              </p:nvPicPr>
              <p:blipFill>
                <a:blip r:embed="rId1256"/>
                <a:stretch>
                  <a:fillRect/>
                </a:stretch>
              </p:blipFill>
              <p:spPr>
                <a:xfrm>
                  <a:off x="8220285" y="4461112"/>
                  <a:ext cx="2131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7">
              <p14:nvContentPartPr>
                <p14:cNvPr id="936" name="墨迹 935">
                  <a:extLst>
                    <a:ext uri="{FF2B5EF4-FFF2-40B4-BE49-F238E27FC236}">
                      <a16:creationId xmlns:a16="http://schemas.microsoft.com/office/drawing/2014/main" id="{784EDA3E-CC55-D896-55A4-DEFE81B787C8}"/>
                    </a:ext>
                  </a:extLst>
                </p14:cNvPr>
                <p14:cNvContentPartPr/>
                <p14:nvPr/>
              </p14:nvContentPartPr>
              <p14:xfrm>
                <a:off x="8358525" y="4721032"/>
                <a:ext cx="204840" cy="195840"/>
              </p14:xfrm>
            </p:contentPart>
          </mc:Choice>
          <mc:Fallback>
            <p:pic>
              <p:nvPicPr>
                <p:cNvPr id="936" name="墨迹 935">
                  <a:extLst>
                    <a:ext uri="{FF2B5EF4-FFF2-40B4-BE49-F238E27FC236}">
                      <a16:creationId xmlns:a16="http://schemas.microsoft.com/office/drawing/2014/main" id="{784EDA3E-CC55-D896-55A4-DEFE81B787C8}"/>
                    </a:ext>
                  </a:extLst>
                </p:cNvPr>
                <p:cNvPicPr/>
                <p:nvPr/>
              </p:nvPicPr>
              <p:blipFill>
                <a:blip r:embed="rId1258"/>
                <a:stretch>
                  <a:fillRect/>
                </a:stretch>
              </p:blipFill>
              <p:spPr>
                <a:xfrm>
                  <a:off x="8340525" y="4703032"/>
                  <a:ext cx="24048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7" name="组合 966">
            <a:extLst>
              <a:ext uri="{FF2B5EF4-FFF2-40B4-BE49-F238E27FC236}">
                <a16:creationId xmlns:a16="http://schemas.microsoft.com/office/drawing/2014/main" id="{4411E4CC-A2CD-ED6C-BB24-37E49DA49196}"/>
              </a:ext>
            </a:extLst>
          </p:cNvPr>
          <p:cNvGrpSpPr/>
          <p:nvPr/>
        </p:nvGrpSpPr>
        <p:grpSpPr>
          <a:xfrm>
            <a:off x="7312725" y="5113072"/>
            <a:ext cx="2679120" cy="758520"/>
            <a:chOff x="7312725" y="5113072"/>
            <a:chExt cx="2679120" cy="75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9">
              <p14:nvContentPartPr>
                <p14:cNvPr id="938" name="墨迹 937">
                  <a:extLst>
                    <a:ext uri="{FF2B5EF4-FFF2-40B4-BE49-F238E27FC236}">
                      <a16:creationId xmlns:a16="http://schemas.microsoft.com/office/drawing/2014/main" id="{84D19CDE-A93E-3784-306B-7F7B268AB1DB}"/>
                    </a:ext>
                  </a:extLst>
                </p14:cNvPr>
                <p14:cNvContentPartPr/>
                <p14:nvPr/>
              </p14:nvContentPartPr>
              <p14:xfrm>
                <a:off x="7312725" y="5254912"/>
                <a:ext cx="69480" cy="334440"/>
              </p14:xfrm>
            </p:contentPart>
          </mc:Choice>
          <mc:Fallback>
            <p:pic>
              <p:nvPicPr>
                <p:cNvPr id="938" name="墨迹 937">
                  <a:extLst>
                    <a:ext uri="{FF2B5EF4-FFF2-40B4-BE49-F238E27FC236}">
                      <a16:creationId xmlns:a16="http://schemas.microsoft.com/office/drawing/2014/main" id="{84D19CDE-A93E-3784-306B-7F7B268AB1DB}"/>
                    </a:ext>
                  </a:extLst>
                </p:cNvPr>
                <p:cNvPicPr/>
                <p:nvPr/>
              </p:nvPicPr>
              <p:blipFill>
                <a:blip r:embed="rId1260"/>
                <a:stretch>
                  <a:fillRect/>
                </a:stretch>
              </p:blipFill>
              <p:spPr>
                <a:xfrm>
                  <a:off x="7295085" y="5236912"/>
                  <a:ext cx="1051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1">
              <p14:nvContentPartPr>
                <p14:cNvPr id="939" name="墨迹 938">
                  <a:extLst>
                    <a:ext uri="{FF2B5EF4-FFF2-40B4-BE49-F238E27FC236}">
                      <a16:creationId xmlns:a16="http://schemas.microsoft.com/office/drawing/2014/main" id="{875E6C1A-493D-C0AC-6414-9E12F482793E}"/>
                    </a:ext>
                  </a:extLst>
                </p14:cNvPr>
                <p14:cNvContentPartPr/>
                <p14:nvPr/>
              </p14:nvContentPartPr>
              <p14:xfrm>
                <a:off x="7485165" y="5280832"/>
                <a:ext cx="82800" cy="54720"/>
              </p14:xfrm>
            </p:contentPart>
          </mc:Choice>
          <mc:Fallback>
            <p:pic>
              <p:nvPicPr>
                <p:cNvPr id="939" name="墨迹 938">
                  <a:extLst>
                    <a:ext uri="{FF2B5EF4-FFF2-40B4-BE49-F238E27FC236}">
                      <a16:creationId xmlns:a16="http://schemas.microsoft.com/office/drawing/2014/main" id="{875E6C1A-493D-C0AC-6414-9E12F482793E}"/>
                    </a:ext>
                  </a:extLst>
                </p:cNvPr>
                <p:cNvPicPr/>
                <p:nvPr/>
              </p:nvPicPr>
              <p:blipFill>
                <a:blip r:embed="rId1262"/>
                <a:stretch>
                  <a:fillRect/>
                </a:stretch>
              </p:blipFill>
              <p:spPr>
                <a:xfrm>
                  <a:off x="7467165" y="5263192"/>
                  <a:ext cx="11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3">
              <p14:nvContentPartPr>
                <p14:cNvPr id="940" name="墨迹 939">
                  <a:extLst>
                    <a:ext uri="{FF2B5EF4-FFF2-40B4-BE49-F238E27FC236}">
                      <a16:creationId xmlns:a16="http://schemas.microsoft.com/office/drawing/2014/main" id="{0BB3C22C-7717-50A3-BEAC-A35F0DD8D1AD}"/>
                    </a:ext>
                  </a:extLst>
                </p14:cNvPr>
                <p14:cNvContentPartPr/>
                <p14:nvPr/>
              </p14:nvContentPartPr>
              <p14:xfrm>
                <a:off x="7501005" y="5208832"/>
                <a:ext cx="88920" cy="385920"/>
              </p14:xfrm>
            </p:contentPart>
          </mc:Choice>
          <mc:Fallback>
            <p:pic>
              <p:nvPicPr>
                <p:cNvPr id="940" name="墨迹 939">
                  <a:extLst>
                    <a:ext uri="{FF2B5EF4-FFF2-40B4-BE49-F238E27FC236}">
                      <a16:creationId xmlns:a16="http://schemas.microsoft.com/office/drawing/2014/main" id="{0BB3C22C-7717-50A3-BEAC-A35F0DD8D1AD}"/>
                    </a:ext>
                  </a:extLst>
                </p:cNvPr>
                <p:cNvPicPr/>
                <p:nvPr/>
              </p:nvPicPr>
              <p:blipFill>
                <a:blip r:embed="rId1264"/>
                <a:stretch>
                  <a:fillRect/>
                </a:stretch>
              </p:blipFill>
              <p:spPr>
                <a:xfrm>
                  <a:off x="7483365" y="5190832"/>
                  <a:ext cx="1245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5">
              <p14:nvContentPartPr>
                <p14:cNvPr id="941" name="墨迹 940">
                  <a:extLst>
                    <a:ext uri="{FF2B5EF4-FFF2-40B4-BE49-F238E27FC236}">
                      <a16:creationId xmlns:a16="http://schemas.microsoft.com/office/drawing/2014/main" id="{E5E7C87F-4DAF-6B4B-EB8B-D6D8C235E019}"/>
                    </a:ext>
                  </a:extLst>
                </p14:cNvPr>
                <p14:cNvContentPartPr/>
                <p14:nvPr/>
              </p14:nvContentPartPr>
              <p14:xfrm>
                <a:off x="7590645" y="5230792"/>
                <a:ext cx="101520" cy="87120"/>
              </p14:xfrm>
            </p:contentPart>
          </mc:Choice>
          <mc:Fallback>
            <p:pic>
              <p:nvPicPr>
                <p:cNvPr id="941" name="墨迹 940">
                  <a:extLst>
                    <a:ext uri="{FF2B5EF4-FFF2-40B4-BE49-F238E27FC236}">
                      <a16:creationId xmlns:a16="http://schemas.microsoft.com/office/drawing/2014/main" id="{E5E7C87F-4DAF-6B4B-EB8B-D6D8C235E019}"/>
                    </a:ext>
                  </a:extLst>
                </p:cNvPr>
                <p:cNvPicPr/>
                <p:nvPr/>
              </p:nvPicPr>
              <p:blipFill>
                <a:blip r:embed="rId1266"/>
                <a:stretch>
                  <a:fillRect/>
                </a:stretch>
              </p:blipFill>
              <p:spPr>
                <a:xfrm>
                  <a:off x="7572645" y="5212792"/>
                  <a:ext cx="137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7">
              <p14:nvContentPartPr>
                <p14:cNvPr id="942" name="墨迹 941">
                  <a:extLst>
                    <a:ext uri="{FF2B5EF4-FFF2-40B4-BE49-F238E27FC236}">
                      <a16:creationId xmlns:a16="http://schemas.microsoft.com/office/drawing/2014/main" id="{9BBAC558-DF9E-109B-BA8D-B61AA5C69EA9}"/>
                    </a:ext>
                  </a:extLst>
                </p14:cNvPr>
                <p14:cNvContentPartPr/>
                <p14:nvPr/>
              </p14:nvContentPartPr>
              <p14:xfrm>
                <a:off x="7621245" y="5199472"/>
                <a:ext cx="189000" cy="345240"/>
              </p14:xfrm>
            </p:contentPart>
          </mc:Choice>
          <mc:Fallback>
            <p:pic>
              <p:nvPicPr>
                <p:cNvPr id="942" name="墨迹 941">
                  <a:extLst>
                    <a:ext uri="{FF2B5EF4-FFF2-40B4-BE49-F238E27FC236}">
                      <a16:creationId xmlns:a16="http://schemas.microsoft.com/office/drawing/2014/main" id="{9BBAC558-DF9E-109B-BA8D-B61AA5C69EA9}"/>
                    </a:ext>
                  </a:extLst>
                </p:cNvPr>
                <p:cNvPicPr/>
                <p:nvPr/>
              </p:nvPicPr>
              <p:blipFill>
                <a:blip r:embed="rId1268"/>
                <a:stretch>
                  <a:fillRect/>
                </a:stretch>
              </p:blipFill>
              <p:spPr>
                <a:xfrm>
                  <a:off x="7603605" y="5181472"/>
                  <a:ext cx="2246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9">
              <p14:nvContentPartPr>
                <p14:cNvPr id="943" name="墨迹 942">
                  <a:extLst>
                    <a:ext uri="{FF2B5EF4-FFF2-40B4-BE49-F238E27FC236}">
                      <a16:creationId xmlns:a16="http://schemas.microsoft.com/office/drawing/2014/main" id="{7FDE94D8-391E-2FA3-36B3-4E514CF612DD}"/>
                    </a:ext>
                  </a:extLst>
                </p14:cNvPr>
                <p14:cNvContentPartPr/>
                <p14:nvPr/>
              </p14:nvContentPartPr>
              <p14:xfrm>
                <a:off x="7857045" y="5354992"/>
                <a:ext cx="10800" cy="135000"/>
              </p14:xfrm>
            </p:contentPart>
          </mc:Choice>
          <mc:Fallback>
            <p:pic>
              <p:nvPicPr>
                <p:cNvPr id="943" name="墨迹 942">
                  <a:extLst>
                    <a:ext uri="{FF2B5EF4-FFF2-40B4-BE49-F238E27FC236}">
                      <a16:creationId xmlns:a16="http://schemas.microsoft.com/office/drawing/2014/main" id="{7FDE94D8-391E-2FA3-36B3-4E514CF612DD}"/>
                    </a:ext>
                  </a:extLst>
                </p:cNvPr>
                <p:cNvPicPr/>
                <p:nvPr/>
              </p:nvPicPr>
              <p:blipFill>
                <a:blip r:embed="rId1270"/>
                <a:stretch>
                  <a:fillRect/>
                </a:stretch>
              </p:blipFill>
              <p:spPr>
                <a:xfrm>
                  <a:off x="7839045" y="5337352"/>
                  <a:ext cx="464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1">
              <p14:nvContentPartPr>
                <p14:cNvPr id="944" name="墨迹 943">
                  <a:extLst>
                    <a:ext uri="{FF2B5EF4-FFF2-40B4-BE49-F238E27FC236}">
                      <a16:creationId xmlns:a16="http://schemas.microsoft.com/office/drawing/2014/main" id="{C6567E3C-BEF6-3AA2-FA83-07367A958B53}"/>
                    </a:ext>
                  </a:extLst>
                </p14:cNvPr>
                <p14:cNvContentPartPr/>
                <p14:nvPr/>
              </p14:nvContentPartPr>
              <p14:xfrm>
                <a:off x="7848765" y="5288032"/>
                <a:ext cx="268200" cy="239760"/>
              </p14:xfrm>
            </p:contentPart>
          </mc:Choice>
          <mc:Fallback>
            <p:pic>
              <p:nvPicPr>
                <p:cNvPr id="944" name="墨迹 943">
                  <a:extLst>
                    <a:ext uri="{FF2B5EF4-FFF2-40B4-BE49-F238E27FC236}">
                      <a16:creationId xmlns:a16="http://schemas.microsoft.com/office/drawing/2014/main" id="{C6567E3C-BEF6-3AA2-FA83-07367A958B53}"/>
                    </a:ext>
                  </a:extLst>
                </p:cNvPr>
                <p:cNvPicPr/>
                <p:nvPr/>
              </p:nvPicPr>
              <p:blipFill>
                <a:blip r:embed="rId1272"/>
                <a:stretch>
                  <a:fillRect/>
                </a:stretch>
              </p:blipFill>
              <p:spPr>
                <a:xfrm>
                  <a:off x="7830765" y="5270032"/>
                  <a:ext cx="303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3">
              <p14:nvContentPartPr>
                <p14:cNvPr id="945" name="墨迹 944">
                  <a:extLst>
                    <a:ext uri="{FF2B5EF4-FFF2-40B4-BE49-F238E27FC236}">
                      <a16:creationId xmlns:a16="http://schemas.microsoft.com/office/drawing/2014/main" id="{4284075C-9F85-B55B-9676-80D265EA0898}"/>
                    </a:ext>
                  </a:extLst>
                </p14:cNvPr>
                <p14:cNvContentPartPr/>
                <p14:nvPr/>
              </p14:nvContentPartPr>
              <p14:xfrm>
                <a:off x="8166285" y="5240152"/>
                <a:ext cx="78840" cy="269640"/>
              </p14:xfrm>
            </p:contentPart>
          </mc:Choice>
          <mc:Fallback>
            <p:pic>
              <p:nvPicPr>
                <p:cNvPr id="945" name="墨迹 944">
                  <a:extLst>
                    <a:ext uri="{FF2B5EF4-FFF2-40B4-BE49-F238E27FC236}">
                      <a16:creationId xmlns:a16="http://schemas.microsoft.com/office/drawing/2014/main" id="{4284075C-9F85-B55B-9676-80D265EA0898}"/>
                    </a:ext>
                  </a:extLst>
                </p:cNvPr>
                <p:cNvPicPr/>
                <p:nvPr/>
              </p:nvPicPr>
              <p:blipFill>
                <a:blip r:embed="rId1274"/>
                <a:stretch>
                  <a:fillRect/>
                </a:stretch>
              </p:blipFill>
              <p:spPr>
                <a:xfrm>
                  <a:off x="8148285" y="5222152"/>
                  <a:ext cx="114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5">
              <p14:nvContentPartPr>
                <p14:cNvPr id="946" name="墨迹 945">
                  <a:extLst>
                    <a:ext uri="{FF2B5EF4-FFF2-40B4-BE49-F238E27FC236}">
                      <a16:creationId xmlns:a16="http://schemas.microsoft.com/office/drawing/2014/main" id="{16079BE6-C749-DF65-2ACA-C4880BDE56CE}"/>
                    </a:ext>
                  </a:extLst>
                </p14:cNvPr>
                <p14:cNvContentPartPr/>
                <p14:nvPr/>
              </p14:nvContentPartPr>
              <p14:xfrm>
                <a:off x="8255925" y="5279392"/>
                <a:ext cx="184320" cy="327240"/>
              </p14:xfrm>
            </p:contentPart>
          </mc:Choice>
          <mc:Fallback>
            <p:pic>
              <p:nvPicPr>
                <p:cNvPr id="946" name="墨迹 945">
                  <a:extLst>
                    <a:ext uri="{FF2B5EF4-FFF2-40B4-BE49-F238E27FC236}">
                      <a16:creationId xmlns:a16="http://schemas.microsoft.com/office/drawing/2014/main" id="{16079BE6-C749-DF65-2ACA-C4880BDE56CE}"/>
                    </a:ext>
                  </a:extLst>
                </p:cNvPr>
                <p:cNvPicPr/>
                <p:nvPr/>
              </p:nvPicPr>
              <p:blipFill>
                <a:blip r:embed="rId1276"/>
                <a:stretch>
                  <a:fillRect/>
                </a:stretch>
              </p:blipFill>
              <p:spPr>
                <a:xfrm>
                  <a:off x="8238285" y="5261752"/>
                  <a:ext cx="219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7">
              <p14:nvContentPartPr>
                <p14:cNvPr id="947" name="墨迹 946">
                  <a:extLst>
                    <a:ext uri="{FF2B5EF4-FFF2-40B4-BE49-F238E27FC236}">
                      <a16:creationId xmlns:a16="http://schemas.microsoft.com/office/drawing/2014/main" id="{FE07EADA-B554-EE46-914A-D82656A0B643}"/>
                    </a:ext>
                  </a:extLst>
                </p14:cNvPr>
                <p14:cNvContentPartPr/>
                <p14:nvPr/>
              </p14:nvContentPartPr>
              <p14:xfrm>
                <a:off x="8537085" y="5191192"/>
                <a:ext cx="161280" cy="177120"/>
              </p14:xfrm>
            </p:contentPart>
          </mc:Choice>
          <mc:Fallback>
            <p:pic>
              <p:nvPicPr>
                <p:cNvPr id="947" name="墨迹 946">
                  <a:extLst>
                    <a:ext uri="{FF2B5EF4-FFF2-40B4-BE49-F238E27FC236}">
                      <a16:creationId xmlns:a16="http://schemas.microsoft.com/office/drawing/2014/main" id="{FE07EADA-B554-EE46-914A-D82656A0B643}"/>
                    </a:ext>
                  </a:extLst>
                </p:cNvPr>
                <p:cNvPicPr/>
                <p:nvPr/>
              </p:nvPicPr>
              <p:blipFill>
                <a:blip r:embed="rId1278"/>
                <a:stretch>
                  <a:fillRect/>
                </a:stretch>
              </p:blipFill>
              <p:spPr>
                <a:xfrm>
                  <a:off x="8519085" y="5173192"/>
                  <a:ext cx="196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9">
              <p14:nvContentPartPr>
                <p14:cNvPr id="948" name="墨迹 947">
                  <a:extLst>
                    <a:ext uri="{FF2B5EF4-FFF2-40B4-BE49-F238E27FC236}">
                      <a16:creationId xmlns:a16="http://schemas.microsoft.com/office/drawing/2014/main" id="{3AFEC200-D52E-E87A-5EDD-2DD80C2E23D2}"/>
                    </a:ext>
                  </a:extLst>
                </p14:cNvPr>
                <p14:cNvContentPartPr/>
                <p14:nvPr/>
              </p14:nvContentPartPr>
              <p14:xfrm>
                <a:off x="8491365" y="5248432"/>
                <a:ext cx="114840" cy="230760"/>
              </p14:xfrm>
            </p:contentPart>
          </mc:Choice>
          <mc:Fallback>
            <p:pic>
              <p:nvPicPr>
                <p:cNvPr id="948" name="墨迹 947">
                  <a:extLst>
                    <a:ext uri="{FF2B5EF4-FFF2-40B4-BE49-F238E27FC236}">
                      <a16:creationId xmlns:a16="http://schemas.microsoft.com/office/drawing/2014/main" id="{3AFEC200-D52E-E87A-5EDD-2DD80C2E23D2}"/>
                    </a:ext>
                  </a:extLst>
                </p:cNvPr>
                <p:cNvPicPr/>
                <p:nvPr/>
              </p:nvPicPr>
              <p:blipFill>
                <a:blip r:embed="rId1280"/>
                <a:stretch>
                  <a:fillRect/>
                </a:stretch>
              </p:blipFill>
              <p:spPr>
                <a:xfrm>
                  <a:off x="8473725" y="5230792"/>
                  <a:ext cx="1504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1">
              <p14:nvContentPartPr>
                <p14:cNvPr id="949" name="墨迹 948">
                  <a:extLst>
                    <a:ext uri="{FF2B5EF4-FFF2-40B4-BE49-F238E27FC236}">
                      <a16:creationId xmlns:a16="http://schemas.microsoft.com/office/drawing/2014/main" id="{EE600807-6B89-6D04-D597-2FD97FA4F741}"/>
                    </a:ext>
                  </a:extLst>
                </p14:cNvPr>
                <p14:cNvContentPartPr/>
                <p14:nvPr/>
              </p14:nvContentPartPr>
              <p14:xfrm>
                <a:off x="8567325" y="5411512"/>
                <a:ext cx="23400" cy="135000"/>
              </p14:xfrm>
            </p:contentPart>
          </mc:Choice>
          <mc:Fallback>
            <p:pic>
              <p:nvPicPr>
                <p:cNvPr id="949" name="墨迹 948">
                  <a:extLst>
                    <a:ext uri="{FF2B5EF4-FFF2-40B4-BE49-F238E27FC236}">
                      <a16:creationId xmlns:a16="http://schemas.microsoft.com/office/drawing/2014/main" id="{EE600807-6B89-6D04-D597-2FD97FA4F741}"/>
                    </a:ext>
                  </a:extLst>
                </p:cNvPr>
                <p:cNvPicPr/>
                <p:nvPr/>
              </p:nvPicPr>
              <p:blipFill>
                <a:blip r:embed="rId1282"/>
                <a:stretch>
                  <a:fillRect/>
                </a:stretch>
              </p:blipFill>
              <p:spPr>
                <a:xfrm>
                  <a:off x="8549325" y="5393512"/>
                  <a:ext cx="59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3">
              <p14:nvContentPartPr>
                <p14:cNvPr id="950" name="墨迹 949">
                  <a:extLst>
                    <a:ext uri="{FF2B5EF4-FFF2-40B4-BE49-F238E27FC236}">
                      <a16:creationId xmlns:a16="http://schemas.microsoft.com/office/drawing/2014/main" id="{7794C439-EEAE-A971-0C4C-5910243DC6AA}"/>
                    </a:ext>
                  </a:extLst>
                </p14:cNvPr>
                <p14:cNvContentPartPr/>
                <p14:nvPr/>
              </p14:nvContentPartPr>
              <p14:xfrm>
                <a:off x="8597565" y="5401072"/>
                <a:ext cx="169200" cy="165960"/>
              </p14:xfrm>
            </p:contentPart>
          </mc:Choice>
          <mc:Fallback>
            <p:pic>
              <p:nvPicPr>
                <p:cNvPr id="950" name="墨迹 949">
                  <a:extLst>
                    <a:ext uri="{FF2B5EF4-FFF2-40B4-BE49-F238E27FC236}">
                      <a16:creationId xmlns:a16="http://schemas.microsoft.com/office/drawing/2014/main" id="{7794C439-EEAE-A971-0C4C-5910243DC6AA}"/>
                    </a:ext>
                  </a:extLst>
                </p:cNvPr>
                <p:cNvPicPr/>
                <p:nvPr/>
              </p:nvPicPr>
              <p:blipFill>
                <a:blip r:embed="rId1284"/>
                <a:stretch>
                  <a:fillRect/>
                </a:stretch>
              </p:blipFill>
              <p:spPr>
                <a:xfrm>
                  <a:off x="8579565" y="5383072"/>
                  <a:ext cx="204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5">
              <p14:nvContentPartPr>
                <p14:cNvPr id="951" name="墨迹 950">
                  <a:extLst>
                    <a:ext uri="{FF2B5EF4-FFF2-40B4-BE49-F238E27FC236}">
                      <a16:creationId xmlns:a16="http://schemas.microsoft.com/office/drawing/2014/main" id="{80FADB48-DB70-A6BC-EAA9-6EDFBF6A711D}"/>
                    </a:ext>
                  </a:extLst>
                </p14:cNvPr>
                <p14:cNvContentPartPr/>
                <p14:nvPr/>
              </p14:nvContentPartPr>
              <p14:xfrm>
                <a:off x="8626725" y="5429152"/>
                <a:ext cx="124560" cy="154080"/>
              </p14:xfrm>
            </p:contentPart>
          </mc:Choice>
          <mc:Fallback>
            <p:pic>
              <p:nvPicPr>
                <p:cNvPr id="951" name="墨迹 950">
                  <a:extLst>
                    <a:ext uri="{FF2B5EF4-FFF2-40B4-BE49-F238E27FC236}">
                      <a16:creationId xmlns:a16="http://schemas.microsoft.com/office/drawing/2014/main" id="{80FADB48-DB70-A6BC-EAA9-6EDFBF6A711D}"/>
                    </a:ext>
                  </a:extLst>
                </p:cNvPr>
                <p:cNvPicPr/>
                <p:nvPr/>
              </p:nvPicPr>
              <p:blipFill>
                <a:blip r:embed="rId1286"/>
                <a:stretch>
                  <a:fillRect/>
                </a:stretch>
              </p:blipFill>
              <p:spPr>
                <a:xfrm>
                  <a:off x="8609085" y="5411512"/>
                  <a:ext cx="160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7">
              <p14:nvContentPartPr>
                <p14:cNvPr id="952" name="墨迹 951">
                  <a:extLst>
                    <a:ext uri="{FF2B5EF4-FFF2-40B4-BE49-F238E27FC236}">
                      <a16:creationId xmlns:a16="http://schemas.microsoft.com/office/drawing/2014/main" id="{EE3578B8-0356-4E93-FECE-FDCB5FE617C8}"/>
                    </a:ext>
                  </a:extLst>
                </p14:cNvPr>
                <p14:cNvContentPartPr/>
                <p14:nvPr/>
              </p14:nvContentPartPr>
              <p14:xfrm>
                <a:off x="8961165" y="5262112"/>
                <a:ext cx="118440" cy="213120"/>
              </p14:xfrm>
            </p:contentPart>
          </mc:Choice>
          <mc:Fallback>
            <p:pic>
              <p:nvPicPr>
                <p:cNvPr id="952" name="墨迹 951">
                  <a:extLst>
                    <a:ext uri="{FF2B5EF4-FFF2-40B4-BE49-F238E27FC236}">
                      <a16:creationId xmlns:a16="http://schemas.microsoft.com/office/drawing/2014/main" id="{EE3578B8-0356-4E93-FECE-FDCB5FE617C8}"/>
                    </a:ext>
                  </a:extLst>
                </p:cNvPr>
                <p:cNvPicPr/>
                <p:nvPr/>
              </p:nvPicPr>
              <p:blipFill>
                <a:blip r:embed="rId1288"/>
                <a:stretch>
                  <a:fillRect/>
                </a:stretch>
              </p:blipFill>
              <p:spPr>
                <a:xfrm>
                  <a:off x="8943165" y="5244112"/>
                  <a:ext cx="154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9">
              <p14:nvContentPartPr>
                <p14:cNvPr id="953" name="墨迹 952">
                  <a:extLst>
                    <a:ext uri="{FF2B5EF4-FFF2-40B4-BE49-F238E27FC236}">
                      <a16:creationId xmlns:a16="http://schemas.microsoft.com/office/drawing/2014/main" id="{E34364D7-8374-97AC-A242-0D991BE0D938}"/>
                    </a:ext>
                  </a:extLst>
                </p14:cNvPr>
                <p14:cNvContentPartPr/>
                <p14:nvPr/>
              </p14:nvContentPartPr>
              <p14:xfrm>
                <a:off x="8916165" y="5242312"/>
                <a:ext cx="132120" cy="245880"/>
              </p14:xfrm>
            </p:contentPart>
          </mc:Choice>
          <mc:Fallback>
            <p:pic>
              <p:nvPicPr>
                <p:cNvPr id="953" name="墨迹 952">
                  <a:extLst>
                    <a:ext uri="{FF2B5EF4-FFF2-40B4-BE49-F238E27FC236}">
                      <a16:creationId xmlns:a16="http://schemas.microsoft.com/office/drawing/2014/main" id="{E34364D7-8374-97AC-A242-0D991BE0D938}"/>
                    </a:ext>
                  </a:extLst>
                </p:cNvPr>
                <p:cNvPicPr/>
                <p:nvPr/>
              </p:nvPicPr>
              <p:blipFill>
                <a:blip r:embed="rId1290"/>
                <a:stretch>
                  <a:fillRect/>
                </a:stretch>
              </p:blipFill>
              <p:spPr>
                <a:xfrm>
                  <a:off x="8898165" y="5224312"/>
                  <a:ext cx="1677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1">
              <p14:nvContentPartPr>
                <p14:cNvPr id="954" name="墨迹 953">
                  <a:extLst>
                    <a:ext uri="{FF2B5EF4-FFF2-40B4-BE49-F238E27FC236}">
                      <a16:creationId xmlns:a16="http://schemas.microsoft.com/office/drawing/2014/main" id="{1A0A2D3F-C627-F4BE-ACFC-4A1C05355A2C}"/>
                    </a:ext>
                  </a:extLst>
                </p14:cNvPr>
                <p14:cNvContentPartPr/>
                <p14:nvPr/>
              </p14:nvContentPartPr>
              <p14:xfrm>
                <a:off x="9188325" y="5175352"/>
                <a:ext cx="79200" cy="301680"/>
              </p14:xfrm>
            </p:contentPart>
          </mc:Choice>
          <mc:Fallback>
            <p:pic>
              <p:nvPicPr>
                <p:cNvPr id="954" name="墨迹 953">
                  <a:extLst>
                    <a:ext uri="{FF2B5EF4-FFF2-40B4-BE49-F238E27FC236}">
                      <a16:creationId xmlns:a16="http://schemas.microsoft.com/office/drawing/2014/main" id="{1A0A2D3F-C627-F4BE-ACFC-4A1C05355A2C}"/>
                    </a:ext>
                  </a:extLst>
                </p:cNvPr>
                <p:cNvPicPr/>
                <p:nvPr/>
              </p:nvPicPr>
              <p:blipFill>
                <a:blip r:embed="rId1292"/>
                <a:stretch>
                  <a:fillRect/>
                </a:stretch>
              </p:blipFill>
              <p:spPr>
                <a:xfrm>
                  <a:off x="9170325" y="5157712"/>
                  <a:ext cx="1148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3">
              <p14:nvContentPartPr>
                <p14:cNvPr id="955" name="墨迹 954">
                  <a:extLst>
                    <a:ext uri="{FF2B5EF4-FFF2-40B4-BE49-F238E27FC236}">
                      <a16:creationId xmlns:a16="http://schemas.microsoft.com/office/drawing/2014/main" id="{9AE9B6DA-61FE-8C54-4CFB-7C9033A32197}"/>
                    </a:ext>
                  </a:extLst>
                </p14:cNvPr>
                <p14:cNvContentPartPr/>
                <p14:nvPr/>
              </p14:nvContentPartPr>
              <p14:xfrm>
                <a:off x="9198045" y="5273632"/>
                <a:ext cx="230400" cy="250200"/>
              </p14:xfrm>
            </p:contentPart>
          </mc:Choice>
          <mc:Fallback>
            <p:pic>
              <p:nvPicPr>
                <p:cNvPr id="955" name="墨迹 954">
                  <a:extLst>
                    <a:ext uri="{FF2B5EF4-FFF2-40B4-BE49-F238E27FC236}">
                      <a16:creationId xmlns:a16="http://schemas.microsoft.com/office/drawing/2014/main" id="{9AE9B6DA-61FE-8C54-4CFB-7C9033A32197}"/>
                    </a:ext>
                  </a:extLst>
                </p:cNvPr>
                <p:cNvPicPr/>
                <p:nvPr/>
              </p:nvPicPr>
              <p:blipFill>
                <a:blip r:embed="rId1294"/>
                <a:stretch>
                  <a:fillRect/>
                </a:stretch>
              </p:blipFill>
              <p:spPr>
                <a:xfrm>
                  <a:off x="9180405" y="5255632"/>
                  <a:ext cx="266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5">
              <p14:nvContentPartPr>
                <p14:cNvPr id="956" name="墨迹 955">
                  <a:extLst>
                    <a:ext uri="{FF2B5EF4-FFF2-40B4-BE49-F238E27FC236}">
                      <a16:creationId xmlns:a16="http://schemas.microsoft.com/office/drawing/2014/main" id="{3D4040F8-0ADC-4CAB-2264-6FCF7D6B3766}"/>
                    </a:ext>
                  </a:extLst>
                </p14:cNvPr>
                <p14:cNvContentPartPr/>
                <p14:nvPr/>
              </p14:nvContentPartPr>
              <p14:xfrm>
                <a:off x="9523485" y="5220352"/>
                <a:ext cx="53280" cy="326880"/>
              </p14:xfrm>
            </p:contentPart>
          </mc:Choice>
          <mc:Fallback>
            <p:pic>
              <p:nvPicPr>
                <p:cNvPr id="956" name="墨迹 955">
                  <a:extLst>
                    <a:ext uri="{FF2B5EF4-FFF2-40B4-BE49-F238E27FC236}">
                      <a16:creationId xmlns:a16="http://schemas.microsoft.com/office/drawing/2014/main" id="{3D4040F8-0ADC-4CAB-2264-6FCF7D6B3766}"/>
                    </a:ext>
                  </a:extLst>
                </p:cNvPr>
                <p:cNvPicPr/>
                <p:nvPr/>
              </p:nvPicPr>
              <p:blipFill>
                <a:blip r:embed="rId1296"/>
                <a:stretch>
                  <a:fillRect/>
                </a:stretch>
              </p:blipFill>
              <p:spPr>
                <a:xfrm>
                  <a:off x="9505485" y="5202352"/>
                  <a:ext cx="889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7">
              <p14:nvContentPartPr>
                <p14:cNvPr id="957" name="墨迹 956">
                  <a:extLst>
                    <a:ext uri="{FF2B5EF4-FFF2-40B4-BE49-F238E27FC236}">
                      <a16:creationId xmlns:a16="http://schemas.microsoft.com/office/drawing/2014/main" id="{43089D11-1892-7F6D-10C9-6C085B3C3C2D}"/>
                    </a:ext>
                  </a:extLst>
                </p14:cNvPr>
                <p14:cNvContentPartPr/>
                <p14:nvPr/>
              </p14:nvContentPartPr>
              <p14:xfrm>
                <a:off x="9599445" y="5194072"/>
                <a:ext cx="127800" cy="102600"/>
              </p14:xfrm>
            </p:contentPart>
          </mc:Choice>
          <mc:Fallback>
            <p:pic>
              <p:nvPicPr>
                <p:cNvPr id="957" name="墨迹 956">
                  <a:extLst>
                    <a:ext uri="{FF2B5EF4-FFF2-40B4-BE49-F238E27FC236}">
                      <a16:creationId xmlns:a16="http://schemas.microsoft.com/office/drawing/2014/main" id="{43089D11-1892-7F6D-10C9-6C085B3C3C2D}"/>
                    </a:ext>
                  </a:extLst>
                </p:cNvPr>
                <p:cNvPicPr/>
                <p:nvPr/>
              </p:nvPicPr>
              <p:blipFill>
                <a:blip r:embed="rId1298"/>
                <a:stretch>
                  <a:fillRect/>
                </a:stretch>
              </p:blipFill>
              <p:spPr>
                <a:xfrm>
                  <a:off x="9581445" y="5176432"/>
                  <a:ext cx="163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9">
              <p14:nvContentPartPr>
                <p14:cNvPr id="958" name="墨迹 957">
                  <a:extLst>
                    <a:ext uri="{FF2B5EF4-FFF2-40B4-BE49-F238E27FC236}">
                      <a16:creationId xmlns:a16="http://schemas.microsoft.com/office/drawing/2014/main" id="{B271F1E5-D370-A15C-6430-CA4B113CD66E}"/>
                    </a:ext>
                  </a:extLst>
                </p14:cNvPr>
                <p14:cNvContentPartPr/>
                <p14:nvPr/>
              </p14:nvContentPartPr>
              <p14:xfrm>
                <a:off x="9641205" y="5147272"/>
                <a:ext cx="49320" cy="370800"/>
              </p14:xfrm>
            </p:contentPart>
          </mc:Choice>
          <mc:Fallback>
            <p:pic>
              <p:nvPicPr>
                <p:cNvPr id="958" name="墨迹 957">
                  <a:extLst>
                    <a:ext uri="{FF2B5EF4-FFF2-40B4-BE49-F238E27FC236}">
                      <a16:creationId xmlns:a16="http://schemas.microsoft.com/office/drawing/2014/main" id="{B271F1E5-D370-A15C-6430-CA4B113CD66E}"/>
                    </a:ext>
                  </a:extLst>
                </p:cNvPr>
                <p:cNvPicPr/>
                <p:nvPr/>
              </p:nvPicPr>
              <p:blipFill>
                <a:blip r:embed="rId1300"/>
                <a:stretch>
                  <a:fillRect/>
                </a:stretch>
              </p:blipFill>
              <p:spPr>
                <a:xfrm>
                  <a:off x="9623565" y="5129272"/>
                  <a:ext cx="849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1">
              <p14:nvContentPartPr>
                <p14:cNvPr id="959" name="墨迹 958">
                  <a:extLst>
                    <a:ext uri="{FF2B5EF4-FFF2-40B4-BE49-F238E27FC236}">
                      <a16:creationId xmlns:a16="http://schemas.microsoft.com/office/drawing/2014/main" id="{C9E6C6DC-3DE5-4DE8-A02C-3D82B3519FBB}"/>
                    </a:ext>
                  </a:extLst>
                </p14:cNvPr>
                <p14:cNvContentPartPr/>
                <p14:nvPr/>
              </p14:nvContentPartPr>
              <p14:xfrm>
                <a:off x="9645165" y="5274712"/>
                <a:ext cx="176760" cy="210960"/>
              </p14:xfrm>
            </p:contentPart>
          </mc:Choice>
          <mc:Fallback>
            <p:pic>
              <p:nvPicPr>
                <p:cNvPr id="959" name="墨迹 958">
                  <a:extLst>
                    <a:ext uri="{FF2B5EF4-FFF2-40B4-BE49-F238E27FC236}">
                      <a16:creationId xmlns:a16="http://schemas.microsoft.com/office/drawing/2014/main" id="{C9E6C6DC-3DE5-4DE8-A02C-3D82B3519FBB}"/>
                    </a:ext>
                  </a:extLst>
                </p:cNvPr>
                <p:cNvPicPr/>
                <p:nvPr/>
              </p:nvPicPr>
              <p:blipFill>
                <a:blip r:embed="rId1302"/>
                <a:stretch>
                  <a:fillRect/>
                </a:stretch>
              </p:blipFill>
              <p:spPr>
                <a:xfrm>
                  <a:off x="9627525" y="5257072"/>
                  <a:ext cx="212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3">
              <p14:nvContentPartPr>
                <p14:cNvPr id="960" name="墨迹 959">
                  <a:extLst>
                    <a:ext uri="{FF2B5EF4-FFF2-40B4-BE49-F238E27FC236}">
                      <a16:creationId xmlns:a16="http://schemas.microsoft.com/office/drawing/2014/main" id="{C9503C41-3772-1EF9-827D-C19CE3F5D99E}"/>
                    </a:ext>
                  </a:extLst>
                </p14:cNvPr>
                <p14:cNvContentPartPr/>
                <p14:nvPr/>
              </p14:nvContentPartPr>
              <p14:xfrm>
                <a:off x="9673245" y="5353192"/>
                <a:ext cx="241200" cy="202320"/>
              </p14:xfrm>
            </p:contentPart>
          </mc:Choice>
          <mc:Fallback>
            <p:pic>
              <p:nvPicPr>
                <p:cNvPr id="960" name="墨迹 959">
                  <a:extLst>
                    <a:ext uri="{FF2B5EF4-FFF2-40B4-BE49-F238E27FC236}">
                      <a16:creationId xmlns:a16="http://schemas.microsoft.com/office/drawing/2014/main" id="{C9503C41-3772-1EF9-827D-C19CE3F5D99E}"/>
                    </a:ext>
                  </a:extLst>
                </p:cNvPr>
                <p:cNvPicPr/>
                <p:nvPr/>
              </p:nvPicPr>
              <p:blipFill>
                <a:blip r:embed="rId1304"/>
                <a:stretch>
                  <a:fillRect/>
                </a:stretch>
              </p:blipFill>
              <p:spPr>
                <a:xfrm>
                  <a:off x="9655245" y="5335192"/>
                  <a:ext cx="276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5">
              <p14:nvContentPartPr>
                <p14:cNvPr id="963" name="墨迹 962">
                  <a:extLst>
                    <a:ext uri="{FF2B5EF4-FFF2-40B4-BE49-F238E27FC236}">
                      <a16:creationId xmlns:a16="http://schemas.microsoft.com/office/drawing/2014/main" id="{941EF8D7-F098-6578-B191-A4FB42F2368E}"/>
                    </a:ext>
                  </a:extLst>
                </p14:cNvPr>
                <p14:cNvContentPartPr/>
                <p14:nvPr/>
              </p14:nvContentPartPr>
              <p14:xfrm>
                <a:off x="9890685" y="5113072"/>
                <a:ext cx="101160" cy="386640"/>
              </p14:xfrm>
            </p:contentPart>
          </mc:Choice>
          <mc:Fallback>
            <p:pic>
              <p:nvPicPr>
                <p:cNvPr id="963" name="墨迹 962">
                  <a:extLst>
                    <a:ext uri="{FF2B5EF4-FFF2-40B4-BE49-F238E27FC236}">
                      <a16:creationId xmlns:a16="http://schemas.microsoft.com/office/drawing/2014/main" id="{941EF8D7-F098-6578-B191-A4FB42F2368E}"/>
                    </a:ext>
                  </a:extLst>
                </p:cNvPr>
                <p:cNvPicPr/>
                <p:nvPr/>
              </p:nvPicPr>
              <p:blipFill>
                <a:blip r:embed="rId1306"/>
                <a:stretch>
                  <a:fillRect/>
                </a:stretch>
              </p:blipFill>
              <p:spPr>
                <a:xfrm>
                  <a:off x="9873045" y="5095072"/>
                  <a:ext cx="1368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7">
              <p14:nvContentPartPr>
                <p14:cNvPr id="965" name="墨迹 964">
                  <a:extLst>
                    <a:ext uri="{FF2B5EF4-FFF2-40B4-BE49-F238E27FC236}">
                      <a16:creationId xmlns:a16="http://schemas.microsoft.com/office/drawing/2014/main" id="{18AC99A4-CA9F-7C56-6ED4-AAAA9BDDA086}"/>
                    </a:ext>
                  </a:extLst>
                </p14:cNvPr>
                <p14:cNvContentPartPr/>
                <p14:nvPr/>
              </p14:nvContentPartPr>
              <p14:xfrm>
                <a:off x="8937045" y="5583592"/>
                <a:ext cx="153360" cy="288000"/>
              </p14:xfrm>
            </p:contentPart>
          </mc:Choice>
          <mc:Fallback>
            <p:pic>
              <p:nvPicPr>
                <p:cNvPr id="965" name="墨迹 964">
                  <a:extLst>
                    <a:ext uri="{FF2B5EF4-FFF2-40B4-BE49-F238E27FC236}">
                      <a16:creationId xmlns:a16="http://schemas.microsoft.com/office/drawing/2014/main" id="{18AC99A4-CA9F-7C56-6ED4-AAAA9BDDA086}"/>
                    </a:ext>
                  </a:extLst>
                </p:cNvPr>
                <p:cNvPicPr/>
                <p:nvPr/>
              </p:nvPicPr>
              <p:blipFill>
                <a:blip r:embed="rId1308"/>
                <a:stretch>
                  <a:fillRect/>
                </a:stretch>
              </p:blipFill>
              <p:spPr>
                <a:xfrm>
                  <a:off x="8919045" y="5565592"/>
                  <a:ext cx="189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9">
              <p14:nvContentPartPr>
                <p14:cNvPr id="966" name="墨迹 965">
                  <a:extLst>
                    <a:ext uri="{FF2B5EF4-FFF2-40B4-BE49-F238E27FC236}">
                      <a16:creationId xmlns:a16="http://schemas.microsoft.com/office/drawing/2014/main" id="{F1C8310A-DCC2-1A05-CA20-23EAE566478C}"/>
                    </a:ext>
                  </a:extLst>
                </p14:cNvPr>
                <p14:cNvContentPartPr/>
                <p14:nvPr/>
              </p14:nvContentPartPr>
              <p14:xfrm>
                <a:off x="9011205" y="5666392"/>
                <a:ext cx="141120" cy="22320"/>
              </p14:xfrm>
            </p:contentPart>
          </mc:Choice>
          <mc:Fallback>
            <p:pic>
              <p:nvPicPr>
                <p:cNvPr id="966" name="墨迹 965">
                  <a:extLst>
                    <a:ext uri="{FF2B5EF4-FFF2-40B4-BE49-F238E27FC236}">
                      <a16:creationId xmlns:a16="http://schemas.microsoft.com/office/drawing/2014/main" id="{F1C8310A-DCC2-1A05-CA20-23EAE566478C}"/>
                    </a:ext>
                  </a:extLst>
                </p:cNvPr>
                <p:cNvPicPr/>
                <p:nvPr/>
              </p:nvPicPr>
              <p:blipFill>
                <a:blip r:embed="rId1310"/>
                <a:stretch>
                  <a:fillRect/>
                </a:stretch>
              </p:blipFill>
              <p:spPr>
                <a:xfrm>
                  <a:off x="8993205" y="5648752"/>
                  <a:ext cx="17676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9" name="组合 968">
            <a:extLst>
              <a:ext uri="{FF2B5EF4-FFF2-40B4-BE49-F238E27FC236}">
                <a16:creationId xmlns:a16="http://schemas.microsoft.com/office/drawing/2014/main" id="{41EEED4B-B3B9-A232-9FD8-79B55F402FC0}"/>
              </a:ext>
            </a:extLst>
          </p:cNvPr>
          <p:cNvGrpSpPr/>
          <p:nvPr/>
        </p:nvGrpSpPr>
        <p:grpSpPr>
          <a:xfrm>
            <a:off x="689805" y="3911392"/>
            <a:ext cx="2454480" cy="2936520"/>
            <a:chOff x="689805" y="3911392"/>
            <a:chExt cx="2454480" cy="29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1">
              <p14:nvContentPartPr>
                <p14:cNvPr id="546" name="墨迹 545">
                  <a:extLst>
                    <a:ext uri="{FF2B5EF4-FFF2-40B4-BE49-F238E27FC236}">
                      <a16:creationId xmlns:a16="http://schemas.microsoft.com/office/drawing/2014/main" id="{F2EB7D07-E532-4CF5-D0E8-CCF29680F8BC}"/>
                    </a:ext>
                  </a:extLst>
                </p14:cNvPr>
                <p14:cNvContentPartPr/>
                <p14:nvPr/>
              </p14:nvContentPartPr>
              <p14:xfrm>
                <a:off x="778005" y="3968632"/>
                <a:ext cx="1440" cy="5760"/>
              </p14:xfrm>
            </p:contentPart>
          </mc:Choice>
          <mc:Fallback>
            <p:pic>
              <p:nvPicPr>
                <p:cNvPr id="546" name="墨迹 545">
                  <a:extLst>
                    <a:ext uri="{FF2B5EF4-FFF2-40B4-BE49-F238E27FC236}">
                      <a16:creationId xmlns:a16="http://schemas.microsoft.com/office/drawing/2014/main" id="{F2EB7D07-E532-4CF5-D0E8-CCF29680F8BC}"/>
                    </a:ext>
                  </a:extLst>
                </p:cNvPr>
                <p:cNvPicPr/>
                <p:nvPr/>
              </p:nvPicPr>
              <p:blipFill>
                <a:blip r:embed="rId1312"/>
                <a:stretch>
                  <a:fillRect/>
                </a:stretch>
              </p:blipFill>
              <p:spPr>
                <a:xfrm>
                  <a:off x="760365" y="3950992"/>
                  <a:ext cx="37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3">
              <p14:nvContentPartPr>
                <p14:cNvPr id="547" name="墨迹 546">
                  <a:extLst>
                    <a:ext uri="{FF2B5EF4-FFF2-40B4-BE49-F238E27FC236}">
                      <a16:creationId xmlns:a16="http://schemas.microsoft.com/office/drawing/2014/main" id="{82A15B03-54F2-1E21-B9E5-84F12C470957}"/>
                    </a:ext>
                  </a:extLst>
                </p14:cNvPr>
                <p14:cNvContentPartPr/>
                <p14:nvPr/>
              </p14:nvContentPartPr>
              <p14:xfrm>
                <a:off x="770805" y="4049272"/>
                <a:ext cx="360" cy="360"/>
              </p14:xfrm>
            </p:contentPart>
          </mc:Choice>
          <mc:Fallback>
            <p:pic>
              <p:nvPicPr>
                <p:cNvPr id="547" name="墨迹 546">
                  <a:extLst>
                    <a:ext uri="{FF2B5EF4-FFF2-40B4-BE49-F238E27FC236}">
                      <a16:creationId xmlns:a16="http://schemas.microsoft.com/office/drawing/2014/main" id="{82A15B03-54F2-1E21-B9E5-84F12C470957}"/>
                    </a:ext>
                  </a:extLst>
                </p:cNvPr>
                <p:cNvPicPr/>
                <p:nvPr/>
              </p:nvPicPr>
              <p:blipFill>
                <a:blip r:embed="rId1314"/>
                <a:stretch>
                  <a:fillRect/>
                </a:stretch>
              </p:blipFill>
              <p:spPr>
                <a:xfrm>
                  <a:off x="753165" y="403163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5">
              <p14:nvContentPartPr>
                <p14:cNvPr id="554" name="墨迹 553">
                  <a:extLst>
                    <a:ext uri="{FF2B5EF4-FFF2-40B4-BE49-F238E27FC236}">
                      <a16:creationId xmlns:a16="http://schemas.microsoft.com/office/drawing/2014/main" id="{CEBCB571-0DEC-E7DB-8CC7-6DAB2EFC4B47}"/>
                    </a:ext>
                  </a:extLst>
                </p14:cNvPr>
                <p14:cNvContentPartPr/>
                <p14:nvPr/>
              </p14:nvContentPartPr>
              <p14:xfrm>
                <a:off x="758205" y="4046392"/>
                <a:ext cx="1440" cy="31680"/>
              </p14:xfrm>
            </p:contentPart>
          </mc:Choice>
          <mc:Fallback>
            <p:pic>
              <p:nvPicPr>
                <p:cNvPr id="554" name="墨迹 553">
                  <a:extLst>
                    <a:ext uri="{FF2B5EF4-FFF2-40B4-BE49-F238E27FC236}">
                      <a16:creationId xmlns:a16="http://schemas.microsoft.com/office/drawing/2014/main" id="{CEBCB571-0DEC-E7DB-8CC7-6DAB2EFC4B47}"/>
                    </a:ext>
                  </a:extLst>
                </p:cNvPr>
                <p:cNvPicPr/>
                <p:nvPr/>
              </p:nvPicPr>
              <p:blipFill>
                <a:blip r:embed="rId1316"/>
                <a:stretch>
                  <a:fillRect/>
                </a:stretch>
              </p:blipFill>
              <p:spPr>
                <a:xfrm>
                  <a:off x="740565" y="4028392"/>
                  <a:ext cx="37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7">
              <p14:nvContentPartPr>
                <p14:cNvPr id="555" name="墨迹 554">
                  <a:extLst>
                    <a:ext uri="{FF2B5EF4-FFF2-40B4-BE49-F238E27FC236}">
                      <a16:creationId xmlns:a16="http://schemas.microsoft.com/office/drawing/2014/main" id="{295D621A-CF39-C44B-27C5-06EB2703F4FD}"/>
                    </a:ext>
                  </a:extLst>
                </p14:cNvPr>
                <p14:cNvContentPartPr/>
                <p14:nvPr/>
              </p14:nvContentPartPr>
              <p14:xfrm>
                <a:off x="759285" y="4132792"/>
                <a:ext cx="1440" cy="176760"/>
              </p14:xfrm>
            </p:contentPart>
          </mc:Choice>
          <mc:Fallback>
            <p:pic>
              <p:nvPicPr>
                <p:cNvPr id="555" name="墨迹 554">
                  <a:extLst>
                    <a:ext uri="{FF2B5EF4-FFF2-40B4-BE49-F238E27FC236}">
                      <a16:creationId xmlns:a16="http://schemas.microsoft.com/office/drawing/2014/main" id="{295D621A-CF39-C44B-27C5-06EB2703F4FD}"/>
                    </a:ext>
                  </a:extLst>
                </p:cNvPr>
                <p:cNvPicPr/>
                <p:nvPr/>
              </p:nvPicPr>
              <p:blipFill>
                <a:blip r:embed="rId1318"/>
                <a:stretch>
                  <a:fillRect/>
                </a:stretch>
              </p:blipFill>
              <p:spPr>
                <a:xfrm>
                  <a:off x="741645" y="4115152"/>
                  <a:ext cx="37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9">
              <p14:nvContentPartPr>
                <p14:cNvPr id="556" name="墨迹 555">
                  <a:extLst>
                    <a:ext uri="{FF2B5EF4-FFF2-40B4-BE49-F238E27FC236}">
                      <a16:creationId xmlns:a16="http://schemas.microsoft.com/office/drawing/2014/main" id="{EBC77550-38F1-6190-3BE6-01281C9A6846}"/>
                    </a:ext>
                  </a:extLst>
                </p14:cNvPr>
                <p14:cNvContentPartPr/>
                <p14:nvPr/>
              </p14:nvContentPartPr>
              <p14:xfrm>
                <a:off x="768645" y="4440952"/>
                <a:ext cx="7560" cy="137160"/>
              </p14:xfrm>
            </p:contentPart>
          </mc:Choice>
          <mc:Fallback>
            <p:pic>
              <p:nvPicPr>
                <p:cNvPr id="556" name="墨迹 555">
                  <a:extLst>
                    <a:ext uri="{FF2B5EF4-FFF2-40B4-BE49-F238E27FC236}">
                      <a16:creationId xmlns:a16="http://schemas.microsoft.com/office/drawing/2014/main" id="{EBC77550-38F1-6190-3BE6-01281C9A6846}"/>
                    </a:ext>
                  </a:extLst>
                </p:cNvPr>
                <p:cNvPicPr/>
                <p:nvPr/>
              </p:nvPicPr>
              <p:blipFill>
                <a:blip r:embed="rId1320"/>
                <a:stretch>
                  <a:fillRect/>
                </a:stretch>
              </p:blipFill>
              <p:spPr>
                <a:xfrm>
                  <a:off x="751005" y="4423312"/>
                  <a:ext cx="43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1">
              <p14:nvContentPartPr>
                <p14:cNvPr id="557" name="墨迹 556">
                  <a:extLst>
                    <a:ext uri="{FF2B5EF4-FFF2-40B4-BE49-F238E27FC236}">
                      <a16:creationId xmlns:a16="http://schemas.microsoft.com/office/drawing/2014/main" id="{7CDDE8FC-3063-66D9-E340-98192E88EBDA}"/>
                    </a:ext>
                  </a:extLst>
                </p14:cNvPr>
                <p14:cNvContentPartPr/>
                <p14:nvPr/>
              </p14:nvContentPartPr>
              <p14:xfrm>
                <a:off x="777285" y="4692952"/>
                <a:ext cx="2520" cy="121680"/>
              </p14:xfrm>
            </p:contentPart>
          </mc:Choice>
          <mc:Fallback>
            <p:pic>
              <p:nvPicPr>
                <p:cNvPr id="557" name="墨迹 556">
                  <a:extLst>
                    <a:ext uri="{FF2B5EF4-FFF2-40B4-BE49-F238E27FC236}">
                      <a16:creationId xmlns:a16="http://schemas.microsoft.com/office/drawing/2014/main" id="{7CDDE8FC-3063-66D9-E340-98192E88EBDA}"/>
                    </a:ext>
                  </a:extLst>
                </p:cNvPr>
                <p:cNvPicPr/>
                <p:nvPr/>
              </p:nvPicPr>
              <p:blipFill>
                <a:blip r:embed="rId1322"/>
                <a:stretch>
                  <a:fillRect/>
                </a:stretch>
              </p:blipFill>
              <p:spPr>
                <a:xfrm>
                  <a:off x="759285" y="4674952"/>
                  <a:ext cx="38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3">
              <p14:nvContentPartPr>
                <p14:cNvPr id="558" name="墨迹 557">
                  <a:extLst>
                    <a:ext uri="{FF2B5EF4-FFF2-40B4-BE49-F238E27FC236}">
                      <a16:creationId xmlns:a16="http://schemas.microsoft.com/office/drawing/2014/main" id="{9857AF32-EE6C-3A16-F24A-B2A8C76F2E62}"/>
                    </a:ext>
                  </a:extLst>
                </p14:cNvPr>
                <p14:cNvContentPartPr/>
                <p14:nvPr/>
              </p14:nvContentPartPr>
              <p14:xfrm>
                <a:off x="710325" y="4337632"/>
                <a:ext cx="5760" cy="1440"/>
              </p14:xfrm>
            </p:contentPart>
          </mc:Choice>
          <mc:Fallback>
            <p:pic>
              <p:nvPicPr>
                <p:cNvPr id="558" name="墨迹 557">
                  <a:extLst>
                    <a:ext uri="{FF2B5EF4-FFF2-40B4-BE49-F238E27FC236}">
                      <a16:creationId xmlns:a16="http://schemas.microsoft.com/office/drawing/2014/main" id="{9857AF32-EE6C-3A16-F24A-B2A8C76F2E62}"/>
                    </a:ext>
                  </a:extLst>
                </p:cNvPr>
                <p:cNvPicPr/>
                <p:nvPr/>
              </p:nvPicPr>
              <p:blipFill>
                <a:blip r:embed="rId1324"/>
                <a:stretch>
                  <a:fillRect/>
                </a:stretch>
              </p:blipFill>
              <p:spPr>
                <a:xfrm>
                  <a:off x="692325" y="4319992"/>
                  <a:ext cx="41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5">
              <p14:nvContentPartPr>
                <p14:cNvPr id="559" name="墨迹 558">
                  <a:extLst>
                    <a:ext uri="{FF2B5EF4-FFF2-40B4-BE49-F238E27FC236}">
                      <a16:creationId xmlns:a16="http://schemas.microsoft.com/office/drawing/2014/main" id="{ACEFCB38-1F1A-348D-4C41-86108BE04AB9}"/>
                    </a:ext>
                  </a:extLst>
                </p14:cNvPr>
                <p14:cNvContentPartPr/>
                <p14:nvPr/>
              </p14:nvContentPartPr>
              <p14:xfrm>
                <a:off x="710325" y="4313512"/>
                <a:ext cx="15120" cy="24480"/>
              </p14:xfrm>
            </p:contentPart>
          </mc:Choice>
          <mc:Fallback>
            <p:pic>
              <p:nvPicPr>
                <p:cNvPr id="559" name="墨迹 558">
                  <a:extLst>
                    <a:ext uri="{FF2B5EF4-FFF2-40B4-BE49-F238E27FC236}">
                      <a16:creationId xmlns:a16="http://schemas.microsoft.com/office/drawing/2014/main" id="{ACEFCB38-1F1A-348D-4C41-86108BE04AB9}"/>
                    </a:ext>
                  </a:extLst>
                </p:cNvPr>
                <p:cNvPicPr/>
                <p:nvPr/>
              </p:nvPicPr>
              <p:blipFill>
                <a:blip r:embed="rId1326"/>
                <a:stretch>
                  <a:fillRect/>
                </a:stretch>
              </p:blipFill>
              <p:spPr>
                <a:xfrm>
                  <a:off x="692325" y="4295872"/>
                  <a:ext cx="507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7">
              <p14:nvContentPartPr>
                <p14:cNvPr id="560" name="墨迹 559">
                  <a:extLst>
                    <a:ext uri="{FF2B5EF4-FFF2-40B4-BE49-F238E27FC236}">
                      <a16:creationId xmlns:a16="http://schemas.microsoft.com/office/drawing/2014/main" id="{8C62FD28-35A2-D20C-FE5C-314C5D18F508}"/>
                    </a:ext>
                  </a:extLst>
                </p14:cNvPr>
                <p14:cNvContentPartPr/>
                <p14:nvPr/>
              </p14:nvContentPartPr>
              <p14:xfrm>
                <a:off x="725085" y="4259512"/>
                <a:ext cx="4680" cy="310680"/>
              </p14:xfrm>
            </p:contentPart>
          </mc:Choice>
          <mc:Fallback>
            <p:pic>
              <p:nvPicPr>
                <p:cNvPr id="560" name="墨迹 559">
                  <a:extLst>
                    <a:ext uri="{FF2B5EF4-FFF2-40B4-BE49-F238E27FC236}">
                      <a16:creationId xmlns:a16="http://schemas.microsoft.com/office/drawing/2014/main" id="{8C62FD28-35A2-D20C-FE5C-314C5D18F508}"/>
                    </a:ext>
                  </a:extLst>
                </p:cNvPr>
                <p:cNvPicPr/>
                <p:nvPr/>
              </p:nvPicPr>
              <p:blipFill>
                <a:blip r:embed="rId1328"/>
                <a:stretch>
                  <a:fillRect/>
                </a:stretch>
              </p:blipFill>
              <p:spPr>
                <a:xfrm>
                  <a:off x="707085" y="4241512"/>
                  <a:ext cx="40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9">
              <p14:nvContentPartPr>
                <p14:cNvPr id="561" name="墨迹 560">
                  <a:extLst>
                    <a:ext uri="{FF2B5EF4-FFF2-40B4-BE49-F238E27FC236}">
                      <a16:creationId xmlns:a16="http://schemas.microsoft.com/office/drawing/2014/main" id="{6F09C6AF-84B4-AA15-A11A-F2C5CC647EEB}"/>
                    </a:ext>
                  </a:extLst>
                </p14:cNvPr>
                <p14:cNvContentPartPr/>
                <p14:nvPr/>
              </p14:nvContentPartPr>
              <p14:xfrm>
                <a:off x="729045" y="4635352"/>
                <a:ext cx="11880" cy="220680"/>
              </p14:xfrm>
            </p:contentPart>
          </mc:Choice>
          <mc:Fallback>
            <p:pic>
              <p:nvPicPr>
                <p:cNvPr id="561" name="墨迹 560">
                  <a:extLst>
                    <a:ext uri="{FF2B5EF4-FFF2-40B4-BE49-F238E27FC236}">
                      <a16:creationId xmlns:a16="http://schemas.microsoft.com/office/drawing/2014/main" id="{6F09C6AF-84B4-AA15-A11A-F2C5CC647EEB}"/>
                    </a:ext>
                  </a:extLst>
                </p:cNvPr>
                <p:cNvPicPr/>
                <p:nvPr/>
              </p:nvPicPr>
              <p:blipFill>
                <a:blip r:embed="rId1330"/>
                <a:stretch>
                  <a:fillRect/>
                </a:stretch>
              </p:blipFill>
              <p:spPr>
                <a:xfrm>
                  <a:off x="711405" y="4617712"/>
                  <a:ext cx="47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1">
              <p14:nvContentPartPr>
                <p14:cNvPr id="562" name="墨迹 561">
                  <a:extLst>
                    <a:ext uri="{FF2B5EF4-FFF2-40B4-BE49-F238E27FC236}">
                      <a16:creationId xmlns:a16="http://schemas.microsoft.com/office/drawing/2014/main" id="{2B5C53AB-33BF-9089-1423-85A827CCC3FA}"/>
                    </a:ext>
                  </a:extLst>
                </p14:cNvPr>
                <p14:cNvContentPartPr/>
                <p14:nvPr/>
              </p14:nvContentPartPr>
              <p14:xfrm>
                <a:off x="744885" y="4936312"/>
                <a:ext cx="10800" cy="257400"/>
              </p14:xfrm>
            </p:contentPart>
          </mc:Choice>
          <mc:Fallback>
            <p:pic>
              <p:nvPicPr>
                <p:cNvPr id="562" name="墨迹 561">
                  <a:extLst>
                    <a:ext uri="{FF2B5EF4-FFF2-40B4-BE49-F238E27FC236}">
                      <a16:creationId xmlns:a16="http://schemas.microsoft.com/office/drawing/2014/main" id="{2B5C53AB-33BF-9089-1423-85A827CCC3FA}"/>
                    </a:ext>
                  </a:extLst>
                </p:cNvPr>
                <p:cNvPicPr/>
                <p:nvPr/>
              </p:nvPicPr>
              <p:blipFill>
                <a:blip r:embed="rId1332"/>
                <a:stretch>
                  <a:fillRect/>
                </a:stretch>
              </p:blipFill>
              <p:spPr>
                <a:xfrm>
                  <a:off x="726885" y="4918312"/>
                  <a:ext cx="46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3">
              <p14:nvContentPartPr>
                <p14:cNvPr id="563" name="墨迹 562">
                  <a:extLst>
                    <a:ext uri="{FF2B5EF4-FFF2-40B4-BE49-F238E27FC236}">
                      <a16:creationId xmlns:a16="http://schemas.microsoft.com/office/drawing/2014/main" id="{6C7150D9-13AC-5CFD-A7D0-E09637306C48}"/>
                    </a:ext>
                  </a:extLst>
                </p14:cNvPr>
                <p14:cNvContentPartPr/>
                <p14:nvPr/>
              </p14:nvContentPartPr>
              <p14:xfrm>
                <a:off x="758205" y="5250592"/>
                <a:ext cx="9720" cy="186120"/>
              </p14:xfrm>
            </p:contentPart>
          </mc:Choice>
          <mc:Fallback>
            <p:pic>
              <p:nvPicPr>
                <p:cNvPr id="563" name="墨迹 562">
                  <a:extLst>
                    <a:ext uri="{FF2B5EF4-FFF2-40B4-BE49-F238E27FC236}">
                      <a16:creationId xmlns:a16="http://schemas.microsoft.com/office/drawing/2014/main" id="{6C7150D9-13AC-5CFD-A7D0-E09637306C48}"/>
                    </a:ext>
                  </a:extLst>
                </p:cNvPr>
                <p:cNvPicPr/>
                <p:nvPr/>
              </p:nvPicPr>
              <p:blipFill>
                <a:blip r:embed="rId1334"/>
                <a:stretch>
                  <a:fillRect/>
                </a:stretch>
              </p:blipFill>
              <p:spPr>
                <a:xfrm>
                  <a:off x="740565" y="5232592"/>
                  <a:ext cx="45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5">
              <p14:nvContentPartPr>
                <p14:cNvPr id="564" name="墨迹 563">
                  <a:extLst>
                    <a:ext uri="{FF2B5EF4-FFF2-40B4-BE49-F238E27FC236}">
                      <a16:creationId xmlns:a16="http://schemas.microsoft.com/office/drawing/2014/main" id="{346C1E4F-DC01-8DAC-07F8-055FD32C5B57}"/>
                    </a:ext>
                  </a:extLst>
                </p14:cNvPr>
                <p14:cNvContentPartPr/>
                <p14:nvPr/>
              </p14:nvContentPartPr>
              <p14:xfrm>
                <a:off x="767565" y="5476312"/>
                <a:ext cx="360" cy="20160"/>
              </p14:xfrm>
            </p:contentPart>
          </mc:Choice>
          <mc:Fallback>
            <p:pic>
              <p:nvPicPr>
                <p:cNvPr id="564" name="墨迹 563">
                  <a:extLst>
                    <a:ext uri="{FF2B5EF4-FFF2-40B4-BE49-F238E27FC236}">
                      <a16:creationId xmlns:a16="http://schemas.microsoft.com/office/drawing/2014/main" id="{346C1E4F-DC01-8DAC-07F8-055FD32C5B57}"/>
                    </a:ext>
                  </a:extLst>
                </p:cNvPr>
                <p:cNvPicPr/>
                <p:nvPr/>
              </p:nvPicPr>
              <p:blipFill>
                <a:blip r:embed="rId1336"/>
                <a:stretch>
                  <a:fillRect/>
                </a:stretch>
              </p:blipFill>
              <p:spPr>
                <a:xfrm>
                  <a:off x="749925" y="5458312"/>
                  <a:ext cx="36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7">
              <p14:nvContentPartPr>
                <p14:cNvPr id="565" name="墨迹 564">
                  <a:extLst>
                    <a:ext uri="{FF2B5EF4-FFF2-40B4-BE49-F238E27FC236}">
                      <a16:creationId xmlns:a16="http://schemas.microsoft.com/office/drawing/2014/main" id="{37DCACCB-C3E1-E77A-DB36-6DAF2F6A5D2F}"/>
                    </a:ext>
                  </a:extLst>
                </p14:cNvPr>
                <p14:cNvContentPartPr/>
                <p14:nvPr/>
              </p14:nvContentPartPr>
              <p14:xfrm>
                <a:off x="765765" y="3974032"/>
                <a:ext cx="28440" cy="9720"/>
              </p14:xfrm>
            </p:contentPart>
          </mc:Choice>
          <mc:Fallback>
            <p:pic>
              <p:nvPicPr>
                <p:cNvPr id="565" name="墨迹 564">
                  <a:extLst>
                    <a:ext uri="{FF2B5EF4-FFF2-40B4-BE49-F238E27FC236}">
                      <a16:creationId xmlns:a16="http://schemas.microsoft.com/office/drawing/2014/main" id="{37DCACCB-C3E1-E77A-DB36-6DAF2F6A5D2F}"/>
                    </a:ext>
                  </a:extLst>
                </p:cNvPr>
                <p:cNvPicPr/>
                <p:nvPr/>
              </p:nvPicPr>
              <p:blipFill>
                <a:blip r:embed="rId1338"/>
                <a:stretch>
                  <a:fillRect/>
                </a:stretch>
              </p:blipFill>
              <p:spPr>
                <a:xfrm>
                  <a:off x="747765" y="3956392"/>
                  <a:ext cx="64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9">
              <p14:nvContentPartPr>
                <p14:cNvPr id="566" name="墨迹 565">
                  <a:extLst>
                    <a:ext uri="{FF2B5EF4-FFF2-40B4-BE49-F238E27FC236}">
                      <a16:creationId xmlns:a16="http://schemas.microsoft.com/office/drawing/2014/main" id="{6D5EEF8B-1883-AA63-A53B-7CFD3AD95B3C}"/>
                    </a:ext>
                  </a:extLst>
                </p14:cNvPr>
                <p14:cNvContentPartPr/>
                <p14:nvPr/>
              </p14:nvContentPartPr>
              <p14:xfrm>
                <a:off x="765765" y="3931552"/>
                <a:ext cx="151920" cy="52560"/>
              </p14:xfrm>
            </p:contentPart>
          </mc:Choice>
          <mc:Fallback>
            <p:pic>
              <p:nvPicPr>
                <p:cNvPr id="566" name="墨迹 565">
                  <a:extLst>
                    <a:ext uri="{FF2B5EF4-FFF2-40B4-BE49-F238E27FC236}">
                      <a16:creationId xmlns:a16="http://schemas.microsoft.com/office/drawing/2014/main" id="{6D5EEF8B-1883-AA63-A53B-7CFD3AD95B3C}"/>
                    </a:ext>
                  </a:extLst>
                </p:cNvPr>
                <p:cNvPicPr/>
                <p:nvPr/>
              </p:nvPicPr>
              <p:blipFill>
                <a:blip r:embed="rId1340"/>
                <a:stretch>
                  <a:fillRect/>
                </a:stretch>
              </p:blipFill>
              <p:spPr>
                <a:xfrm>
                  <a:off x="747765" y="3913552"/>
                  <a:ext cx="187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1">
              <p14:nvContentPartPr>
                <p14:cNvPr id="567" name="墨迹 566">
                  <a:extLst>
                    <a:ext uri="{FF2B5EF4-FFF2-40B4-BE49-F238E27FC236}">
                      <a16:creationId xmlns:a16="http://schemas.microsoft.com/office/drawing/2014/main" id="{C3D82392-8539-B2E5-05CD-5F8729E412DA}"/>
                    </a:ext>
                  </a:extLst>
                </p14:cNvPr>
                <p14:cNvContentPartPr/>
                <p14:nvPr/>
              </p14:nvContentPartPr>
              <p14:xfrm>
                <a:off x="882765" y="3911392"/>
                <a:ext cx="100800" cy="28440"/>
              </p14:xfrm>
            </p:contentPart>
          </mc:Choice>
          <mc:Fallback>
            <p:pic>
              <p:nvPicPr>
                <p:cNvPr id="567" name="墨迹 566">
                  <a:extLst>
                    <a:ext uri="{FF2B5EF4-FFF2-40B4-BE49-F238E27FC236}">
                      <a16:creationId xmlns:a16="http://schemas.microsoft.com/office/drawing/2014/main" id="{C3D82392-8539-B2E5-05CD-5F8729E412DA}"/>
                    </a:ext>
                  </a:extLst>
                </p:cNvPr>
                <p:cNvPicPr/>
                <p:nvPr/>
              </p:nvPicPr>
              <p:blipFill>
                <a:blip r:embed="rId1342"/>
                <a:stretch>
                  <a:fillRect/>
                </a:stretch>
              </p:blipFill>
              <p:spPr>
                <a:xfrm>
                  <a:off x="864765" y="3893752"/>
                  <a:ext cx="1364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3">
              <p14:nvContentPartPr>
                <p14:cNvPr id="568" name="墨迹 567">
                  <a:extLst>
                    <a:ext uri="{FF2B5EF4-FFF2-40B4-BE49-F238E27FC236}">
                      <a16:creationId xmlns:a16="http://schemas.microsoft.com/office/drawing/2014/main" id="{F1B163B1-862D-1B92-CA7A-810DEE9E3423}"/>
                    </a:ext>
                  </a:extLst>
                </p14:cNvPr>
                <p14:cNvContentPartPr/>
                <p14:nvPr/>
              </p14:nvContentPartPr>
              <p14:xfrm>
                <a:off x="1015245" y="3915712"/>
                <a:ext cx="67320" cy="21240"/>
              </p14:xfrm>
            </p:contentPart>
          </mc:Choice>
          <mc:Fallback>
            <p:pic>
              <p:nvPicPr>
                <p:cNvPr id="568" name="墨迹 567">
                  <a:extLst>
                    <a:ext uri="{FF2B5EF4-FFF2-40B4-BE49-F238E27FC236}">
                      <a16:creationId xmlns:a16="http://schemas.microsoft.com/office/drawing/2014/main" id="{F1B163B1-862D-1B92-CA7A-810DEE9E3423}"/>
                    </a:ext>
                  </a:extLst>
                </p:cNvPr>
                <p:cNvPicPr/>
                <p:nvPr/>
              </p:nvPicPr>
              <p:blipFill>
                <a:blip r:embed="rId1344"/>
                <a:stretch>
                  <a:fillRect/>
                </a:stretch>
              </p:blipFill>
              <p:spPr>
                <a:xfrm>
                  <a:off x="997605" y="3897712"/>
                  <a:ext cx="102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5">
              <p14:nvContentPartPr>
                <p14:cNvPr id="569" name="墨迹 568">
                  <a:extLst>
                    <a:ext uri="{FF2B5EF4-FFF2-40B4-BE49-F238E27FC236}">
                      <a16:creationId xmlns:a16="http://schemas.microsoft.com/office/drawing/2014/main" id="{D1A9DE41-AA13-9BDE-3929-A68071538CB0}"/>
                    </a:ext>
                  </a:extLst>
                </p14:cNvPr>
                <p14:cNvContentPartPr/>
                <p14:nvPr/>
              </p14:nvContentPartPr>
              <p14:xfrm>
                <a:off x="1098765" y="3976192"/>
                <a:ext cx="44280" cy="159120"/>
              </p14:xfrm>
            </p:contentPart>
          </mc:Choice>
          <mc:Fallback>
            <p:pic>
              <p:nvPicPr>
                <p:cNvPr id="569" name="墨迹 568">
                  <a:extLst>
                    <a:ext uri="{FF2B5EF4-FFF2-40B4-BE49-F238E27FC236}">
                      <a16:creationId xmlns:a16="http://schemas.microsoft.com/office/drawing/2014/main" id="{D1A9DE41-AA13-9BDE-3929-A68071538CB0}"/>
                    </a:ext>
                  </a:extLst>
                </p:cNvPr>
                <p:cNvPicPr/>
                <p:nvPr/>
              </p:nvPicPr>
              <p:blipFill>
                <a:blip r:embed="rId1346"/>
                <a:stretch>
                  <a:fillRect/>
                </a:stretch>
              </p:blipFill>
              <p:spPr>
                <a:xfrm>
                  <a:off x="1081125" y="3958552"/>
                  <a:ext cx="79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7">
              <p14:nvContentPartPr>
                <p14:cNvPr id="570" name="墨迹 569">
                  <a:extLst>
                    <a:ext uri="{FF2B5EF4-FFF2-40B4-BE49-F238E27FC236}">
                      <a16:creationId xmlns:a16="http://schemas.microsoft.com/office/drawing/2014/main" id="{8E9C7268-AA5A-CE4C-5F64-55896E4B8D60}"/>
                    </a:ext>
                  </a:extLst>
                </p14:cNvPr>
                <p14:cNvContentPartPr/>
                <p14:nvPr/>
              </p14:nvContentPartPr>
              <p14:xfrm>
                <a:off x="1156365" y="4285432"/>
                <a:ext cx="26640" cy="305280"/>
              </p14:xfrm>
            </p:contentPart>
          </mc:Choice>
          <mc:Fallback>
            <p:pic>
              <p:nvPicPr>
                <p:cNvPr id="570" name="墨迹 569">
                  <a:extLst>
                    <a:ext uri="{FF2B5EF4-FFF2-40B4-BE49-F238E27FC236}">
                      <a16:creationId xmlns:a16="http://schemas.microsoft.com/office/drawing/2014/main" id="{8E9C7268-AA5A-CE4C-5F64-55896E4B8D60}"/>
                    </a:ext>
                  </a:extLst>
                </p:cNvPr>
                <p:cNvPicPr/>
                <p:nvPr/>
              </p:nvPicPr>
              <p:blipFill>
                <a:blip r:embed="rId1348"/>
                <a:stretch>
                  <a:fillRect/>
                </a:stretch>
              </p:blipFill>
              <p:spPr>
                <a:xfrm>
                  <a:off x="1138365" y="4267792"/>
                  <a:ext cx="622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9">
              <p14:nvContentPartPr>
                <p14:cNvPr id="571" name="墨迹 570">
                  <a:extLst>
                    <a:ext uri="{FF2B5EF4-FFF2-40B4-BE49-F238E27FC236}">
                      <a16:creationId xmlns:a16="http://schemas.microsoft.com/office/drawing/2014/main" id="{FC828340-6DC9-3B82-2E10-A5A7F4AF634A}"/>
                    </a:ext>
                  </a:extLst>
                </p14:cNvPr>
                <p14:cNvContentPartPr/>
                <p14:nvPr/>
              </p14:nvContentPartPr>
              <p14:xfrm>
                <a:off x="1192725" y="4663432"/>
                <a:ext cx="19080" cy="254160"/>
              </p14:xfrm>
            </p:contentPart>
          </mc:Choice>
          <mc:Fallback>
            <p:pic>
              <p:nvPicPr>
                <p:cNvPr id="571" name="墨迹 570">
                  <a:extLst>
                    <a:ext uri="{FF2B5EF4-FFF2-40B4-BE49-F238E27FC236}">
                      <a16:creationId xmlns:a16="http://schemas.microsoft.com/office/drawing/2014/main" id="{FC828340-6DC9-3B82-2E10-A5A7F4AF634A}"/>
                    </a:ext>
                  </a:extLst>
                </p:cNvPr>
                <p:cNvPicPr/>
                <p:nvPr/>
              </p:nvPicPr>
              <p:blipFill>
                <a:blip r:embed="rId1350"/>
                <a:stretch>
                  <a:fillRect/>
                </a:stretch>
              </p:blipFill>
              <p:spPr>
                <a:xfrm>
                  <a:off x="1175085" y="4645792"/>
                  <a:ext cx="54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1">
              <p14:nvContentPartPr>
                <p14:cNvPr id="572" name="墨迹 571">
                  <a:extLst>
                    <a:ext uri="{FF2B5EF4-FFF2-40B4-BE49-F238E27FC236}">
                      <a16:creationId xmlns:a16="http://schemas.microsoft.com/office/drawing/2014/main" id="{8EF5093B-CB82-4030-F693-D5B9C24ABD97}"/>
                    </a:ext>
                  </a:extLst>
                </p14:cNvPr>
                <p14:cNvContentPartPr/>
                <p14:nvPr/>
              </p14:nvContentPartPr>
              <p14:xfrm>
                <a:off x="1205325" y="4989592"/>
                <a:ext cx="16920" cy="315720"/>
              </p14:xfrm>
            </p:contentPart>
          </mc:Choice>
          <mc:Fallback>
            <p:pic>
              <p:nvPicPr>
                <p:cNvPr id="572" name="墨迹 571">
                  <a:extLst>
                    <a:ext uri="{FF2B5EF4-FFF2-40B4-BE49-F238E27FC236}">
                      <a16:creationId xmlns:a16="http://schemas.microsoft.com/office/drawing/2014/main" id="{8EF5093B-CB82-4030-F693-D5B9C24ABD97}"/>
                    </a:ext>
                  </a:extLst>
                </p:cNvPr>
                <p:cNvPicPr/>
                <p:nvPr/>
              </p:nvPicPr>
              <p:blipFill>
                <a:blip r:embed="rId1352"/>
                <a:stretch>
                  <a:fillRect/>
                </a:stretch>
              </p:blipFill>
              <p:spPr>
                <a:xfrm>
                  <a:off x="1187685" y="4971592"/>
                  <a:ext cx="52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3">
              <p14:nvContentPartPr>
                <p14:cNvPr id="573" name="墨迹 572">
                  <a:extLst>
                    <a:ext uri="{FF2B5EF4-FFF2-40B4-BE49-F238E27FC236}">
                      <a16:creationId xmlns:a16="http://schemas.microsoft.com/office/drawing/2014/main" id="{3DAB1C9F-9E0E-49D5-4F7B-85C8579E7DB5}"/>
                    </a:ext>
                  </a:extLst>
                </p14:cNvPr>
                <p14:cNvContentPartPr/>
                <p14:nvPr/>
              </p14:nvContentPartPr>
              <p14:xfrm>
                <a:off x="1192725" y="5378032"/>
                <a:ext cx="6480" cy="182160"/>
              </p14:xfrm>
            </p:contentPart>
          </mc:Choice>
          <mc:Fallback>
            <p:pic>
              <p:nvPicPr>
                <p:cNvPr id="573" name="墨迹 572">
                  <a:extLst>
                    <a:ext uri="{FF2B5EF4-FFF2-40B4-BE49-F238E27FC236}">
                      <a16:creationId xmlns:a16="http://schemas.microsoft.com/office/drawing/2014/main" id="{3DAB1C9F-9E0E-49D5-4F7B-85C8579E7DB5}"/>
                    </a:ext>
                  </a:extLst>
                </p:cNvPr>
                <p:cNvPicPr/>
                <p:nvPr/>
              </p:nvPicPr>
              <p:blipFill>
                <a:blip r:embed="rId1354"/>
                <a:stretch>
                  <a:fillRect/>
                </a:stretch>
              </p:blipFill>
              <p:spPr>
                <a:xfrm>
                  <a:off x="1175085" y="5360032"/>
                  <a:ext cx="421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5">
              <p14:nvContentPartPr>
                <p14:cNvPr id="574" name="墨迹 573">
                  <a:extLst>
                    <a:ext uri="{FF2B5EF4-FFF2-40B4-BE49-F238E27FC236}">
                      <a16:creationId xmlns:a16="http://schemas.microsoft.com/office/drawing/2014/main" id="{CE2A5219-2C7A-FDDF-664F-15AA7821B843}"/>
                    </a:ext>
                  </a:extLst>
                </p14:cNvPr>
                <p14:cNvContentPartPr/>
                <p14:nvPr/>
              </p14:nvContentPartPr>
              <p14:xfrm>
                <a:off x="1190925" y="5594032"/>
                <a:ext cx="2520" cy="6480"/>
              </p14:xfrm>
            </p:contentPart>
          </mc:Choice>
          <mc:Fallback>
            <p:pic>
              <p:nvPicPr>
                <p:cNvPr id="574" name="墨迹 573">
                  <a:extLst>
                    <a:ext uri="{FF2B5EF4-FFF2-40B4-BE49-F238E27FC236}">
                      <a16:creationId xmlns:a16="http://schemas.microsoft.com/office/drawing/2014/main" id="{CE2A5219-2C7A-FDDF-664F-15AA7821B843}"/>
                    </a:ext>
                  </a:extLst>
                </p:cNvPr>
                <p:cNvPicPr/>
                <p:nvPr/>
              </p:nvPicPr>
              <p:blipFill>
                <a:blip r:embed="rId1356"/>
                <a:stretch>
                  <a:fillRect/>
                </a:stretch>
              </p:blipFill>
              <p:spPr>
                <a:xfrm>
                  <a:off x="1172925" y="5576392"/>
                  <a:ext cx="38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7">
              <p14:nvContentPartPr>
                <p14:cNvPr id="584" name="墨迹 583">
                  <a:extLst>
                    <a:ext uri="{FF2B5EF4-FFF2-40B4-BE49-F238E27FC236}">
                      <a16:creationId xmlns:a16="http://schemas.microsoft.com/office/drawing/2014/main" id="{5625CA62-0AE2-69A6-BC08-4674BCD35002}"/>
                    </a:ext>
                  </a:extLst>
                </p14:cNvPr>
                <p14:cNvContentPartPr/>
                <p14:nvPr/>
              </p14:nvContentPartPr>
              <p14:xfrm>
                <a:off x="828405" y="5553352"/>
                <a:ext cx="46440" cy="9000"/>
              </p14:xfrm>
            </p:contentPart>
          </mc:Choice>
          <mc:Fallback>
            <p:pic>
              <p:nvPicPr>
                <p:cNvPr id="584" name="墨迹 583">
                  <a:extLst>
                    <a:ext uri="{FF2B5EF4-FFF2-40B4-BE49-F238E27FC236}">
                      <a16:creationId xmlns:a16="http://schemas.microsoft.com/office/drawing/2014/main" id="{5625CA62-0AE2-69A6-BC08-4674BCD35002}"/>
                    </a:ext>
                  </a:extLst>
                </p:cNvPr>
                <p:cNvPicPr/>
                <p:nvPr/>
              </p:nvPicPr>
              <p:blipFill>
                <a:blip r:embed="rId1358"/>
                <a:stretch>
                  <a:fillRect/>
                </a:stretch>
              </p:blipFill>
              <p:spPr>
                <a:xfrm>
                  <a:off x="810405" y="5535712"/>
                  <a:ext cx="82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9">
              <p14:nvContentPartPr>
                <p14:cNvPr id="585" name="墨迹 584">
                  <a:extLst>
                    <a:ext uri="{FF2B5EF4-FFF2-40B4-BE49-F238E27FC236}">
                      <a16:creationId xmlns:a16="http://schemas.microsoft.com/office/drawing/2014/main" id="{73CE07A4-1BFD-FBF5-635A-A8255158D58F}"/>
                    </a:ext>
                  </a:extLst>
                </p14:cNvPr>
                <p14:cNvContentPartPr/>
                <p14:nvPr/>
              </p14:nvContentPartPr>
              <p14:xfrm>
                <a:off x="828405" y="5547232"/>
                <a:ext cx="121680" cy="15120"/>
              </p14:xfrm>
            </p:contentPart>
          </mc:Choice>
          <mc:Fallback>
            <p:pic>
              <p:nvPicPr>
                <p:cNvPr id="585" name="墨迹 584">
                  <a:extLst>
                    <a:ext uri="{FF2B5EF4-FFF2-40B4-BE49-F238E27FC236}">
                      <a16:creationId xmlns:a16="http://schemas.microsoft.com/office/drawing/2014/main" id="{73CE07A4-1BFD-FBF5-635A-A8255158D58F}"/>
                    </a:ext>
                  </a:extLst>
                </p:cNvPr>
                <p:cNvPicPr/>
                <p:nvPr/>
              </p:nvPicPr>
              <p:blipFill>
                <a:blip r:embed="rId1360"/>
                <a:stretch>
                  <a:fillRect/>
                </a:stretch>
              </p:blipFill>
              <p:spPr>
                <a:xfrm>
                  <a:off x="810405" y="5529232"/>
                  <a:ext cx="157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1">
              <p14:nvContentPartPr>
                <p14:cNvPr id="586" name="墨迹 585">
                  <a:extLst>
                    <a:ext uri="{FF2B5EF4-FFF2-40B4-BE49-F238E27FC236}">
                      <a16:creationId xmlns:a16="http://schemas.microsoft.com/office/drawing/2014/main" id="{53AE041B-3ADD-FF9A-52CE-D2E9614B2149}"/>
                    </a:ext>
                  </a:extLst>
                </p14:cNvPr>
                <p14:cNvContentPartPr/>
                <p14:nvPr/>
              </p14:nvContentPartPr>
              <p14:xfrm>
                <a:off x="972405" y="5518072"/>
                <a:ext cx="190440" cy="19080"/>
              </p14:xfrm>
            </p:contentPart>
          </mc:Choice>
          <mc:Fallback>
            <p:pic>
              <p:nvPicPr>
                <p:cNvPr id="586" name="墨迹 585">
                  <a:extLst>
                    <a:ext uri="{FF2B5EF4-FFF2-40B4-BE49-F238E27FC236}">
                      <a16:creationId xmlns:a16="http://schemas.microsoft.com/office/drawing/2014/main" id="{53AE041B-3ADD-FF9A-52CE-D2E9614B2149}"/>
                    </a:ext>
                  </a:extLst>
                </p:cNvPr>
                <p:cNvPicPr/>
                <p:nvPr/>
              </p:nvPicPr>
              <p:blipFill>
                <a:blip r:embed="rId1362"/>
                <a:stretch>
                  <a:fillRect/>
                </a:stretch>
              </p:blipFill>
              <p:spPr>
                <a:xfrm>
                  <a:off x="954765" y="5500072"/>
                  <a:ext cx="22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3">
              <p14:nvContentPartPr>
                <p14:cNvPr id="587" name="墨迹 586">
                  <a:extLst>
                    <a:ext uri="{FF2B5EF4-FFF2-40B4-BE49-F238E27FC236}">
                      <a16:creationId xmlns:a16="http://schemas.microsoft.com/office/drawing/2014/main" id="{F7E06A1C-E6CE-DEC1-3294-AD7C4CA1E926}"/>
                    </a:ext>
                  </a:extLst>
                </p14:cNvPr>
                <p14:cNvContentPartPr/>
                <p14:nvPr/>
              </p14:nvContentPartPr>
              <p14:xfrm>
                <a:off x="1127925" y="5509432"/>
                <a:ext cx="103680" cy="8640"/>
              </p14:xfrm>
            </p:contentPart>
          </mc:Choice>
          <mc:Fallback>
            <p:pic>
              <p:nvPicPr>
                <p:cNvPr id="587" name="墨迹 586">
                  <a:extLst>
                    <a:ext uri="{FF2B5EF4-FFF2-40B4-BE49-F238E27FC236}">
                      <a16:creationId xmlns:a16="http://schemas.microsoft.com/office/drawing/2014/main" id="{F7E06A1C-E6CE-DEC1-3294-AD7C4CA1E926}"/>
                    </a:ext>
                  </a:extLst>
                </p:cNvPr>
                <p:cNvPicPr/>
                <p:nvPr/>
              </p:nvPicPr>
              <p:blipFill>
                <a:blip r:embed="rId1364"/>
                <a:stretch>
                  <a:fillRect/>
                </a:stretch>
              </p:blipFill>
              <p:spPr>
                <a:xfrm>
                  <a:off x="1110285" y="5491792"/>
                  <a:ext cx="13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5">
              <p14:nvContentPartPr>
                <p14:cNvPr id="590" name="墨迹 589">
                  <a:extLst>
                    <a:ext uri="{FF2B5EF4-FFF2-40B4-BE49-F238E27FC236}">
                      <a16:creationId xmlns:a16="http://schemas.microsoft.com/office/drawing/2014/main" id="{362CDD41-749B-0500-C31D-D628E10A6C2D}"/>
                    </a:ext>
                  </a:extLst>
                </p14:cNvPr>
                <p14:cNvContentPartPr/>
                <p14:nvPr/>
              </p14:nvContentPartPr>
              <p14:xfrm>
                <a:off x="737325" y="5691232"/>
                <a:ext cx="1262160" cy="45360"/>
              </p14:xfrm>
            </p:contentPart>
          </mc:Choice>
          <mc:Fallback>
            <p:pic>
              <p:nvPicPr>
                <p:cNvPr id="590" name="墨迹 589">
                  <a:extLst>
                    <a:ext uri="{FF2B5EF4-FFF2-40B4-BE49-F238E27FC236}">
                      <a16:creationId xmlns:a16="http://schemas.microsoft.com/office/drawing/2014/main" id="{362CDD41-749B-0500-C31D-D628E10A6C2D}"/>
                    </a:ext>
                  </a:extLst>
                </p:cNvPr>
                <p:cNvPicPr/>
                <p:nvPr/>
              </p:nvPicPr>
              <p:blipFill>
                <a:blip r:embed="rId1366"/>
                <a:stretch>
                  <a:fillRect/>
                </a:stretch>
              </p:blipFill>
              <p:spPr>
                <a:xfrm>
                  <a:off x="719685" y="5673592"/>
                  <a:ext cx="1297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7">
              <p14:nvContentPartPr>
                <p14:cNvPr id="591" name="墨迹 590">
                  <a:extLst>
                    <a:ext uri="{FF2B5EF4-FFF2-40B4-BE49-F238E27FC236}">
                      <a16:creationId xmlns:a16="http://schemas.microsoft.com/office/drawing/2014/main" id="{4D149E3A-ACD7-08FE-D7AC-525E9E0F2176}"/>
                    </a:ext>
                  </a:extLst>
                </p14:cNvPr>
                <p14:cNvContentPartPr/>
                <p14:nvPr/>
              </p14:nvContentPartPr>
              <p14:xfrm>
                <a:off x="1836405" y="5613112"/>
                <a:ext cx="190440" cy="210240"/>
              </p14:xfrm>
            </p:contentPart>
          </mc:Choice>
          <mc:Fallback>
            <p:pic>
              <p:nvPicPr>
                <p:cNvPr id="591" name="墨迹 590">
                  <a:extLst>
                    <a:ext uri="{FF2B5EF4-FFF2-40B4-BE49-F238E27FC236}">
                      <a16:creationId xmlns:a16="http://schemas.microsoft.com/office/drawing/2014/main" id="{4D149E3A-ACD7-08FE-D7AC-525E9E0F2176}"/>
                    </a:ext>
                  </a:extLst>
                </p:cNvPr>
                <p:cNvPicPr/>
                <p:nvPr/>
              </p:nvPicPr>
              <p:blipFill>
                <a:blip r:embed="rId1368"/>
                <a:stretch>
                  <a:fillRect/>
                </a:stretch>
              </p:blipFill>
              <p:spPr>
                <a:xfrm>
                  <a:off x="1818405" y="5595112"/>
                  <a:ext cx="226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9">
              <p14:nvContentPartPr>
                <p14:cNvPr id="593" name="墨迹 592">
                  <a:extLst>
                    <a:ext uri="{FF2B5EF4-FFF2-40B4-BE49-F238E27FC236}">
                      <a16:creationId xmlns:a16="http://schemas.microsoft.com/office/drawing/2014/main" id="{96386835-212F-85FE-ACD4-66285D48A7E6}"/>
                    </a:ext>
                  </a:extLst>
                </p14:cNvPr>
                <p14:cNvContentPartPr/>
                <p14:nvPr/>
              </p14:nvContentPartPr>
              <p14:xfrm>
                <a:off x="836685" y="5912632"/>
                <a:ext cx="105840" cy="135000"/>
              </p14:xfrm>
            </p:contentPart>
          </mc:Choice>
          <mc:Fallback>
            <p:pic>
              <p:nvPicPr>
                <p:cNvPr id="593" name="墨迹 592">
                  <a:extLst>
                    <a:ext uri="{FF2B5EF4-FFF2-40B4-BE49-F238E27FC236}">
                      <a16:creationId xmlns:a16="http://schemas.microsoft.com/office/drawing/2014/main" id="{96386835-212F-85FE-ACD4-66285D48A7E6}"/>
                    </a:ext>
                  </a:extLst>
                </p:cNvPr>
                <p:cNvPicPr/>
                <p:nvPr/>
              </p:nvPicPr>
              <p:blipFill>
                <a:blip r:embed="rId1370"/>
                <a:stretch>
                  <a:fillRect/>
                </a:stretch>
              </p:blipFill>
              <p:spPr>
                <a:xfrm>
                  <a:off x="818685" y="5894992"/>
                  <a:ext cx="141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1">
              <p14:nvContentPartPr>
                <p14:cNvPr id="594" name="墨迹 593">
                  <a:extLst>
                    <a:ext uri="{FF2B5EF4-FFF2-40B4-BE49-F238E27FC236}">
                      <a16:creationId xmlns:a16="http://schemas.microsoft.com/office/drawing/2014/main" id="{DD11BF84-569F-431F-EBD3-9C7DBFF3B355}"/>
                    </a:ext>
                  </a:extLst>
                </p14:cNvPr>
                <p14:cNvContentPartPr/>
                <p14:nvPr/>
              </p14:nvContentPartPr>
              <p14:xfrm>
                <a:off x="838845" y="6088312"/>
                <a:ext cx="51480" cy="182160"/>
              </p14:xfrm>
            </p:contentPart>
          </mc:Choice>
          <mc:Fallback>
            <p:pic>
              <p:nvPicPr>
                <p:cNvPr id="594" name="墨迹 593">
                  <a:extLst>
                    <a:ext uri="{FF2B5EF4-FFF2-40B4-BE49-F238E27FC236}">
                      <a16:creationId xmlns:a16="http://schemas.microsoft.com/office/drawing/2014/main" id="{DD11BF84-569F-431F-EBD3-9C7DBFF3B355}"/>
                    </a:ext>
                  </a:extLst>
                </p:cNvPr>
                <p:cNvPicPr/>
                <p:nvPr/>
              </p:nvPicPr>
              <p:blipFill>
                <a:blip r:embed="rId1372"/>
                <a:stretch>
                  <a:fillRect/>
                </a:stretch>
              </p:blipFill>
              <p:spPr>
                <a:xfrm>
                  <a:off x="820845" y="6070312"/>
                  <a:ext cx="871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3">
              <p14:nvContentPartPr>
                <p14:cNvPr id="595" name="墨迹 594">
                  <a:extLst>
                    <a:ext uri="{FF2B5EF4-FFF2-40B4-BE49-F238E27FC236}">
                      <a16:creationId xmlns:a16="http://schemas.microsoft.com/office/drawing/2014/main" id="{5C264128-1DE1-2506-8E15-E165C54C7949}"/>
                    </a:ext>
                  </a:extLst>
                </p14:cNvPr>
                <p14:cNvContentPartPr/>
                <p14:nvPr/>
              </p14:nvContentPartPr>
              <p14:xfrm>
                <a:off x="862965" y="6019912"/>
                <a:ext cx="294480" cy="244800"/>
              </p14:xfrm>
            </p:contentPart>
          </mc:Choice>
          <mc:Fallback>
            <p:pic>
              <p:nvPicPr>
                <p:cNvPr id="595" name="墨迹 594">
                  <a:extLst>
                    <a:ext uri="{FF2B5EF4-FFF2-40B4-BE49-F238E27FC236}">
                      <a16:creationId xmlns:a16="http://schemas.microsoft.com/office/drawing/2014/main" id="{5C264128-1DE1-2506-8E15-E165C54C7949}"/>
                    </a:ext>
                  </a:extLst>
                </p:cNvPr>
                <p:cNvPicPr/>
                <p:nvPr/>
              </p:nvPicPr>
              <p:blipFill>
                <a:blip r:embed="rId1374"/>
                <a:stretch>
                  <a:fillRect/>
                </a:stretch>
              </p:blipFill>
              <p:spPr>
                <a:xfrm>
                  <a:off x="844965" y="6002272"/>
                  <a:ext cx="330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5">
              <p14:nvContentPartPr>
                <p14:cNvPr id="596" name="墨迹 595">
                  <a:extLst>
                    <a:ext uri="{FF2B5EF4-FFF2-40B4-BE49-F238E27FC236}">
                      <a16:creationId xmlns:a16="http://schemas.microsoft.com/office/drawing/2014/main" id="{819F6595-DF6E-02F3-0C10-5E551D531A3E}"/>
                    </a:ext>
                  </a:extLst>
                </p14:cNvPr>
                <p14:cNvContentPartPr/>
                <p14:nvPr/>
              </p14:nvContentPartPr>
              <p14:xfrm>
                <a:off x="932805" y="6166432"/>
                <a:ext cx="19080" cy="42120"/>
              </p14:xfrm>
            </p:contentPart>
          </mc:Choice>
          <mc:Fallback>
            <p:pic>
              <p:nvPicPr>
                <p:cNvPr id="596" name="墨迹 595">
                  <a:extLst>
                    <a:ext uri="{FF2B5EF4-FFF2-40B4-BE49-F238E27FC236}">
                      <a16:creationId xmlns:a16="http://schemas.microsoft.com/office/drawing/2014/main" id="{819F6595-DF6E-02F3-0C10-5E551D531A3E}"/>
                    </a:ext>
                  </a:extLst>
                </p:cNvPr>
                <p:cNvPicPr/>
                <p:nvPr/>
              </p:nvPicPr>
              <p:blipFill>
                <a:blip r:embed="rId1376"/>
                <a:stretch>
                  <a:fillRect/>
                </a:stretch>
              </p:blipFill>
              <p:spPr>
                <a:xfrm>
                  <a:off x="914805" y="6148792"/>
                  <a:ext cx="54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7">
              <p14:nvContentPartPr>
                <p14:cNvPr id="597" name="墨迹 596">
                  <a:extLst>
                    <a:ext uri="{FF2B5EF4-FFF2-40B4-BE49-F238E27FC236}">
                      <a16:creationId xmlns:a16="http://schemas.microsoft.com/office/drawing/2014/main" id="{CAC2E66B-E7AC-397F-28E7-9700BFAB0607}"/>
                    </a:ext>
                  </a:extLst>
                </p14:cNvPr>
                <p14:cNvContentPartPr/>
                <p14:nvPr/>
              </p14:nvContentPartPr>
              <p14:xfrm>
                <a:off x="924885" y="6135112"/>
                <a:ext cx="106920" cy="64080"/>
              </p14:xfrm>
            </p:contentPart>
          </mc:Choice>
          <mc:Fallback>
            <p:pic>
              <p:nvPicPr>
                <p:cNvPr id="597" name="墨迹 596">
                  <a:extLst>
                    <a:ext uri="{FF2B5EF4-FFF2-40B4-BE49-F238E27FC236}">
                      <a16:creationId xmlns:a16="http://schemas.microsoft.com/office/drawing/2014/main" id="{CAC2E66B-E7AC-397F-28E7-9700BFAB0607}"/>
                    </a:ext>
                  </a:extLst>
                </p:cNvPr>
                <p:cNvPicPr/>
                <p:nvPr/>
              </p:nvPicPr>
              <p:blipFill>
                <a:blip r:embed="rId1378"/>
                <a:stretch>
                  <a:fillRect/>
                </a:stretch>
              </p:blipFill>
              <p:spPr>
                <a:xfrm>
                  <a:off x="906885" y="6117112"/>
                  <a:ext cx="142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9">
              <p14:nvContentPartPr>
                <p14:cNvPr id="598" name="墨迹 597">
                  <a:extLst>
                    <a:ext uri="{FF2B5EF4-FFF2-40B4-BE49-F238E27FC236}">
                      <a16:creationId xmlns:a16="http://schemas.microsoft.com/office/drawing/2014/main" id="{E884FAFF-5B00-8420-FD98-50D24D6788A4}"/>
                    </a:ext>
                  </a:extLst>
                </p14:cNvPr>
                <p14:cNvContentPartPr/>
                <p14:nvPr/>
              </p14:nvContentPartPr>
              <p14:xfrm>
                <a:off x="1203165" y="6005872"/>
                <a:ext cx="189360" cy="44280"/>
              </p14:xfrm>
            </p:contentPart>
          </mc:Choice>
          <mc:Fallback>
            <p:pic>
              <p:nvPicPr>
                <p:cNvPr id="598" name="墨迹 597">
                  <a:extLst>
                    <a:ext uri="{FF2B5EF4-FFF2-40B4-BE49-F238E27FC236}">
                      <a16:creationId xmlns:a16="http://schemas.microsoft.com/office/drawing/2014/main" id="{E884FAFF-5B00-8420-FD98-50D24D6788A4}"/>
                    </a:ext>
                  </a:extLst>
                </p:cNvPr>
                <p:cNvPicPr/>
                <p:nvPr/>
              </p:nvPicPr>
              <p:blipFill>
                <a:blip r:embed="rId1380"/>
                <a:stretch>
                  <a:fillRect/>
                </a:stretch>
              </p:blipFill>
              <p:spPr>
                <a:xfrm>
                  <a:off x="1185525" y="5987872"/>
                  <a:ext cx="225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1">
              <p14:nvContentPartPr>
                <p14:cNvPr id="599" name="墨迹 598">
                  <a:extLst>
                    <a:ext uri="{FF2B5EF4-FFF2-40B4-BE49-F238E27FC236}">
                      <a16:creationId xmlns:a16="http://schemas.microsoft.com/office/drawing/2014/main" id="{4744CD33-D6AA-5D71-7811-863CDDBD51B5}"/>
                    </a:ext>
                  </a:extLst>
                </p14:cNvPr>
                <p14:cNvContentPartPr/>
                <p14:nvPr/>
              </p14:nvContentPartPr>
              <p14:xfrm>
                <a:off x="1244565" y="5949352"/>
                <a:ext cx="79560" cy="260280"/>
              </p14:xfrm>
            </p:contentPart>
          </mc:Choice>
          <mc:Fallback>
            <p:pic>
              <p:nvPicPr>
                <p:cNvPr id="599" name="墨迹 598">
                  <a:extLst>
                    <a:ext uri="{FF2B5EF4-FFF2-40B4-BE49-F238E27FC236}">
                      <a16:creationId xmlns:a16="http://schemas.microsoft.com/office/drawing/2014/main" id="{4744CD33-D6AA-5D71-7811-863CDDBD51B5}"/>
                    </a:ext>
                  </a:extLst>
                </p:cNvPr>
                <p:cNvPicPr/>
                <p:nvPr/>
              </p:nvPicPr>
              <p:blipFill>
                <a:blip r:embed="rId1382"/>
                <a:stretch>
                  <a:fillRect/>
                </a:stretch>
              </p:blipFill>
              <p:spPr>
                <a:xfrm>
                  <a:off x="1226565" y="5931352"/>
                  <a:ext cx="1152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3">
              <p14:nvContentPartPr>
                <p14:cNvPr id="600" name="墨迹 599">
                  <a:extLst>
                    <a:ext uri="{FF2B5EF4-FFF2-40B4-BE49-F238E27FC236}">
                      <a16:creationId xmlns:a16="http://schemas.microsoft.com/office/drawing/2014/main" id="{CCD37491-422E-4D15-E3B2-97DD6DA943BA}"/>
                    </a:ext>
                  </a:extLst>
                </p14:cNvPr>
                <p14:cNvContentPartPr/>
                <p14:nvPr/>
              </p14:nvContentPartPr>
              <p14:xfrm>
                <a:off x="1317285" y="6142672"/>
                <a:ext cx="38880" cy="69120"/>
              </p14:xfrm>
            </p:contentPart>
          </mc:Choice>
          <mc:Fallback>
            <p:pic>
              <p:nvPicPr>
                <p:cNvPr id="600" name="墨迹 599">
                  <a:extLst>
                    <a:ext uri="{FF2B5EF4-FFF2-40B4-BE49-F238E27FC236}">
                      <a16:creationId xmlns:a16="http://schemas.microsoft.com/office/drawing/2014/main" id="{CCD37491-422E-4D15-E3B2-97DD6DA943BA}"/>
                    </a:ext>
                  </a:extLst>
                </p:cNvPr>
                <p:cNvPicPr/>
                <p:nvPr/>
              </p:nvPicPr>
              <p:blipFill>
                <a:blip r:embed="rId1384"/>
                <a:stretch>
                  <a:fillRect/>
                </a:stretch>
              </p:blipFill>
              <p:spPr>
                <a:xfrm>
                  <a:off x="1299285" y="6124672"/>
                  <a:ext cx="74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5">
              <p14:nvContentPartPr>
                <p14:cNvPr id="601" name="墨迹 600">
                  <a:extLst>
                    <a:ext uri="{FF2B5EF4-FFF2-40B4-BE49-F238E27FC236}">
                      <a16:creationId xmlns:a16="http://schemas.microsoft.com/office/drawing/2014/main" id="{621AD030-4CC8-2E39-EEA7-FA0D96A0B3C6}"/>
                    </a:ext>
                  </a:extLst>
                </p14:cNvPr>
                <p14:cNvContentPartPr/>
                <p14:nvPr/>
              </p14:nvContentPartPr>
              <p14:xfrm>
                <a:off x="1317285" y="6126832"/>
                <a:ext cx="145440" cy="135000"/>
              </p14:xfrm>
            </p:contentPart>
          </mc:Choice>
          <mc:Fallback>
            <p:pic>
              <p:nvPicPr>
                <p:cNvPr id="601" name="墨迹 600">
                  <a:extLst>
                    <a:ext uri="{FF2B5EF4-FFF2-40B4-BE49-F238E27FC236}">
                      <a16:creationId xmlns:a16="http://schemas.microsoft.com/office/drawing/2014/main" id="{621AD030-4CC8-2E39-EEA7-FA0D96A0B3C6}"/>
                    </a:ext>
                  </a:extLst>
                </p:cNvPr>
                <p:cNvPicPr/>
                <p:nvPr/>
              </p:nvPicPr>
              <p:blipFill>
                <a:blip r:embed="rId1386"/>
                <a:stretch>
                  <a:fillRect/>
                </a:stretch>
              </p:blipFill>
              <p:spPr>
                <a:xfrm>
                  <a:off x="1299285" y="6109192"/>
                  <a:ext cx="181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7">
              <p14:nvContentPartPr>
                <p14:cNvPr id="603" name="墨迹 602">
                  <a:extLst>
                    <a:ext uri="{FF2B5EF4-FFF2-40B4-BE49-F238E27FC236}">
                      <a16:creationId xmlns:a16="http://schemas.microsoft.com/office/drawing/2014/main" id="{EAD8392B-A538-019B-7165-4268037D74E4}"/>
                    </a:ext>
                  </a:extLst>
                </p14:cNvPr>
                <p14:cNvContentPartPr/>
                <p14:nvPr/>
              </p14:nvContentPartPr>
              <p14:xfrm>
                <a:off x="1520685" y="6029632"/>
                <a:ext cx="71280" cy="4680"/>
              </p14:xfrm>
            </p:contentPart>
          </mc:Choice>
          <mc:Fallback>
            <p:pic>
              <p:nvPicPr>
                <p:cNvPr id="603" name="墨迹 602">
                  <a:extLst>
                    <a:ext uri="{FF2B5EF4-FFF2-40B4-BE49-F238E27FC236}">
                      <a16:creationId xmlns:a16="http://schemas.microsoft.com/office/drawing/2014/main" id="{EAD8392B-A538-019B-7165-4268037D74E4}"/>
                    </a:ext>
                  </a:extLst>
                </p:cNvPr>
                <p:cNvPicPr/>
                <p:nvPr/>
              </p:nvPicPr>
              <p:blipFill>
                <a:blip r:embed="rId1388"/>
                <a:stretch>
                  <a:fillRect/>
                </a:stretch>
              </p:blipFill>
              <p:spPr>
                <a:xfrm>
                  <a:off x="1503045" y="6011992"/>
                  <a:ext cx="106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9">
              <p14:nvContentPartPr>
                <p14:cNvPr id="604" name="墨迹 603">
                  <a:extLst>
                    <a:ext uri="{FF2B5EF4-FFF2-40B4-BE49-F238E27FC236}">
                      <a16:creationId xmlns:a16="http://schemas.microsoft.com/office/drawing/2014/main" id="{0EDDE915-5BA5-2AE2-8DB5-71CD27AC6438}"/>
                    </a:ext>
                  </a:extLst>
                </p14:cNvPr>
                <p14:cNvContentPartPr/>
                <p14:nvPr/>
              </p14:nvContentPartPr>
              <p14:xfrm>
                <a:off x="1539765" y="5943232"/>
                <a:ext cx="97560" cy="280080"/>
              </p14:xfrm>
            </p:contentPart>
          </mc:Choice>
          <mc:Fallback>
            <p:pic>
              <p:nvPicPr>
                <p:cNvPr id="604" name="墨迹 603">
                  <a:extLst>
                    <a:ext uri="{FF2B5EF4-FFF2-40B4-BE49-F238E27FC236}">
                      <a16:creationId xmlns:a16="http://schemas.microsoft.com/office/drawing/2014/main" id="{0EDDE915-5BA5-2AE2-8DB5-71CD27AC6438}"/>
                    </a:ext>
                  </a:extLst>
                </p:cNvPr>
                <p:cNvPicPr/>
                <p:nvPr/>
              </p:nvPicPr>
              <p:blipFill>
                <a:blip r:embed="rId1390"/>
                <a:stretch>
                  <a:fillRect/>
                </a:stretch>
              </p:blipFill>
              <p:spPr>
                <a:xfrm>
                  <a:off x="1521765" y="5925232"/>
                  <a:ext cx="133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1">
              <p14:nvContentPartPr>
                <p14:cNvPr id="605" name="墨迹 604">
                  <a:extLst>
                    <a:ext uri="{FF2B5EF4-FFF2-40B4-BE49-F238E27FC236}">
                      <a16:creationId xmlns:a16="http://schemas.microsoft.com/office/drawing/2014/main" id="{E6B7F491-7756-E515-11D9-3F32BEEBAB9F}"/>
                    </a:ext>
                  </a:extLst>
                </p14:cNvPr>
                <p14:cNvContentPartPr/>
                <p14:nvPr/>
              </p14:nvContentPartPr>
              <p14:xfrm>
                <a:off x="1631565" y="5976352"/>
                <a:ext cx="86040" cy="45360"/>
              </p14:xfrm>
            </p:contentPart>
          </mc:Choice>
          <mc:Fallback>
            <p:pic>
              <p:nvPicPr>
                <p:cNvPr id="605" name="墨迹 604">
                  <a:extLst>
                    <a:ext uri="{FF2B5EF4-FFF2-40B4-BE49-F238E27FC236}">
                      <a16:creationId xmlns:a16="http://schemas.microsoft.com/office/drawing/2014/main" id="{E6B7F491-7756-E515-11D9-3F32BEEBAB9F}"/>
                    </a:ext>
                  </a:extLst>
                </p:cNvPr>
                <p:cNvPicPr/>
                <p:nvPr/>
              </p:nvPicPr>
              <p:blipFill>
                <a:blip r:embed="rId1392"/>
                <a:stretch>
                  <a:fillRect/>
                </a:stretch>
              </p:blipFill>
              <p:spPr>
                <a:xfrm>
                  <a:off x="1613925" y="5958712"/>
                  <a:ext cx="121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3">
              <p14:nvContentPartPr>
                <p14:cNvPr id="606" name="墨迹 605">
                  <a:extLst>
                    <a:ext uri="{FF2B5EF4-FFF2-40B4-BE49-F238E27FC236}">
                      <a16:creationId xmlns:a16="http://schemas.microsoft.com/office/drawing/2014/main" id="{EFE3B859-4C33-3A8F-4A8F-E130F77B7C79}"/>
                    </a:ext>
                  </a:extLst>
                </p14:cNvPr>
                <p14:cNvContentPartPr/>
                <p14:nvPr/>
              </p14:nvContentPartPr>
              <p14:xfrm>
                <a:off x="1676565" y="5936752"/>
                <a:ext cx="189720" cy="304560"/>
              </p14:xfrm>
            </p:contentPart>
          </mc:Choice>
          <mc:Fallback>
            <p:pic>
              <p:nvPicPr>
                <p:cNvPr id="606" name="墨迹 605">
                  <a:extLst>
                    <a:ext uri="{FF2B5EF4-FFF2-40B4-BE49-F238E27FC236}">
                      <a16:creationId xmlns:a16="http://schemas.microsoft.com/office/drawing/2014/main" id="{EFE3B859-4C33-3A8F-4A8F-E130F77B7C79}"/>
                    </a:ext>
                  </a:extLst>
                </p:cNvPr>
                <p:cNvPicPr/>
                <p:nvPr/>
              </p:nvPicPr>
              <p:blipFill>
                <a:blip r:embed="rId1394"/>
                <a:stretch>
                  <a:fillRect/>
                </a:stretch>
              </p:blipFill>
              <p:spPr>
                <a:xfrm>
                  <a:off x="1658565" y="5919112"/>
                  <a:ext cx="225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5">
              <p14:nvContentPartPr>
                <p14:cNvPr id="607" name="墨迹 606">
                  <a:extLst>
                    <a:ext uri="{FF2B5EF4-FFF2-40B4-BE49-F238E27FC236}">
                      <a16:creationId xmlns:a16="http://schemas.microsoft.com/office/drawing/2014/main" id="{77AB4267-9561-C7A2-D154-1261D3900EBC}"/>
                    </a:ext>
                  </a:extLst>
                </p14:cNvPr>
                <p14:cNvContentPartPr/>
                <p14:nvPr/>
              </p14:nvContentPartPr>
              <p14:xfrm>
                <a:off x="1874925" y="6033952"/>
                <a:ext cx="28440" cy="70200"/>
              </p14:xfrm>
            </p:contentPart>
          </mc:Choice>
          <mc:Fallback>
            <p:pic>
              <p:nvPicPr>
                <p:cNvPr id="607" name="墨迹 606">
                  <a:extLst>
                    <a:ext uri="{FF2B5EF4-FFF2-40B4-BE49-F238E27FC236}">
                      <a16:creationId xmlns:a16="http://schemas.microsoft.com/office/drawing/2014/main" id="{77AB4267-9561-C7A2-D154-1261D3900EBC}"/>
                    </a:ext>
                  </a:extLst>
                </p:cNvPr>
                <p:cNvPicPr/>
                <p:nvPr/>
              </p:nvPicPr>
              <p:blipFill>
                <a:blip r:embed="rId1396"/>
                <a:stretch>
                  <a:fillRect/>
                </a:stretch>
              </p:blipFill>
              <p:spPr>
                <a:xfrm>
                  <a:off x="1857285" y="6015952"/>
                  <a:ext cx="64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7">
              <p14:nvContentPartPr>
                <p14:cNvPr id="608" name="墨迹 607">
                  <a:extLst>
                    <a:ext uri="{FF2B5EF4-FFF2-40B4-BE49-F238E27FC236}">
                      <a16:creationId xmlns:a16="http://schemas.microsoft.com/office/drawing/2014/main" id="{8856ADE4-E84D-B332-76C0-11C6A5407336}"/>
                    </a:ext>
                  </a:extLst>
                </p14:cNvPr>
                <p14:cNvContentPartPr/>
                <p14:nvPr/>
              </p14:nvContentPartPr>
              <p14:xfrm>
                <a:off x="1874925" y="5984632"/>
                <a:ext cx="126000" cy="232560"/>
              </p14:xfrm>
            </p:contentPart>
          </mc:Choice>
          <mc:Fallback>
            <p:pic>
              <p:nvPicPr>
                <p:cNvPr id="608" name="墨迹 607">
                  <a:extLst>
                    <a:ext uri="{FF2B5EF4-FFF2-40B4-BE49-F238E27FC236}">
                      <a16:creationId xmlns:a16="http://schemas.microsoft.com/office/drawing/2014/main" id="{8856ADE4-E84D-B332-76C0-11C6A5407336}"/>
                    </a:ext>
                  </a:extLst>
                </p:cNvPr>
                <p:cNvPicPr/>
                <p:nvPr/>
              </p:nvPicPr>
              <p:blipFill>
                <a:blip r:embed="rId1398"/>
                <a:stretch>
                  <a:fillRect/>
                </a:stretch>
              </p:blipFill>
              <p:spPr>
                <a:xfrm>
                  <a:off x="1857285" y="5966632"/>
                  <a:ext cx="161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9">
              <p14:nvContentPartPr>
                <p14:cNvPr id="609" name="墨迹 608">
                  <a:extLst>
                    <a:ext uri="{FF2B5EF4-FFF2-40B4-BE49-F238E27FC236}">
                      <a16:creationId xmlns:a16="http://schemas.microsoft.com/office/drawing/2014/main" id="{E3BD7E39-E7E2-F221-8D11-B94B9A98620B}"/>
                    </a:ext>
                  </a:extLst>
                </p14:cNvPr>
                <p14:cNvContentPartPr/>
                <p14:nvPr/>
              </p14:nvContentPartPr>
              <p14:xfrm>
                <a:off x="1962765" y="6167512"/>
                <a:ext cx="205200" cy="105840"/>
              </p14:xfrm>
            </p:contentPart>
          </mc:Choice>
          <mc:Fallback>
            <p:pic>
              <p:nvPicPr>
                <p:cNvPr id="609" name="墨迹 608">
                  <a:extLst>
                    <a:ext uri="{FF2B5EF4-FFF2-40B4-BE49-F238E27FC236}">
                      <a16:creationId xmlns:a16="http://schemas.microsoft.com/office/drawing/2014/main" id="{E3BD7E39-E7E2-F221-8D11-B94B9A98620B}"/>
                    </a:ext>
                  </a:extLst>
                </p:cNvPr>
                <p:cNvPicPr/>
                <p:nvPr/>
              </p:nvPicPr>
              <p:blipFill>
                <a:blip r:embed="rId1400"/>
                <a:stretch>
                  <a:fillRect/>
                </a:stretch>
              </p:blipFill>
              <p:spPr>
                <a:xfrm>
                  <a:off x="1944765" y="6149872"/>
                  <a:ext cx="240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1">
              <p14:nvContentPartPr>
                <p14:cNvPr id="611" name="墨迹 610">
                  <a:extLst>
                    <a:ext uri="{FF2B5EF4-FFF2-40B4-BE49-F238E27FC236}">
                      <a16:creationId xmlns:a16="http://schemas.microsoft.com/office/drawing/2014/main" id="{ABD61F4E-3F42-3EC3-6A0D-31A5F79316B8}"/>
                    </a:ext>
                  </a:extLst>
                </p14:cNvPr>
                <p14:cNvContentPartPr/>
                <p14:nvPr/>
              </p14:nvContentPartPr>
              <p14:xfrm>
                <a:off x="689805" y="6369112"/>
                <a:ext cx="92880" cy="345240"/>
              </p14:xfrm>
            </p:contentPart>
          </mc:Choice>
          <mc:Fallback>
            <p:pic>
              <p:nvPicPr>
                <p:cNvPr id="611" name="墨迹 610">
                  <a:extLst>
                    <a:ext uri="{FF2B5EF4-FFF2-40B4-BE49-F238E27FC236}">
                      <a16:creationId xmlns:a16="http://schemas.microsoft.com/office/drawing/2014/main" id="{ABD61F4E-3F42-3EC3-6A0D-31A5F79316B8}"/>
                    </a:ext>
                  </a:extLst>
                </p:cNvPr>
                <p:cNvPicPr/>
                <p:nvPr/>
              </p:nvPicPr>
              <p:blipFill>
                <a:blip r:embed="rId1402"/>
                <a:stretch>
                  <a:fillRect/>
                </a:stretch>
              </p:blipFill>
              <p:spPr>
                <a:xfrm>
                  <a:off x="672165" y="6351472"/>
                  <a:ext cx="1285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3">
              <p14:nvContentPartPr>
                <p14:cNvPr id="612" name="墨迹 611">
                  <a:extLst>
                    <a:ext uri="{FF2B5EF4-FFF2-40B4-BE49-F238E27FC236}">
                      <a16:creationId xmlns:a16="http://schemas.microsoft.com/office/drawing/2014/main" id="{270C6607-F519-60C4-FC0A-44C34BC0C378}"/>
                    </a:ext>
                  </a:extLst>
                </p14:cNvPr>
                <p14:cNvContentPartPr/>
                <p14:nvPr/>
              </p14:nvContentPartPr>
              <p14:xfrm>
                <a:off x="706005" y="6312952"/>
                <a:ext cx="360" cy="77400"/>
              </p14:xfrm>
            </p:contentPart>
          </mc:Choice>
          <mc:Fallback>
            <p:pic>
              <p:nvPicPr>
                <p:cNvPr id="612" name="墨迹 611">
                  <a:extLst>
                    <a:ext uri="{FF2B5EF4-FFF2-40B4-BE49-F238E27FC236}">
                      <a16:creationId xmlns:a16="http://schemas.microsoft.com/office/drawing/2014/main" id="{270C6607-F519-60C4-FC0A-44C34BC0C378}"/>
                    </a:ext>
                  </a:extLst>
                </p:cNvPr>
                <p:cNvPicPr/>
                <p:nvPr/>
              </p:nvPicPr>
              <p:blipFill>
                <a:blip r:embed="rId1404"/>
                <a:stretch>
                  <a:fillRect/>
                </a:stretch>
              </p:blipFill>
              <p:spPr>
                <a:xfrm>
                  <a:off x="688005" y="6294952"/>
                  <a:ext cx="36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5">
              <p14:nvContentPartPr>
                <p14:cNvPr id="614" name="墨迹 613">
                  <a:extLst>
                    <a:ext uri="{FF2B5EF4-FFF2-40B4-BE49-F238E27FC236}">
                      <a16:creationId xmlns:a16="http://schemas.microsoft.com/office/drawing/2014/main" id="{5E71DBA7-9EF3-10ED-13EB-A778DA26D2C3}"/>
                    </a:ext>
                  </a:extLst>
                </p14:cNvPr>
                <p14:cNvContentPartPr/>
                <p14:nvPr/>
              </p14:nvContentPartPr>
              <p14:xfrm>
                <a:off x="787725" y="6452632"/>
                <a:ext cx="92520" cy="31680"/>
              </p14:xfrm>
            </p:contentPart>
          </mc:Choice>
          <mc:Fallback>
            <p:pic>
              <p:nvPicPr>
                <p:cNvPr id="614" name="墨迹 613">
                  <a:extLst>
                    <a:ext uri="{FF2B5EF4-FFF2-40B4-BE49-F238E27FC236}">
                      <a16:creationId xmlns:a16="http://schemas.microsoft.com/office/drawing/2014/main" id="{5E71DBA7-9EF3-10ED-13EB-A778DA26D2C3}"/>
                    </a:ext>
                  </a:extLst>
                </p:cNvPr>
                <p:cNvPicPr/>
                <p:nvPr/>
              </p:nvPicPr>
              <p:blipFill>
                <a:blip r:embed="rId1406"/>
                <a:stretch>
                  <a:fillRect/>
                </a:stretch>
              </p:blipFill>
              <p:spPr>
                <a:xfrm>
                  <a:off x="769725" y="6434992"/>
                  <a:ext cx="128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7">
              <p14:nvContentPartPr>
                <p14:cNvPr id="615" name="墨迹 614">
                  <a:extLst>
                    <a:ext uri="{FF2B5EF4-FFF2-40B4-BE49-F238E27FC236}">
                      <a16:creationId xmlns:a16="http://schemas.microsoft.com/office/drawing/2014/main" id="{87B1843D-98DD-6704-3ECE-364B2CFB7E0F}"/>
                    </a:ext>
                  </a:extLst>
                </p14:cNvPr>
                <p14:cNvContentPartPr/>
                <p14:nvPr/>
              </p14:nvContentPartPr>
              <p14:xfrm>
                <a:off x="799965" y="6375592"/>
                <a:ext cx="100800" cy="301680"/>
              </p14:xfrm>
            </p:contentPart>
          </mc:Choice>
          <mc:Fallback>
            <p:pic>
              <p:nvPicPr>
                <p:cNvPr id="615" name="墨迹 614">
                  <a:extLst>
                    <a:ext uri="{FF2B5EF4-FFF2-40B4-BE49-F238E27FC236}">
                      <a16:creationId xmlns:a16="http://schemas.microsoft.com/office/drawing/2014/main" id="{87B1843D-98DD-6704-3ECE-364B2CFB7E0F}"/>
                    </a:ext>
                  </a:extLst>
                </p:cNvPr>
                <p:cNvPicPr/>
                <p:nvPr/>
              </p:nvPicPr>
              <p:blipFill>
                <a:blip r:embed="rId1408"/>
                <a:stretch>
                  <a:fillRect/>
                </a:stretch>
              </p:blipFill>
              <p:spPr>
                <a:xfrm>
                  <a:off x="782325" y="6357592"/>
                  <a:ext cx="1364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9">
              <p14:nvContentPartPr>
                <p14:cNvPr id="616" name="墨迹 615">
                  <a:extLst>
                    <a:ext uri="{FF2B5EF4-FFF2-40B4-BE49-F238E27FC236}">
                      <a16:creationId xmlns:a16="http://schemas.microsoft.com/office/drawing/2014/main" id="{900B5F24-6274-D3E9-DB80-8A22149879CE}"/>
                    </a:ext>
                  </a:extLst>
                </p14:cNvPr>
                <p14:cNvContentPartPr/>
                <p14:nvPr/>
              </p14:nvContentPartPr>
              <p14:xfrm>
                <a:off x="809685" y="6532192"/>
                <a:ext cx="80640" cy="60840"/>
              </p14:xfrm>
            </p:contentPart>
          </mc:Choice>
          <mc:Fallback>
            <p:pic>
              <p:nvPicPr>
                <p:cNvPr id="616" name="墨迹 615">
                  <a:extLst>
                    <a:ext uri="{FF2B5EF4-FFF2-40B4-BE49-F238E27FC236}">
                      <a16:creationId xmlns:a16="http://schemas.microsoft.com/office/drawing/2014/main" id="{900B5F24-6274-D3E9-DB80-8A22149879CE}"/>
                    </a:ext>
                  </a:extLst>
                </p:cNvPr>
                <p:cNvPicPr/>
                <p:nvPr/>
              </p:nvPicPr>
              <p:blipFill>
                <a:blip r:embed="rId1410"/>
                <a:stretch>
                  <a:fillRect/>
                </a:stretch>
              </p:blipFill>
              <p:spPr>
                <a:xfrm>
                  <a:off x="791685" y="6514192"/>
                  <a:ext cx="116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1">
              <p14:nvContentPartPr>
                <p14:cNvPr id="617" name="墨迹 616">
                  <a:extLst>
                    <a:ext uri="{FF2B5EF4-FFF2-40B4-BE49-F238E27FC236}">
                      <a16:creationId xmlns:a16="http://schemas.microsoft.com/office/drawing/2014/main" id="{BB46CE2A-F54D-8B16-1542-A11D5EF166E5}"/>
                    </a:ext>
                  </a:extLst>
                </p14:cNvPr>
                <p14:cNvContentPartPr/>
                <p14:nvPr/>
              </p14:nvContentPartPr>
              <p14:xfrm>
                <a:off x="896085" y="6419512"/>
                <a:ext cx="92160" cy="60840"/>
              </p14:xfrm>
            </p:contentPart>
          </mc:Choice>
          <mc:Fallback>
            <p:pic>
              <p:nvPicPr>
                <p:cNvPr id="617" name="墨迹 616">
                  <a:extLst>
                    <a:ext uri="{FF2B5EF4-FFF2-40B4-BE49-F238E27FC236}">
                      <a16:creationId xmlns:a16="http://schemas.microsoft.com/office/drawing/2014/main" id="{BB46CE2A-F54D-8B16-1542-A11D5EF166E5}"/>
                    </a:ext>
                  </a:extLst>
                </p:cNvPr>
                <p:cNvPicPr/>
                <p:nvPr/>
              </p:nvPicPr>
              <p:blipFill>
                <a:blip r:embed="rId1412"/>
                <a:stretch>
                  <a:fillRect/>
                </a:stretch>
              </p:blipFill>
              <p:spPr>
                <a:xfrm>
                  <a:off x="878445" y="6401512"/>
                  <a:ext cx="127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3">
              <p14:nvContentPartPr>
                <p14:cNvPr id="618" name="墨迹 617">
                  <a:extLst>
                    <a:ext uri="{FF2B5EF4-FFF2-40B4-BE49-F238E27FC236}">
                      <a16:creationId xmlns:a16="http://schemas.microsoft.com/office/drawing/2014/main" id="{444565B8-E743-0026-850A-C8FDB0C9C8A9}"/>
                    </a:ext>
                  </a:extLst>
                </p14:cNvPr>
                <p14:cNvContentPartPr/>
                <p14:nvPr/>
              </p14:nvContentPartPr>
              <p14:xfrm>
                <a:off x="936045" y="6371272"/>
                <a:ext cx="145440" cy="126360"/>
              </p14:xfrm>
            </p:contentPart>
          </mc:Choice>
          <mc:Fallback>
            <p:pic>
              <p:nvPicPr>
                <p:cNvPr id="618" name="墨迹 617">
                  <a:extLst>
                    <a:ext uri="{FF2B5EF4-FFF2-40B4-BE49-F238E27FC236}">
                      <a16:creationId xmlns:a16="http://schemas.microsoft.com/office/drawing/2014/main" id="{444565B8-E743-0026-850A-C8FDB0C9C8A9}"/>
                    </a:ext>
                  </a:extLst>
                </p:cNvPr>
                <p:cNvPicPr/>
                <p:nvPr/>
              </p:nvPicPr>
              <p:blipFill>
                <a:blip r:embed="rId1414"/>
                <a:stretch>
                  <a:fillRect/>
                </a:stretch>
              </p:blipFill>
              <p:spPr>
                <a:xfrm>
                  <a:off x="918045" y="6353632"/>
                  <a:ext cx="181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5">
              <p14:nvContentPartPr>
                <p14:cNvPr id="619" name="墨迹 618">
                  <a:extLst>
                    <a:ext uri="{FF2B5EF4-FFF2-40B4-BE49-F238E27FC236}">
                      <a16:creationId xmlns:a16="http://schemas.microsoft.com/office/drawing/2014/main" id="{BF61C6DE-8C7F-4881-754E-3A41BFCF0A8D}"/>
                    </a:ext>
                  </a:extLst>
                </p14:cNvPr>
                <p14:cNvContentPartPr/>
                <p14:nvPr/>
              </p14:nvContentPartPr>
              <p14:xfrm>
                <a:off x="991125" y="6424552"/>
                <a:ext cx="153000" cy="258480"/>
              </p14:xfrm>
            </p:contentPart>
          </mc:Choice>
          <mc:Fallback>
            <p:pic>
              <p:nvPicPr>
                <p:cNvPr id="619" name="墨迹 618">
                  <a:extLst>
                    <a:ext uri="{FF2B5EF4-FFF2-40B4-BE49-F238E27FC236}">
                      <a16:creationId xmlns:a16="http://schemas.microsoft.com/office/drawing/2014/main" id="{BF61C6DE-8C7F-4881-754E-3A41BFCF0A8D}"/>
                    </a:ext>
                  </a:extLst>
                </p:cNvPr>
                <p:cNvPicPr/>
                <p:nvPr/>
              </p:nvPicPr>
              <p:blipFill>
                <a:blip r:embed="rId1416"/>
                <a:stretch>
                  <a:fillRect/>
                </a:stretch>
              </p:blipFill>
              <p:spPr>
                <a:xfrm>
                  <a:off x="973485" y="6406912"/>
                  <a:ext cx="1886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7">
              <p14:nvContentPartPr>
                <p14:cNvPr id="620" name="墨迹 619">
                  <a:extLst>
                    <a:ext uri="{FF2B5EF4-FFF2-40B4-BE49-F238E27FC236}">
                      <a16:creationId xmlns:a16="http://schemas.microsoft.com/office/drawing/2014/main" id="{1D4FA433-F754-28A5-5423-6B912CD08BCA}"/>
                    </a:ext>
                  </a:extLst>
                </p14:cNvPr>
                <p14:cNvContentPartPr/>
                <p14:nvPr/>
              </p14:nvContentPartPr>
              <p14:xfrm>
                <a:off x="1170045" y="6505912"/>
                <a:ext cx="37800" cy="140400"/>
              </p14:xfrm>
            </p:contentPart>
          </mc:Choice>
          <mc:Fallback>
            <p:pic>
              <p:nvPicPr>
                <p:cNvPr id="620" name="墨迹 619">
                  <a:extLst>
                    <a:ext uri="{FF2B5EF4-FFF2-40B4-BE49-F238E27FC236}">
                      <a16:creationId xmlns:a16="http://schemas.microsoft.com/office/drawing/2014/main" id="{1D4FA433-F754-28A5-5423-6B912CD08BCA}"/>
                    </a:ext>
                  </a:extLst>
                </p:cNvPr>
                <p:cNvPicPr/>
                <p:nvPr/>
              </p:nvPicPr>
              <p:blipFill>
                <a:blip r:embed="rId1418"/>
                <a:stretch>
                  <a:fillRect/>
                </a:stretch>
              </p:blipFill>
              <p:spPr>
                <a:xfrm>
                  <a:off x="1152045" y="6488272"/>
                  <a:ext cx="73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9">
              <p14:nvContentPartPr>
                <p14:cNvPr id="621" name="墨迹 620">
                  <a:extLst>
                    <a:ext uri="{FF2B5EF4-FFF2-40B4-BE49-F238E27FC236}">
                      <a16:creationId xmlns:a16="http://schemas.microsoft.com/office/drawing/2014/main" id="{05D48C48-0B03-E064-2514-B758CC316FD7}"/>
                    </a:ext>
                  </a:extLst>
                </p14:cNvPr>
                <p14:cNvContentPartPr/>
                <p14:nvPr/>
              </p14:nvContentPartPr>
              <p14:xfrm>
                <a:off x="1163565" y="6445432"/>
                <a:ext cx="240480" cy="205560"/>
              </p14:xfrm>
            </p:contentPart>
          </mc:Choice>
          <mc:Fallback>
            <p:pic>
              <p:nvPicPr>
                <p:cNvPr id="621" name="墨迹 620">
                  <a:extLst>
                    <a:ext uri="{FF2B5EF4-FFF2-40B4-BE49-F238E27FC236}">
                      <a16:creationId xmlns:a16="http://schemas.microsoft.com/office/drawing/2014/main" id="{05D48C48-0B03-E064-2514-B758CC316FD7}"/>
                    </a:ext>
                  </a:extLst>
                </p:cNvPr>
                <p:cNvPicPr/>
                <p:nvPr/>
              </p:nvPicPr>
              <p:blipFill>
                <a:blip r:embed="rId1420"/>
                <a:stretch>
                  <a:fillRect/>
                </a:stretch>
              </p:blipFill>
              <p:spPr>
                <a:xfrm>
                  <a:off x="1145925" y="6427432"/>
                  <a:ext cx="276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1">
              <p14:nvContentPartPr>
                <p14:cNvPr id="622" name="墨迹 621">
                  <a:extLst>
                    <a:ext uri="{FF2B5EF4-FFF2-40B4-BE49-F238E27FC236}">
                      <a16:creationId xmlns:a16="http://schemas.microsoft.com/office/drawing/2014/main" id="{5D07B836-4A7A-5AE4-FC5B-E410C0C71507}"/>
                    </a:ext>
                  </a:extLst>
                </p14:cNvPr>
                <p14:cNvContentPartPr/>
                <p14:nvPr/>
              </p14:nvContentPartPr>
              <p14:xfrm>
                <a:off x="1391445" y="6418432"/>
                <a:ext cx="87120" cy="25560"/>
              </p14:xfrm>
            </p:contentPart>
          </mc:Choice>
          <mc:Fallback>
            <p:pic>
              <p:nvPicPr>
                <p:cNvPr id="622" name="墨迹 621">
                  <a:extLst>
                    <a:ext uri="{FF2B5EF4-FFF2-40B4-BE49-F238E27FC236}">
                      <a16:creationId xmlns:a16="http://schemas.microsoft.com/office/drawing/2014/main" id="{5D07B836-4A7A-5AE4-FC5B-E410C0C71507}"/>
                    </a:ext>
                  </a:extLst>
                </p:cNvPr>
                <p:cNvPicPr/>
                <p:nvPr/>
              </p:nvPicPr>
              <p:blipFill>
                <a:blip r:embed="rId1422"/>
                <a:stretch>
                  <a:fillRect/>
                </a:stretch>
              </p:blipFill>
              <p:spPr>
                <a:xfrm>
                  <a:off x="1373445" y="6400432"/>
                  <a:ext cx="122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3">
              <p14:nvContentPartPr>
                <p14:cNvPr id="624" name="墨迹 623">
                  <a:extLst>
                    <a:ext uri="{FF2B5EF4-FFF2-40B4-BE49-F238E27FC236}">
                      <a16:creationId xmlns:a16="http://schemas.microsoft.com/office/drawing/2014/main" id="{F8A23B9A-FCA4-6E2C-FD90-DB444EF49D6A}"/>
                    </a:ext>
                  </a:extLst>
                </p14:cNvPr>
                <p14:cNvContentPartPr/>
                <p14:nvPr/>
              </p14:nvContentPartPr>
              <p14:xfrm>
                <a:off x="1451925" y="6433912"/>
                <a:ext cx="108720" cy="213480"/>
              </p14:xfrm>
            </p:contentPart>
          </mc:Choice>
          <mc:Fallback>
            <p:pic>
              <p:nvPicPr>
                <p:cNvPr id="624" name="墨迹 623">
                  <a:extLst>
                    <a:ext uri="{FF2B5EF4-FFF2-40B4-BE49-F238E27FC236}">
                      <a16:creationId xmlns:a16="http://schemas.microsoft.com/office/drawing/2014/main" id="{F8A23B9A-FCA4-6E2C-FD90-DB444EF49D6A}"/>
                    </a:ext>
                  </a:extLst>
                </p:cNvPr>
                <p:cNvPicPr/>
                <p:nvPr/>
              </p:nvPicPr>
              <p:blipFill>
                <a:blip r:embed="rId1424"/>
                <a:stretch>
                  <a:fillRect/>
                </a:stretch>
              </p:blipFill>
              <p:spPr>
                <a:xfrm>
                  <a:off x="1434285" y="6416272"/>
                  <a:ext cx="144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5">
              <p14:nvContentPartPr>
                <p14:cNvPr id="625" name="墨迹 624">
                  <a:extLst>
                    <a:ext uri="{FF2B5EF4-FFF2-40B4-BE49-F238E27FC236}">
                      <a16:creationId xmlns:a16="http://schemas.microsoft.com/office/drawing/2014/main" id="{45BFC419-33F4-8A08-C808-9555AA307EA1}"/>
                    </a:ext>
                  </a:extLst>
                </p14:cNvPr>
                <p14:cNvContentPartPr/>
                <p14:nvPr/>
              </p14:nvContentPartPr>
              <p14:xfrm>
                <a:off x="1556325" y="6478912"/>
                <a:ext cx="31680" cy="61920"/>
              </p14:xfrm>
            </p:contentPart>
          </mc:Choice>
          <mc:Fallback>
            <p:pic>
              <p:nvPicPr>
                <p:cNvPr id="625" name="墨迹 624">
                  <a:extLst>
                    <a:ext uri="{FF2B5EF4-FFF2-40B4-BE49-F238E27FC236}">
                      <a16:creationId xmlns:a16="http://schemas.microsoft.com/office/drawing/2014/main" id="{45BFC419-33F4-8A08-C808-9555AA307EA1}"/>
                    </a:ext>
                  </a:extLst>
                </p:cNvPr>
                <p:cNvPicPr/>
                <p:nvPr/>
              </p:nvPicPr>
              <p:blipFill>
                <a:blip r:embed="rId1426"/>
                <a:stretch>
                  <a:fillRect/>
                </a:stretch>
              </p:blipFill>
              <p:spPr>
                <a:xfrm>
                  <a:off x="1538685" y="6460912"/>
                  <a:ext cx="67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7">
              <p14:nvContentPartPr>
                <p14:cNvPr id="626" name="墨迹 625">
                  <a:extLst>
                    <a:ext uri="{FF2B5EF4-FFF2-40B4-BE49-F238E27FC236}">
                      <a16:creationId xmlns:a16="http://schemas.microsoft.com/office/drawing/2014/main" id="{0CB979E0-508F-202A-8618-7084ECBABE23}"/>
                    </a:ext>
                  </a:extLst>
                </p14:cNvPr>
                <p14:cNvContentPartPr/>
                <p14:nvPr/>
              </p14:nvContentPartPr>
              <p14:xfrm>
                <a:off x="1567845" y="6380632"/>
                <a:ext cx="109080" cy="333360"/>
              </p14:xfrm>
            </p:contentPart>
          </mc:Choice>
          <mc:Fallback>
            <p:pic>
              <p:nvPicPr>
                <p:cNvPr id="626" name="墨迹 625">
                  <a:extLst>
                    <a:ext uri="{FF2B5EF4-FFF2-40B4-BE49-F238E27FC236}">
                      <a16:creationId xmlns:a16="http://schemas.microsoft.com/office/drawing/2014/main" id="{0CB979E0-508F-202A-8618-7084ECBABE23}"/>
                    </a:ext>
                  </a:extLst>
                </p:cNvPr>
                <p:cNvPicPr/>
                <p:nvPr/>
              </p:nvPicPr>
              <p:blipFill>
                <a:blip r:embed="rId1428"/>
                <a:stretch>
                  <a:fillRect/>
                </a:stretch>
              </p:blipFill>
              <p:spPr>
                <a:xfrm>
                  <a:off x="1550205" y="6362992"/>
                  <a:ext cx="1447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9">
              <p14:nvContentPartPr>
                <p14:cNvPr id="627" name="墨迹 626">
                  <a:extLst>
                    <a:ext uri="{FF2B5EF4-FFF2-40B4-BE49-F238E27FC236}">
                      <a16:creationId xmlns:a16="http://schemas.microsoft.com/office/drawing/2014/main" id="{0C1AA16F-08F1-04CB-2D57-E4DE3C0C2FB1}"/>
                    </a:ext>
                  </a:extLst>
                </p14:cNvPr>
                <p14:cNvContentPartPr/>
                <p14:nvPr/>
              </p14:nvContentPartPr>
              <p14:xfrm>
                <a:off x="1714005" y="6356512"/>
                <a:ext cx="154800" cy="158040"/>
              </p14:xfrm>
            </p:contentPart>
          </mc:Choice>
          <mc:Fallback>
            <p:pic>
              <p:nvPicPr>
                <p:cNvPr id="627" name="墨迹 626">
                  <a:extLst>
                    <a:ext uri="{FF2B5EF4-FFF2-40B4-BE49-F238E27FC236}">
                      <a16:creationId xmlns:a16="http://schemas.microsoft.com/office/drawing/2014/main" id="{0C1AA16F-08F1-04CB-2D57-E4DE3C0C2FB1}"/>
                    </a:ext>
                  </a:extLst>
                </p:cNvPr>
                <p:cNvPicPr/>
                <p:nvPr/>
              </p:nvPicPr>
              <p:blipFill>
                <a:blip r:embed="rId1430"/>
                <a:stretch>
                  <a:fillRect/>
                </a:stretch>
              </p:blipFill>
              <p:spPr>
                <a:xfrm>
                  <a:off x="1696365" y="6338872"/>
                  <a:ext cx="190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1">
              <p14:nvContentPartPr>
                <p14:cNvPr id="628" name="墨迹 627">
                  <a:extLst>
                    <a:ext uri="{FF2B5EF4-FFF2-40B4-BE49-F238E27FC236}">
                      <a16:creationId xmlns:a16="http://schemas.microsoft.com/office/drawing/2014/main" id="{3331C92E-9DE6-C4CB-9725-EC78D6988640}"/>
                    </a:ext>
                  </a:extLst>
                </p14:cNvPr>
                <p14:cNvContentPartPr/>
                <p14:nvPr/>
              </p14:nvContentPartPr>
              <p14:xfrm>
                <a:off x="1717605" y="6387112"/>
                <a:ext cx="68040" cy="272880"/>
              </p14:xfrm>
            </p:contentPart>
          </mc:Choice>
          <mc:Fallback>
            <p:pic>
              <p:nvPicPr>
                <p:cNvPr id="628" name="墨迹 627">
                  <a:extLst>
                    <a:ext uri="{FF2B5EF4-FFF2-40B4-BE49-F238E27FC236}">
                      <a16:creationId xmlns:a16="http://schemas.microsoft.com/office/drawing/2014/main" id="{3331C92E-9DE6-C4CB-9725-EC78D6988640}"/>
                    </a:ext>
                  </a:extLst>
                </p:cNvPr>
                <p:cNvPicPr/>
                <p:nvPr/>
              </p:nvPicPr>
              <p:blipFill>
                <a:blip r:embed="rId1432"/>
                <a:stretch>
                  <a:fillRect/>
                </a:stretch>
              </p:blipFill>
              <p:spPr>
                <a:xfrm>
                  <a:off x="1699965" y="6369112"/>
                  <a:ext cx="103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3">
              <p14:nvContentPartPr>
                <p14:cNvPr id="629" name="墨迹 628">
                  <a:extLst>
                    <a:ext uri="{FF2B5EF4-FFF2-40B4-BE49-F238E27FC236}">
                      <a16:creationId xmlns:a16="http://schemas.microsoft.com/office/drawing/2014/main" id="{C018AE56-0193-197B-AFF0-4A5D163C9A3D}"/>
                    </a:ext>
                  </a:extLst>
                </p14:cNvPr>
                <p14:cNvContentPartPr/>
                <p14:nvPr/>
              </p14:nvContentPartPr>
              <p14:xfrm>
                <a:off x="1791405" y="6544792"/>
                <a:ext cx="43200" cy="108000"/>
              </p14:xfrm>
            </p:contentPart>
          </mc:Choice>
          <mc:Fallback>
            <p:pic>
              <p:nvPicPr>
                <p:cNvPr id="629" name="墨迹 628">
                  <a:extLst>
                    <a:ext uri="{FF2B5EF4-FFF2-40B4-BE49-F238E27FC236}">
                      <a16:creationId xmlns:a16="http://schemas.microsoft.com/office/drawing/2014/main" id="{C018AE56-0193-197B-AFF0-4A5D163C9A3D}"/>
                    </a:ext>
                  </a:extLst>
                </p:cNvPr>
                <p:cNvPicPr/>
                <p:nvPr/>
              </p:nvPicPr>
              <p:blipFill>
                <a:blip r:embed="rId1434"/>
                <a:stretch>
                  <a:fillRect/>
                </a:stretch>
              </p:blipFill>
              <p:spPr>
                <a:xfrm>
                  <a:off x="1773405" y="6526792"/>
                  <a:ext cx="78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5">
              <p14:nvContentPartPr>
                <p14:cNvPr id="630" name="墨迹 629">
                  <a:extLst>
                    <a:ext uri="{FF2B5EF4-FFF2-40B4-BE49-F238E27FC236}">
                      <a16:creationId xmlns:a16="http://schemas.microsoft.com/office/drawing/2014/main" id="{79066E6E-CE84-A446-CE0C-0650E9696E00}"/>
                    </a:ext>
                  </a:extLst>
                </p14:cNvPr>
                <p14:cNvContentPartPr/>
                <p14:nvPr/>
              </p14:nvContentPartPr>
              <p14:xfrm>
                <a:off x="1798605" y="6487192"/>
                <a:ext cx="209880" cy="178560"/>
              </p14:xfrm>
            </p:contentPart>
          </mc:Choice>
          <mc:Fallback>
            <p:pic>
              <p:nvPicPr>
                <p:cNvPr id="630" name="墨迹 629">
                  <a:extLst>
                    <a:ext uri="{FF2B5EF4-FFF2-40B4-BE49-F238E27FC236}">
                      <a16:creationId xmlns:a16="http://schemas.microsoft.com/office/drawing/2014/main" id="{79066E6E-CE84-A446-CE0C-0650E9696E00}"/>
                    </a:ext>
                  </a:extLst>
                </p:cNvPr>
                <p:cNvPicPr/>
                <p:nvPr/>
              </p:nvPicPr>
              <p:blipFill>
                <a:blip r:embed="rId1436"/>
                <a:stretch>
                  <a:fillRect/>
                </a:stretch>
              </p:blipFill>
              <p:spPr>
                <a:xfrm>
                  <a:off x="1780965" y="6469552"/>
                  <a:ext cx="245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7">
              <p14:nvContentPartPr>
                <p14:cNvPr id="631" name="墨迹 630">
                  <a:extLst>
                    <a:ext uri="{FF2B5EF4-FFF2-40B4-BE49-F238E27FC236}">
                      <a16:creationId xmlns:a16="http://schemas.microsoft.com/office/drawing/2014/main" id="{6579B252-9F5A-BBF6-F1AA-633B0DC8E93D}"/>
                    </a:ext>
                  </a:extLst>
                </p14:cNvPr>
                <p14:cNvContentPartPr/>
                <p14:nvPr/>
              </p14:nvContentPartPr>
              <p14:xfrm>
                <a:off x="1846845" y="6532552"/>
                <a:ext cx="102600" cy="148320"/>
              </p14:xfrm>
            </p:contentPart>
          </mc:Choice>
          <mc:Fallback>
            <p:pic>
              <p:nvPicPr>
                <p:cNvPr id="631" name="墨迹 630">
                  <a:extLst>
                    <a:ext uri="{FF2B5EF4-FFF2-40B4-BE49-F238E27FC236}">
                      <a16:creationId xmlns:a16="http://schemas.microsoft.com/office/drawing/2014/main" id="{6579B252-9F5A-BBF6-F1AA-633B0DC8E93D}"/>
                    </a:ext>
                  </a:extLst>
                </p:cNvPr>
                <p:cNvPicPr/>
                <p:nvPr/>
              </p:nvPicPr>
              <p:blipFill>
                <a:blip r:embed="rId1438"/>
                <a:stretch>
                  <a:fillRect/>
                </a:stretch>
              </p:blipFill>
              <p:spPr>
                <a:xfrm>
                  <a:off x="1828845" y="6514912"/>
                  <a:ext cx="138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9">
              <p14:nvContentPartPr>
                <p14:cNvPr id="633" name="墨迹 632">
                  <a:extLst>
                    <a:ext uri="{FF2B5EF4-FFF2-40B4-BE49-F238E27FC236}">
                      <a16:creationId xmlns:a16="http://schemas.microsoft.com/office/drawing/2014/main" id="{4503B55B-392F-6AA4-4BF7-5D3734821AEB}"/>
                    </a:ext>
                  </a:extLst>
                </p14:cNvPr>
                <p14:cNvContentPartPr/>
                <p14:nvPr/>
              </p14:nvContentPartPr>
              <p14:xfrm>
                <a:off x="2102805" y="6410872"/>
                <a:ext cx="113040" cy="69840"/>
              </p14:xfrm>
            </p:contentPart>
          </mc:Choice>
          <mc:Fallback>
            <p:pic>
              <p:nvPicPr>
                <p:cNvPr id="633" name="墨迹 632">
                  <a:extLst>
                    <a:ext uri="{FF2B5EF4-FFF2-40B4-BE49-F238E27FC236}">
                      <a16:creationId xmlns:a16="http://schemas.microsoft.com/office/drawing/2014/main" id="{4503B55B-392F-6AA4-4BF7-5D3734821AEB}"/>
                    </a:ext>
                  </a:extLst>
                </p:cNvPr>
                <p:cNvPicPr/>
                <p:nvPr/>
              </p:nvPicPr>
              <p:blipFill>
                <a:blip r:embed="rId1440"/>
                <a:stretch>
                  <a:fillRect/>
                </a:stretch>
              </p:blipFill>
              <p:spPr>
                <a:xfrm>
                  <a:off x="2084805" y="6393232"/>
                  <a:ext cx="148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1">
              <p14:nvContentPartPr>
                <p14:cNvPr id="634" name="墨迹 633">
                  <a:extLst>
                    <a:ext uri="{FF2B5EF4-FFF2-40B4-BE49-F238E27FC236}">
                      <a16:creationId xmlns:a16="http://schemas.microsoft.com/office/drawing/2014/main" id="{587CA1EC-AA07-F2D8-1D06-CCC974B2875C}"/>
                    </a:ext>
                  </a:extLst>
                </p14:cNvPr>
                <p14:cNvContentPartPr/>
                <p14:nvPr/>
              </p14:nvContentPartPr>
              <p14:xfrm>
                <a:off x="2204325" y="6345352"/>
                <a:ext cx="45000" cy="308520"/>
              </p14:xfrm>
            </p:contentPart>
          </mc:Choice>
          <mc:Fallback>
            <p:pic>
              <p:nvPicPr>
                <p:cNvPr id="634" name="墨迹 633">
                  <a:extLst>
                    <a:ext uri="{FF2B5EF4-FFF2-40B4-BE49-F238E27FC236}">
                      <a16:creationId xmlns:a16="http://schemas.microsoft.com/office/drawing/2014/main" id="{587CA1EC-AA07-F2D8-1D06-CCC974B2875C}"/>
                    </a:ext>
                  </a:extLst>
                </p:cNvPr>
                <p:cNvPicPr/>
                <p:nvPr/>
              </p:nvPicPr>
              <p:blipFill>
                <a:blip r:embed="rId1442"/>
                <a:stretch>
                  <a:fillRect/>
                </a:stretch>
              </p:blipFill>
              <p:spPr>
                <a:xfrm>
                  <a:off x="2186685" y="6327352"/>
                  <a:ext cx="806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3">
              <p14:nvContentPartPr>
                <p14:cNvPr id="635" name="墨迹 634">
                  <a:extLst>
                    <a:ext uri="{FF2B5EF4-FFF2-40B4-BE49-F238E27FC236}">
                      <a16:creationId xmlns:a16="http://schemas.microsoft.com/office/drawing/2014/main" id="{EE8F331A-E8FB-8AC4-0728-119BD416E448}"/>
                    </a:ext>
                  </a:extLst>
                </p14:cNvPr>
                <p14:cNvContentPartPr/>
                <p14:nvPr/>
              </p14:nvContentPartPr>
              <p14:xfrm>
                <a:off x="2343285" y="6319072"/>
                <a:ext cx="54000" cy="275040"/>
              </p14:xfrm>
            </p:contentPart>
          </mc:Choice>
          <mc:Fallback>
            <p:pic>
              <p:nvPicPr>
                <p:cNvPr id="635" name="墨迹 634">
                  <a:extLst>
                    <a:ext uri="{FF2B5EF4-FFF2-40B4-BE49-F238E27FC236}">
                      <a16:creationId xmlns:a16="http://schemas.microsoft.com/office/drawing/2014/main" id="{EE8F331A-E8FB-8AC4-0728-119BD416E448}"/>
                    </a:ext>
                  </a:extLst>
                </p:cNvPr>
                <p:cNvPicPr/>
                <p:nvPr/>
              </p:nvPicPr>
              <p:blipFill>
                <a:blip r:embed="rId1444"/>
                <a:stretch>
                  <a:fillRect/>
                </a:stretch>
              </p:blipFill>
              <p:spPr>
                <a:xfrm>
                  <a:off x="2325645" y="6301432"/>
                  <a:ext cx="89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5">
              <p14:nvContentPartPr>
                <p14:cNvPr id="636" name="墨迹 635">
                  <a:extLst>
                    <a:ext uri="{FF2B5EF4-FFF2-40B4-BE49-F238E27FC236}">
                      <a16:creationId xmlns:a16="http://schemas.microsoft.com/office/drawing/2014/main" id="{E4BE23B5-504B-D46D-C27A-DFA881626B9F}"/>
                    </a:ext>
                  </a:extLst>
                </p14:cNvPr>
                <p14:cNvContentPartPr/>
                <p14:nvPr/>
              </p14:nvContentPartPr>
              <p14:xfrm>
                <a:off x="2356605" y="6397552"/>
                <a:ext cx="140400" cy="195480"/>
              </p14:xfrm>
            </p:contentPart>
          </mc:Choice>
          <mc:Fallback>
            <p:pic>
              <p:nvPicPr>
                <p:cNvPr id="636" name="墨迹 635">
                  <a:extLst>
                    <a:ext uri="{FF2B5EF4-FFF2-40B4-BE49-F238E27FC236}">
                      <a16:creationId xmlns:a16="http://schemas.microsoft.com/office/drawing/2014/main" id="{E4BE23B5-504B-D46D-C27A-DFA881626B9F}"/>
                    </a:ext>
                  </a:extLst>
                </p:cNvPr>
                <p:cNvPicPr/>
                <p:nvPr/>
              </p:nvPicPr>
              <p:blipFill>
                <a:blip r:embed="rId1446"/>
                <a:stretch>
                  <a:fillRect/>
                </a:stretch>
              </p:blipFill>
              <p:spPr>
                <a:xfrm>
                  <a:off x="2338605" y="6379552"/>
                  <a:ext cx="176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7">
              <p14:nvContentPartPr>
                <p14:cNvPr id="637" name="墨迹 636">
                  <a:extLst>
                    <a:ext uri="{FF2B5EF4-FFF2-40B4-BE49-F238E27FC236}">
                      <a16:creationId xmlns:a16="http://schemas.microsoft.com/office/drawing/2014/main" id="{120BE805-0AE0-7874-52FD-AB1EA4B358B7}"/>
                    </a:ext>
                  </a:extLst>
                </p14:cNvPr>
                <p14:cNvContentPartPr/>
                <p14:nvPr/>
              </p14:nvContentPartPr>
              <p14:xfrm>
                <a:off x="2476485" y="6337792"/>
                <a:ext cx="169560" cy="316080"/>
              </p14:xfrm>
            </p:contentPart>
          </mc:Choice>
          <mc:Fallback>
            <p:pic>
              <p:nvPicPr>
                <p:cNvPr id="637" name="墨迹 636">
                  <a:extLst>
                    <a:ext uri="{FF2B5EF4-FFF2-40B4-BE49-F238E27FC236}">
                      <a16:creationId xmlns:a16="http://schemas.microsoft.com/office/drawing/2014/main" id="{120BE805-0AE0-7874-52FD-AB1EA4B358B7}"/>
                    </a:ext>
                  </a:extLst>
                </p:cNvPr>
                <p:cNvPicPr/>
                <p:nvPr/>
              </p:nvPicPr>
              <p:blipFill>
                <a:blip r:embed="rId1448"/>
                <a:stretch>
                  <a:fillRect/>
                </a:stretch>
              </p:blipFill>
              <p:spPr>
                <a:xfrm>
                  <a:off x="2458845" y="6320152"/>
                  <a:ext cx="205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9">
              <p14:nvContentPartPr>
                <p14:cNvPr id="639" name="墨迹 638">
                  <a:extLst>
                    <a:ext uri="{FF2B5EF4-FFF2-40B4-BE49-F238E27FC236}">
                      <a16:creationId xmlns:a16="http://schemas.microsoft.com/office/drawing/2014/main" id="{DEA78D7C-2ADF-63B7-2CE8-64DB9B5C9AEE}"/>
                    </a:ext>
                  </a:extLst>
                </p14:cNvPr>
                <p14:cNvContentPartPr/>
                <p14:nvPr/>
              </p14:nvContentPartPr>
              <p14:xfrm>
                <a:off x="2667645" y="6360832"/>
                <a:ext cx="360" cy="360"/>
              </p14:xfrm>
            </p:contentPart>
          </mc:Choice>
          <mc:Fallback>
            <p:pic>
              <p:nvPicPr>
                <p:cNvPr id="639" name="墨迹 638">
                  <a:extLst>
                    <a:ext uri="{FF2B5EF4-FFF2-40B4-BE49-F238E27FC236}">
                      <a16:creationId xmlns:a16="http://schemas.microsoft.com/office/drawing/2014/main" id="{DEA78D7C-2ADF-63B7-2CE8-64DB9B5C9AEE}"/>
                    </a:ext>
                  </a:extLst>
                </p:cNvPr>
                <p:cNvPicPr/>
                <p:nvPr/>
              </p:nvPicPr>
              <p:blipFill>
                <a:blip r:embed="rId1314"/>
                <a:stretch>
                  <a:fillRect/>
                </a:stretch>
              </p:blipFill>
              <p:spPr>
                <a:xfrm>
                  <a:off x="2650005" y="634319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0">
              <p14:nvContentPartPr>
                <p14:cNvPr id="640" name="墨迹 639">
                  <a:extLst>
                    <a:ext uri="{FF2B5EF4-FFF2-40B4-BE49-F238E27FC236}">
                      <a16:creationId xmlns:a16="http://schemas.microsoft.com/office/drawing/2014/main" id="{5B2354BD-3FCC-2DCC-5395-023C9783D4BE}"/>
                    </a:ext>
                  </a:extLst>
                </p14:cNvPr>
                <p14:cNvContentPartPr/>
                <p14:nvPr/>
              </p14:nvContentPartPr>
              <p14:xfrm>
                <a:off x="2690685" y="6286672"/>
                <a:ext cx="76680" cy="123480"/>
              </p14:xfrm>
            </p:contentPart>
          </mc:Choice>
          <mc:Fallback>
            <p:pic>
              <p:nvPicPr>
                <p:cNvPr id="640" name="墨迹 639">
                  <a:extLst>
                    <a:ext uri="{FF2B5EF4-FFF2-40B4-BE49-F238E27FC236}">
                      <a16:creationId xmlns:a16="http://schemas.microsoft.com/office/drawing/2014/main" id="{5B2354BD-3FCC-2DCC-5395-023C9783D4BE}"/>
                    </a:ext>
                  </a:extLst>
                </p:cNvPr>
                <p:cNvPicPr/>
                <p:nvPr/>
              </p:nvPicPr>
              <p:blipFill>
                <a:blip r:embed="rId1451"/>
                <a:stretch>
                  <a:fillRect/>
                </a:stretch>
              </p:blipFill>
              <p:spPr>
                <a:xfrm>
                  <a:off x="2673045" y="6269032"/>
                  <a:ext cx="112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2">
              <p14:nvContentPartPr>
                <p14:cNvPr id="641" name="墨迹 640">
                  <a:extLst>
                    <a:ext uri="{FF2B5EF4-FFF2-40B4-BE49-F238E27FC236}">
                      <a16:creationId xmlns:a16="http://schemas.microsoft.com/office/drawing/2014/main" id="{8C03ED67-4FFE-CD6E-1A6A-0203378E601E}"/>
                    </a:ext>
                  </a:extLst>
                </p14:cNvPr>
                <p14:cNvContentPartPr/>
                <p14:nvPr/>
              </p14:nvContentPartPr>
              <p14:xfrm>
                <a:off x="2708325" y="6387112"/>
                <a:ext cx="51480" cy="218520"/>
              </p14:xfrm>
            </p:contentPart>
          </mc:Choice>
          <mc:Fallback>
            <p:pic>
              <p:nvPicPr>
                <p:cNvPr id="641" name="墨迹 640">
                  <a:extLst>
                    <a:ext uri="{FF2B5EF4-FFF2-40B4-BE49-F238E27FC236}">
                      <a16:creationId xmlns:a16="http://schemas.microsoft.com/office/drawing/2014/main" id="{8C03ED67-4FFE-CD6E-1A6A-0203378E601E}"/>
                    </a:ext>
                  </a:extLst>
                </p:cNvPr>
                <p:cNvPicPr/>
                <p:nvPr/>
              </p:nvPicPr>
              <p:blipFill>
                <a:blip r:embed="rId1453"/>
                <a:stretch>
                  <a:fillRect/>
                </a:stretch>
              </p:blipFill>
              <p:spPr>
                <a:xfrm>
                  <a:off x="2690685" y="6369112"/>
                  <a:ext cx="87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4">
              <p14:nvContentPartPr>
                <p14:cNvPr id="642" name="墨迹 641">
                  <a:extLst>
                    <a:ext uri="{FF2B5EF4-FFF2-40B4-BE49-F238E27FC236}">
                      <a16:creationId xmlns:a16="http://schemas.microsoft.com/office/drawing/2014/main" id="{72EAA16A-54E9-1B58-28E2-ACE27AD3B494}"/>
                    </a:ext>
                  </a:extLst>
                </p14:cNvPr>
                <p14:cNvContentPartPr/>
                <p14:nvPr/>
              </p14:nvContentPartPr>
              <p14:xfrm>
                <a:off x="2778525" y="6343192"/>
                <a:ext cx="111960" cy="72360"/>
              </p14:xfrm>
            </p:contentPart>
          </mc:Choice>
          <mc:Fallback>
            <p:pic>
              <p:nvPicPr>
                <p:cNvPr id="642" name="墨迹 641">
                  <a:extLst>
                    <a:ext uri="{FF2B5EF4-FFF2-40B4-BE49-F238E27FC236}">
                      <a16:creationId xmlns:a16="http://schemas.microsoft.com/office/drawing/2014/main" id="{72EAA16A-54E9-1B58-28E2-ACE27AD3B494}"/>
                    </a:ext>
                  </a:extLst>
                </p:cNvPr>
                <p:cNvPicPr/>
                <p:nvPr/>
              </p:nvPicPr>
              <p:blipFill>
                <a:blip r:embed="rId1455"/>
                <a:stretch>
                  <a:fillRect/>
                </a:stretch>
              </p:blipFill>
              <p:spPr>
                <a:xfrm>
                  <a:off x="2760525" y="6325192"/>
                  <a:ext cx="147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6">
              <p14:nvContentPartPr>
                <p14:cNvPr id="643" name="墨迹 642">
                  <a:extLst>
                    <a:ext uri="{FF2B5EF4-FFF2-40B4-BE49-F238E27FC236}">
                      <a16:creationId xmlns:a16="http://schemas.microsoft.com/office/drawing/2014/main" id="{E99A7C79-07D4-C8DD-91FB-BA4AFF4E475E}"/>
                    </a:ext>
                  </a:extLst>
                </p14:cNvPr>
                <p14:cNvContentPartPr/>
                <p14:nvPr/>
              </p14:nvContentPartPr>
              <p14:xfrm>
                <a:off x="2820645" y="6269032"/>
                <a:ext cx="44640" cy="333360"/>
              </p14:xfrm>
            </p:contentPart>
          </mc:Choice>
          <mc:Fallback>
            <p:pic>
              <p:nvPicPr>
                <p:cNvPr id="643" name="墨迹 642">
                  <a:extLst>
                    <a:ext uri="{FF2B5EF4-FFF2-40B4-BE49-F238E27FC236}">
                      <a16:creationId xmlns:a16="http://schemas.microsoft.com/office/drawing/2014/main" id="{E99A7C79-07D4-C8DD-91FB-BA4AFF4E475E}"/>
                    </a:ext>
                  </a:extLst>
                </p:cNvPr>
                <p:cNvPicPr/>
                <p:nvPr/>
              </p:nvPicPr>
              <p:blipFill>
                <a:blip r:embed="rId1457"/>
                <a:stretch>
                  <a:fillRect/>
                </a:stretch>
              </p:blipFill>
              <p:spPr>
                <a:xfrm>
                  <a:off x="2803005" y="6251032"/>
                  <a:ext cx="802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8">
              <p14:nvContentPartPr>
                <p14:cNvPr id="644" name="墨迹 643">
                  <a:extLst>
                    <a:ext uri="{FF2B5EF4-FFF2-40B4-BE49-F238E27FC236}">
                      <a16:creationId xmlns:a16="http://schemas.microsoft.com/office/drawing/2014/main" id="{36B0E776-CE59-F0A1-9607-687D88DA8A15}"/>
                    </a:ext>
                  </a:extLst>
                </p14:cNvPr>
                <p14:cNvContentPartPr/>
                <p14:nvPr/>
              </p14:nvContentPartPr>
              <p14:xfrm>
                <a:off x="2831805" y="6388912"/>
                <a:ext cx="129960" cy="189360"/>
              </p14:xfrm>
            </p:contentPart>
          </mc:Choice>
          <mc:Fallback>
            <p:pic>
              <p:nvPicPr>
                <p:cNvPr id="644" name="墨迹 643">
                  <a:extLst>
                    <a:ext uri="{FF2B5EF4-FFF2-40B4-BE49-F238E27FC236}">
                      <a16:creationId xmlns:a16="http://schemas.microsoft.com/office/drawing/2014/main" id="{36B0E776-CE59-F0A1-9607-687D88DA8A15}"/>
                    </a:ext>
                  </a:extLst>
                </p:cNvPr>
                <p:cNvPicPr/>
                <p:nvPr/>
              </p:nvPicPr>
              <p:blipFill>
                <a:blip r:embed="rId1459"/>
                <a:stretch>
                  <a:fillRect/>
                </a:stretch>
              </p:blipFill>
              <p:spPr>
                <a:xfrm>
                  <a:off x="2813805" y="6371272"/>
                  <a:ext cx="165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0">
              <p14:nvContentPartPr>
                <p14:cNvPr id="645" name="墨迹 644">
                  <a:extLst>
                    <a:ext uri="{FF2B5EF4-FFF2-40B4-BE49-F238E27FC236}">
                      <a16:creationId xmlns:a16="http://schemas.microsoft.com/office/drawing/2014/main" id="{B8615CD2-085B-6961-132A-FAB4C6EF8478}"/>
                    </a:ext>
                  </a:extLst>
                </p14:cNvPr>
                <p14:cNvContentPartPr/>
                <p14:nvPr/>
              </p14:nvContentPartPr>
              <p14:xfrm>
                <a:off x="2870325" y="6449752"/>
                <a:ext cx="171720" cy="195840"/>
              </p14:xfrm>
            </p:contentPart>
          </mc:Choice>
          <mc:Fallback>
            <p:pic>
              <p:nvPicPr>
                <p:cNvPr id="645" name="墨迹 644">
                  <a:extLst>
                    <a:ext uri="{FF2B5EF4-FFF2-40B4-BE49-F238E27FC236}">
                      <a16:creationId xmlns:a16="http://schemas.microsoft.com/office/drawing/2014/main" id="{B8615CD2-085B-6961-132A-FAB4C6EF8478}"/>
                    </a:ext>
                  </a:extLst>
                </p:cNvPr>
                <p:cNvPicPr/>
                <p:nvPr/>
              </p:nvPicPr>
              <p:blipFill>
                <a:blip r:embed="rId1461"/>
                <a:stretch>
                  <a:fillRect/>
                </a:stretch>
              </p:blipFill>
              <p:spPr>
                <a:xfrm>
                  <a:off x="2852685" y="6431752"/>
                  <a:ext cx="207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2">
              <p14:nvContentPartPr>
                <p14:cNvPr id="646" name="墨迹 645">
                  <a:extLst>
                    <a:ext uri="{FF2B5EF4-FFF2-40B4-BE49-F238E27FC236}">
                      <a16:creationId xmlns:a16="http://schemas.microsoft.com/office/drawing/2014/main" id="{C98A3AC4-E474-1491-41A4-062B0FCA25EB}"/>
                    </a:ext>
                  </a:extLst>
                </p14:cNvPr>
                <p14:cNvContentPartPr/>
                <p14:nvPr/>
              </p14:nvContentPartPr>
              <p14:xfrm>
                <a:off x="3047085" y="6314752"/>
                <a:ext cx="97200" cy="417600"/>
              </p14:xfrm>
            </p:contentPart>
          </mc:Choice>
          <mc:Fallback>
            <p:pic>
              <p:nvPicPr>
                <p:cNvPr id="646" name="墨迹 645">
                  <a:extLst>
                    <a:ext uri="{FF2B5EF4-FFF2-40B4-BE49-F238E27FC236}">
                      <a16:creationId xmlns:a16="http://schemas.microsoft.com/office/drawing/2014/main" id="{C98A3AC4-E474-1491-41A4-062B0FCA25EB}"/>
                    </a:ext>
                  </a:extLst>
                </p:cNvPr>
                <p:cNvPicPr/>
                <p:nvPr/>
              </p:nvPicPr>
              <p:blipFill>
                <a:blip r:embed="rId1463"/>
                <a:stretch>
                  <a:fillRect/>
                </a:stretch>
              </p:blipFill>
              <p:spPr>
                <a:xfrm>
                  <a:off x="3029085" y="6297112"/>
                  <a:ext cx="1328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4">
              <p14:nvContentPartPr>
                <p14:cNvPr id="968" name="墨迹 967">
                  <a:extLst>
                    <a:ext uri="{FF2B5EF4-FFF2-40B4-BE49-F238E27FC236}">
                      <a16:creationId xmlns:a16="http://schemas.microsoft.com/office/drawing/2014/main" id="{DB8735D9-FCF8-6283-1DFB-F342C4333698}"/>
                    </a:ext>
                  </a:extLst>
                </p14:cNvPr>
                <p14:cNvContentPartPr/>
                <p14:nvPr/>
              </p14:nvContentPartPr>
              <p14:xfrm>
                <a:off x="2223765" y="6661792"/>
                <a:ext cx="161280" cy="186120"/>
              </p14:xfrm>
            </p:contentPart>
          </mc:Choice>
          <mc:Fallback>
            <p:pic>
              <p:nvPicPr>
                <p:cNvPr id="968" name="墨迹 967">
                  <a:extLst>
                    <a:ext uri="{FF2B5EF4-FFF2-40B4-BE49-F238E27FC236}">
                      <a16:creationId xmlns:a16="http://schemas.microsoft.com/office/drawing/2014/main" id="{DB8735D9-FCF8-6283-1DFB-F342C4333698}"/>
                    </a:ext>
                  </a:extLst>
                </p:cNvPr>
                <p:cNvPicPr/>
                <p:nvPr/>
              </p:nvPicPr>
              <p:blipFill>
                <a:blip r:embed="rId1465"/>
                <a:stretch>
                  <a:fillRect/>
                </a:stretch>
              </p:blipFill>
              <p:spPr>
                <a:xfrm>
                  <a:off x="2206125" y="6643792"/>
                  <a:ext cx="19692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8" name="组合 987">
            <a:extLst>
              <a:ext uri="{FF2B5EF4-FFF2-40B4-BE49-F238E27FC236}">
                <a16:creationId xmlns:a16="http://schemas.microsoft.com/office/drawing/2014/main" id="{9FC6B44E-A80F-0A23-BAE1-6A4B7F5CE1B7}"/>
              </a:ext>
            </a:extLst>
          </p:cNvPr>
          <p:cNvGrpSpPr/>
          <p:nvPr/>
        </p:nvGrpSpPr>
        <p:grpSpPr>
          <a:xfrm>
            <a:off x="4907205" y="4309552"/>
            <a:ext cx="1487160" cy="658080"/>
            <a:chOff x="4907205" y="4309552"/>
            <a:chExt cx="1487160" cy="65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6">
              <p14:nvContentPartPr>
                <p14:cNvPr id="970" name="墨迹 969">
                  <a:extLst>
                    <a:ext uri="{FF2B5EF4-FFF2-40B4-BE49-F238E27FC236}">
                      <a16:creationId xmlns:a16="http://schemas.microsoft.com/office/drawing/2014/main" id="{DFA9AE38-438D-8A2E-4F6B-9844CC9C03D3}"/>
                    </a:ext>
                  </a:extLst>
                </p14:cNvPr>
                <p14:cNvContentPartPr/>
                <p14:nvPr/>
              </p14:nvContentPartPr>
              <p14:xfrm>
                <a:off x="4907205" y="4498552"/>
                <a:ext cx="1440" cy="30600"/>
              </p14:xfrm>
            </p:contentPart>
          </mc:Choice>
          <mc:Fallback>
            <p:pic>
              <p:nvPicPr>
                <p:cNvPr id="970" name="墨迹 969">
                  <a:extLst>
                    <a:ext uri="{FF2B5EF4-FFF2-40B4-BE49-F238E27FC236}">
                      <a16:creationId xmlns:a16="http://schemas.microsoft.com/office/drawing/2014/main" id="{DFA9AE38-438D-8A2E-4F6B-9844CC9C03D3}"/>
                    </a:ext>
                  </a:extLst>
                </p:cNvPr>
                <p:cNvPicPr/>
                <p:nvPr/>
              </p:nvPicPr>
              <p:blipFill>
                <a:blip r:embed="rId1467"/>
                <a:stretch>
                  <a:fillRect/>
                </a:stretch>
              </p:blipFill>
              <p:spPr>
                <a:xfrm>
                  <a:off x="4889565" y="4480552"/>
                  <a:ext cx="37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8">
              <p14:nvContentPartPr>
                <p14:cNvPr id="971" name="墨迹 970">
                  <a:extLst>
                    <a:ext uri="{FF2B5EF4-FFF2-40B4-BE49-F238E27FC236}">
                      <a16:creationId xmlns:a16="http://schemas.microsoft.com/office/drawing/2014/main" id="{F8361DD1-1D5E-CC15-6151-06FA14413040}"/>
                    </a:ext>
                  </a:extLst>
                </p14:cNvPr>
                <p14:cNvContentPartPr/>
                <p14:nvPr/>
              </p14:nvContentPartPr>
              <p14:xfrm>
                <a:off x="4923045" y="4616632"/>
                <a:ext cx="15120" cy="159120"/>
              </p14:xfrm>
            </p:contentPart>
          </mc:Choice>
          <mc:Fallback>
            <p:pic>
              <p:nvPicPr>
                <p:cNvPr id="971" name="墨迹 970">
                  <a:extLst>
                    <a:ext uri="{FF2B5EF4-FFF2-40B4-BE49-F238E27FC236}">
                      <a16:creationId xmlns:a16="http://schemas.microsoft.com/office/drawing/2014/main" id="{F8361DD1-1D5E-CC15-6151-06FA14413040}"/>
                    </a:ext>
                  </a:extLst>
                </p:cNvPr>
                <p:cNvPicPr/>
                <p:nvPr/>
              </p:nvPicPr>
              <p:blipFill>
                <a:blip r:embed="rId1469"/>
                <a:stretch>
                  <a:fillRect/>
                </a:stretch>
              </p:blipFill>
              <p:spPr>
                <a:xfrm>
                  <a:off x="4905045" y="4598632"/>
                  <a:ext cx="50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0">
              <p14:nvContentPartPr>
                <p14:cNvPr id="972" name="墨迹 971">
                  <a:extLst>
                    <a:ext uri="{FF2B5EF4-FFF2-40B4-BE49-F238E27FC236}">
                      <a16:creationId xmlns:a16="http://schemas.microsoft.com/office/drawing/2014/main" id="{6DB21E4B-9019-EB81-1237-B87B25550DED}"/>
                    </a:ext>
                  </a:extLst>
                </p14:cNvPr>
                <p14:cNvContentPartPr/>
                <p14:nvPr/>
              </p14:nvContentPartPr>
              <p14:xfrm>
                <a:off x="4939605" y="4844152"/>
                <a:ext cx="28440" cy="123480"/>
              </p14:xfrm>
            </p:contentPart>
          </mc:Choice>
          <mc:Fallback>
            <p:pic>
              <p:nvPicPr>
                <p:cNvPr id="972" name="墨迹 971">
                  <a:extLst>
                    <a:ext uri="{FF2B5EF4-FFF2-40B4-BE49-F238E27FC236}">
                      <a16:creationId xmlns:a16="http://schemas.microsoft.com/office/drawing/2014/main" id="{6DB21E4B-9019-EB81-1237-B87B25550DED}"/>
                    </a:ext>
                  </a:extLst>
                </p:cNvPr>
                <p:cNvPicPr/>
                <p:nvPr/>
              </p:nvPicPr>
              <p:blipFill>
                <a:blip r:embed="rId1471"/>
                <a:stretch>
                  <a:fillRect/>
                </a:stretch>
              </p:blipFill>
              <p:spPr>
                <a:xfrm>
                  <a:off x="4921605" y="4826512"/>
                  <a:ext cx="64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2">
              <p14:nvContentPartPr>
                <p14:cNvPr id="973" name="墨迹 972">
                  <a:extLst>
                    <a:ext uri="{FF2B5EF4-FFF2-40B4-BE49-F238E27FC236}">
                      <a16:creationId xmlns:a16="http://schemas.microsoft.com/office/drawing/2014/main" id="{19035B1C-500E-E079-24AB-944A96389921}"/>
                    </a:ext>
                  </a:extLst>
                </p14:cNvPr>
                <p14:cNvContentPartPr/>
                <p14:nvPr/>
              </p14:nvContentPartPr>
              <p14:xfrm>
                <a:off x="4969845" y="4955032"/>
                <a:ext cx="65160" cy="9360"/>
              </p14:xfrm>
            </p:contentPart>
          </mc:Choice>
          <mc:Fallback>
            <p:pic>
              <p:nvPicPr>
                <p:cNvPr id="973" name="墨迹 972">
                  <a:extLst>
                    <a:ext uri="{FF2B5EF4-FFF2-40B4-BE49-F238E27FC236}">
                      <a16:creationId xmlns:a16="http://schemas.microsoft.com/office/drawing/2014/main" id="{19035B1C-500E-E079-24AB-944A96389921}"/>
                    </a:ext>
                  </a:extLst>
                </p:cNvPr>
                <p:cNvPicPr/>
                <p:nvPr/>
              </p:nvPicPr>
              <p:blipFill>
                <a:blip r:embed="rId1473"/>
                <a:stretch>
                  <a:fillRect/>
                </a:stretch>
              </p:blipFill>
              <p:spPr>
                <a:xfrm>
                  <a:off x="4952205" y="4937032"/>
                  <a:ext cx="100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4">
              <p14:nvContentPartPr>
                <p14:cNvPr id="974" name="墨迹 973">
                  <a:extLst>
                    <a:ext uri="{FF2B5EF4-FFF2-40B4-BE49-F238E27FC236}">
                      <a16:creationId xmlns:a16="http://schemas.microsoft.com/office/drawing/2014/main" id="{F2704CDB-356C-A4F9-6053-B43393F22997}"/>
                    </a:ext>
                  </a:extLst>
                </p14:cNvPr>
                <p14:cNvContentPartPr/>
                <p14:nvPr/>
              </p14:nvContentPartPr>
              <p14:xfrm>
                <a:off x="5070285" y="4928752"/>
                <a:ext cx="146520" cy="9720"/>
              </p14:xfrm>
            </p:contentPart>
          </mc:Choice>
          <mc:Fallback>
            <p:pic>
              <p:nvPicPr>
                <p:cNvPr id="974" name="墨迹 973">
                  <a:extLst>
                    <a:ext uri="{FF2B5EF4-FFF2-40B4-BE49-F238E27FC236}">
                      <a16:creationId xmlns:a16="http://schemas.microsoft.com/office/drawing/2014/main" id="{F2704CDB-356C-A4F9-6053-B43393F22997}"/>
                    </a:ext>
                  </a:extLst>
                </p:cNvPr>
                <p:cNvPicPr/>
                <p:nvPr/>
              </p:nvPicPr>
              <p:blipFill>
                <a:blip r:embed="rId1475"/>
                <a:stretch>
                  <a:fillRect/>
                </a:stretch>
              </p:blipFill>
              <p:spPr>
                <a:xfrm>
                  <a:off x="5052285" y="4911112"/>
                  <a:ext cx="1821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6">
              <p14:nvContentPartPr>
                <p14:cNvPr id="975" name="墨迹 974">
                  <a:extLst>
                    <a:ext uri="{FF2B5EF4-FFF2-40B4-BE49-F238E27FC236}">
                      <a16:creationId xmlns:a16="http://schemas.microsoft.com/office/drawing/2014/main" id="{B448F935-15FC-7125-17E6-E18BC62C73D7}"/>
                    </a:ext>
                  </a:extLst>
                </p14:cNvPr>
                <p14:cNvContentPartPr/>
                <p14:nvPr/>
              </p14:nvContentPartPr>
              <p14:xfrm>
                <a:off x="5292765" y="4916512"/>
                <a:ext cx="177840" cy="16920"/>
              </p14:xfrm>
            </p:contentPart>
          </mc:Choice>
          <mc:Fallback>
            <p:pic>
              <p:nvPicPr>
                <p:cNvPr id="975" name="墨迹 974">
                  <a:extLst>
                    <a:ext uri="{FF2B5EF4-FFF2-40B4-BE49-F238E27FC236}">
                      <a16:creationId xmlns:a16="http://schemas.microsoft.com/office/drawing/2014/main" id="{B448F935-15FC-7125-17E6-E18BC62C73D7}"/>
                    </a:ext>
                  </a:extLst>
                </p:cNvPr>
                <p:cNvPicPr/>
                <p:nvPr/>
              </p:nvPicPr>
              <p:blipFill>
                <a:blip r:embed="rId1477"/>
                <a:stretch>
                  <a:fillRect/>
                </a:stretch>
              </p:blipFill>
              <p:spPr>
                <a:xfrm>
                  <a:off x="5274765" y="4898512"/>
                  <a:ext cx="213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8">
              <p14:nvContentPartPr>
                <p14:cNvPr id="976" name="墨迹 975">
                  <a:extLst>
                    <a:ext uri="{FF2B5EF4-FFF2-40B4-BE49-F238E27FC236}">
                      <a16:creationId xmlns:a16="http://schemas.microsoft.com/office/drawing/2014/main" id="{6BE90FA4-F0CF-CFEB-A98D-D919871F307D}"/>
                    </a:ext>
                  </a:extLst>
                </p14:cNvPr>
                <p14:cNvContentPartPr/>
                <p14:nvPr/>
              </p14:nvContentPartPr>
              <p14:xfrm>
                <a:off x="5563125" y="4868272"/>
                <a:ext cx="210240" cy="30600"/>
              </p14:xfrm>
            </p:contentPart>
          </mc:Choice>
          <mc:Fallback>
            <p:pic>
              <p:nvPicPr>
                <p:cNvPr id="976" name="墨迹 975">
                  <a:extLst>
                    <a:ext uri="{FF2B5EF4-FFF2-40B4-BE49-F238E27FC236}">
                      <a16:creationId xmlns:a16="http://schemas.microsoft.com/office/drawing/2014/main" id="{6BE90FA4-F0CF-CFEB-A98D-D919871F307D}"/>
                    </a:ext>
                  </a:extLst>
                </p:cNvPr>
                <p:cNvPicPr/>
                <p:nvPr/>
              </p:nvPicPr>
              <p:blipFill>
                <a:blip r:embed="rId1479"/>
                <a:stretch>
                  <a:fillRect/>
                </a:stretch>
              </p:blipFill>
              <p:spPr>
                <a:xfrm>
                  <a:off x="5545485" y="4850632"/>
                  <a:ext cx="245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0">
              <p14:nvContentPartPr>
                <p14:cNvPr id="977" name="墨迹 976">
                  <a:extLst>
                    <a:ext uri="{FF2B5EF4-FFF2-40B4-BE49-F238E27FC236}">
                      <a16:creationId xmlns:a16="http://schemas.microsoft.com/office/drawing/2014/main" id="{005CBC3D-9B6C-340D-00B0-43930FA40581}"/>
                    </a:ext>
                  </a:extLst>
                </p14:cNvPr>
                <p14:cNvContentPartPr/>
                <p14:nvPr/>
              </p14:nvContentPartPr>
              <p14:xfrm>
                <a:off x="5806485" y="4853512"/>
                <a:ext cx="208080" cy="14040"/>
              </p14:xfrm>
            </p:contentPart>
          </mc:Choice>
          <mc:Fallback>
            <p:pic>
              <p:nvPicPr>
                <p:cNvPr id="977" name="墨迹 976">
                  <a:extLst>
                    <a:ext uri="{FF2B5EF4-FFF2-40B4-BE49-F238E27FC236}">
                      <a16:creationId xmlns:a16="http://schemas.microsoft.com/office/drawing/2014/main" id="{005CBC3D-9B6C-340D-00B0-43930FA40581}"/>
                    </a:ext>
                  </a:extLst>
                </p:cNvPr>
                <p:cNvPicPr/>
                <p:nvPr/>
              </p:nvPicPr>
              <p:blipFill>
                <a:blip r:embed="rId1481"/>
                <a:stretch>
                  <a:fillRect/>
                </a:stretch>
              </p:blipFill>
              <p:spPr>
                <a:xfrm>
                  <a:off x="5788845" y="4835872"/>
                  <a:ext cx="243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2">
              <p14:nvContentPartPr>
                <p14:cNvPr id="978" name="墨迹 977">
                  <a:extLst>
                    <a:ext uri="{FF2B5EF4-FFF2-40B4-BE49-F238E27FC236}">
                      <a16:creationId xmlns:a16="http://schemas.microsoft.com/office/drawing/2014/main" id="{2CA3576A-4567-B370-F86E-CF7DB43F7F98}"/>
                    </a:ext>
                  </a:extLst>
                </p14:cNvPr>
                <p14:cNvContentPartPr/>
                <p14:nvPr/>
              </p14:nvContentPartPr>
              <p14:xfrm>
                <a:off x="6062445" y="4842352"/>
                <a:ext cx="123480" cy="11880"/>
              </p14:xfrm>
            </p:contentPart>
          </mc:Choice>
          <mc:Fallback>
            <p:pic>
              <p:nvPicPr>
                <p:cNvPr id="978" name="墨迹 977">
                  <a:extLst>
                    <a:ext uri="{FF2B5EF4-FFF2-40B4-BE49-F238E27FC236}">
                      <a16:creationId xmlns:a16="http://schemas.microsoft.com/office/drawing/2014/main" id="{2CA3576A-4567-B370-F86E-CF7DB43F7F98}"/>
                    </a:ext>
                  </a:extLst>
                </p:cNvPr>
                <p:cNvPicPr/>
                <p:nvPr/>
              </p:nvPicPr>
              <p:blipFill>
                <a:blip r:embed="rId1483"/>
                <a:stretch>
                  <a:fillRect/>
                </a:stretch>
              </p:blipFill>
              <p:spPr>
                <a:xfrm>
                  <a:off x="6044805" y="4824352"/>
                  <a:ext cx="159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4">
              <p14:nvContentPartPr>
                <p14:cNvPr id="979" name="墨迹 978">
                  <a:extLst>
                    <a:ext uri="{FF2B5EF4-FFF2-40B4-BE49-F238E27FC236}">
                      <a16:creationId xmlns:a16="http://schemas.microsoft.com/office/drawing/2014/main" id="{064FBCF1-ADB1-E856-A951-A4CB683EBB2A}"/>
                    </a:ext>
                  </a:extLst>
                </p14:cNvPr>
                <p14:cNvContentPartPr/>
                <p14:nvPr/>
              </p14:nvContentPartPr>
              <p14:xfrm>
                <a:off x="6211845" y="4811752"/>
                <a:ext cx="178920" cy="27360"/>
              </p14:xfrm>
            </p:contentPart>
          </mc:Choice>
          <mc:Fallback>
            <p:pic>
              <p:nvPicPr>
                <p:cNvPr id="979" name="墨迹 978">
                  <a:extLst>
                    <a:ext uri="{FF2B5EF4-FFF2-40B4-BE49-F238E27FC236}">
                      <a16:creationId xmlns:a16="http://schemas.microsoft.com/office/drawing/2014/main" id="{064FBCF1-ADB1-E856-A951-A4CB683EBB2A}"/>
                    </a:ext>
                  </a:extLst>
                </p:cNvPr>
                <p:cNvPicPr/>
                <p:nvPr/>
              </p:nvPicPr>
              <p:blipFill>
                <a:blip r:embed="rId1485"/>
                <a:stretch>
                  <a:fillRect/>
                </a:stretch>
              </p:blipFill>
              <p:spPr>
                <a:xfrm>
                  <a:off x="6194205" y="4794112"/>
                  <a:ext cx="214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6">
              <p14:nvContentPartPr>
                <p14:cNvPr id="980" name="墨迹 979">
                  <a:extLst>
                    <a:ext uri="{FF2B5EF4-FFF2-40B4-BE49-F238E27FC236}">
                      <a16:creationId xmlns:a16="http://schemas.microsoft.com/office/drawing/2014/main" id="{9B2FF166-7281-A6CC-C1CE-0504B193B006}"/>
                    </a:ext>
                  </a:extLst>
                </p14:cNvPr>
                <p14:cNvContentPartPr/>
                <p14:nvPr/>
              </p14:nvContentPartPr>
              <p14:xfrm>
                <a:off x="4942845" y="4458952"/>
                <a:ext cx="39960" cy="12960"/>
              </p14:xfrm>
            </p:contentPart>
          </mc:Choice>
          <mc:Fallback>
            <p:pic>
              <p:nvPicPr>
                <p:cNvPr id="980" name="墨迹 979">
                  <a:extLst>
                    <a:ext uri="{FF2B5EF4-FFF2-40B4-BE49-F238E27FC236}">
                      <a16:creationId xmlns:a16="http://schemas.microsoft.com/office/drawing/2014/main" id="{9B2FF166-7281-A6CC-C1CE-0504B193B006}"/>
                    </a:ext>
                  </a:extLst>
                </p:cNvPr>
                <p:cNvPicPr/>
                <p:nvPr/>
              </p:nvPicPr>
              <p:blipFill>
                <a:blip r:embed="rId1487"/>
                <a:stretch>
                  <a:fillRect/>
                </a:stretch>
              </p:blipFill>
              <p:spPr>
                <a:xfrm>
                  <a:off x="4924845" y="4440952"/>
                  <a:ext cx="75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8">
              <p14:nvContentPartPr>
                <p14:cNvPr id="981" name="墨迹 980">
                  <a:extLst>
                    <a:ext uri="{FF2B5EF4-FFF2-40B4-BE49-F238E27FC236}">
                      <a16:creationId xmlns:a16="http://schemas.microsoft.com/office/drawing/2014/main" id="{1A8959F4-E425-D39A-4B98-DB9A70B9353D}"/>
                    </a:ext>
                  </a:extLst>
                </p14:cNvPr>
                <p14:cNvContentPartPr/>
                <p14:nvPr/>
              </p14:nvContentPartPr>
              <p14:xfrm>
                <a:off x="5076405" y="4407832"/>
                <a:ext cx="228240" cy="46440"/>
              </p14:xfrm>
            </p:contentPart>
          </mc:Choice>
          <mc:Fallback>
            <p:pic>
              <p:nvPicPr>
                <p:cNvPr id="981" name="墨迹 980">
                  <a:extLst>
                    <a:ext uri="{FF2B5EF4-FFF2-40B4-BE49-F238E27FC236}">
                      <a16:creationId xmlns:a16="http://schemas.microsoft.com/office/drawing/2014/main" id="{1A8959F4-E425-D39A-4B98-DB9A70B9353D}"/>
                    </a:ext>
                  </a:extLst>
                </p:cNvPr>
                <p:cNvPicPr/>
                <p:nvPr/>
              </p:nvPicPr>
              <p:blipFill>
                <a:blip r:embed="rId1489"/>
                <a:stretch>
                  <a:fillRect/>
                </a:stretch>
              </p:blipFill>
              <p:spPr>
                <a:xfrm>
                  <a:off x="5058765" y="4389832"/>
                  <a:ext cx="263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0">
              <p14:nvContentPartPr>
                <p14:cNvPr id="982" name="墨迹 981">
                  <a:extLst>
                    <a:ext uri="{FF2B5EF4-FFF2-40B4-BE49-F238E27FC236}">
                      <a16:creationId xmlns:a16="http://schemas.microsoft.com/office/drawing/2014/main" id="{929C2586-1766-007F-841B-880876265B31}"/>
                    </a:ext>
                  </a:extLst>
                </p14:cNvPr>
                <p14:cNvContentPartPr/>
                <p14:nvPr/>
              </p14:nvContentPartPr>
              <p14:xfrm>
                <a:off x="5414805" y="4366792"/>
                <a:ext cx="218520" cy="20160"/>
              </p14:xfrm>
            </p:contentPart>
          </mc:Choice>
          <mc:Fallback>
            <p:pic>
              <p:nvPicPr>
                <p:cNvPr id="982" name="墨迹 981">
                  <a:extLst>
                    <a:ext uri="{FF2B5EF4-FFF2-40B4-BE49-F238E27FC236}">
                      <a16:creationId xmlns:a16="http://schemas.microsoft.com/office/drawing/2014/main" id="{929C2586-1766-007F-841B-880876265B31}"/>
                    </a:ext>
                  </a:extLst>
                </p:cNvPr>
                <p:cNvPicPr/>
                <p:nvPr/>
              </p:nvPicPr>
              <p:blipFill>
                <a:blip r:embed="rId1491"/>
                <a:stretch>
                  <a:fillRect/>
                </a:stretch>
              </p:blipFill>
              <p:spPr>
                <a:xfrm>
                  <a:off x="5397165" y="4349152"/>
                  <a:ext cx="254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2">
              <p14:nvContentPartPr>
                <p14:cNvPr id="983" name="墨迹 982">
                  <a:extLst>
                    <a:ext uri="{FF2B5EF4-FFF2-40B4-BE49-F238E27FC236}">
                      <a16:creationId xmlns:a16="http://schemas.microsoft.com/office/drawing/2014/main" id="{00EB4C5A-ABD2-88E3-4A43-378DEB7C954E}"/>
                    </a:ext>
                  </a:extLst>
                </p14:cNvPr>
                <p14:cNvContentPartPr/>
                <p14:nvPr/>
              </p14:nvContentPartPr>
              <p14:xfrm>
                <a:off x="5707485" y="4325032"/>
                <a:ext cx="198720" cy="34920"/>
              </p14:xfrm>
            </p:contentPart>
          </mc:Choice>
          <mc:Fallback>
            <p:pic>
              <p:nvPicPr>
                <p:cNvPr id="983" name="墨迹 982">
                  <a:extLst>
                    <a:ext uri="{FF2B5EF4-FFF2-40B4-BE49-F238E27FC236}">
                      <a16:creationId xmlns:a16="http://schemas.microsoft.com/office/drawing/2014/main" id="{00EB4C5A-ABD2-88E3-4A43-378DEB7C954E}"/>
                    </a:ext>
                  </a:extLst>
                </p:cNvPr>
                <p:cNvPicPr/>
                <p:nvPr/>
              </p:nvPicPr>
              <p:blipFill>
                <a:blip r:embed="rId1493"/>
                <a:stretch>
                  <a:fillRect/>
                </a:stretch>
              </p:blipFill>
              <p:spPr>
                <a:xfrm>
                  <a:off x="5689485" y="4307392"/>
                  <a:ext cx="234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4">
              <p14:nvContentPartPr>
                <p14:cNvPr id="984" name="墨迹 983">
                  <a:extLst>
                    <a:ext uri="{FF2B5EF4-FFF2-40B4-BE49-F238E27FC236}">
                      <a16:creationId xmlns:a16="http://schemas.microsoft.com/office/drawing/2014/main" id="{72610E4A-C322-CD1C-A792-FCA2D6D0148A}"/>
                    </a:ext>
                  </a:extLst>
                </p14:cNvPr>
                <p14:cNvContentPartPr/>
                <p14:nvPr/>
              </p14:nvContentPartPr>
              <p14:xfrm>
                <a:off x="5990445" y="4310632"/>
                <a:ext cx="228240" cy="15120"/>
              </p14:xfrm>
            </p:contentPart>
          </mc:Choice>
          <mc:Fallback>
            <p:pic>
              <p:nvPicPr>
                <p:cNvPr id="984" name="墨迹 983">
                  <a:extLst>
                    <a:ext uri="{FF2B5EF4-FFF2-40B4-BE49-F238E27FC236}">
                      <a16:creationId xmlns:a16="http://schemas.microsoft.com/office/drawing/2014/main" id="{72610E4A-C322-CD1C-A792-FCA2D6D0148A}"/>
                    </a:ext>
                  </a:extLst>
                </p:cNvPr>
                <p:cNvPicPr/>
                <p:nvPr/>
              </p:nvPicPr>
              <p:blipFill>
                <a:blip r:embed="rId1495"/>
                <a:stretch>
                  <a:fillRect/>
                </a:stretch>
              </p:blipFill>
              <p:spPr>
                <a:xfrm>
                  <a:off x="5972445" y="4292632"/>
                  <a:ext cx="263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6">
              <p14:nvContentPartPr>
                <p14:cNvPr id="985" name="墨迹 984">
                  <a:extLst>
                    <a:ext uri="{FF2B5EF4-FFF2-40B4-BE49-F238E27FC236}">
                      <a16:creationId xmlns:a16="http://schemas.microsoft.com/office/drawing/2014/main" id="{661478D2-61DB-3D90-60C6-51992DF373E2}"/>
                    </a:ext>
                  </a:extLst>
                </p14:cNvPr>
                <p14:cNvContentPartPr/>
                <p14:nvPr/>
              </p14:nvContentPartPr>
              <p14:xfrm>
                <a:off x="6281685" y="4309552"/>
                <a:ext cx="37080" cy="360"/>
              </p14:xfrm>
            </p:contentPart>
          </mc:Choice>
          <mc:Fallback>
            <p:pic>
              <p:nvPicPr>
                <p:cNvPr id="985" name="墨迹 984">
                  <a:extLst>
                    <a:ext uri="{FF2B5EF4-FFF2-40B4-BE49-F238E27FC236}">
                      <a16:creationId xmlns:a16="http://schemas.microsoft.com/office/drawing/2014/main" id="{661478D2-61DB-3D90-60C6-51992DF373E2}"/>
                    </a:ext>
                  </a:extLst>
                </p:cNvPr>
                <p:cNvPicPr/>
                <p:nvPr/>
              </p:nvPicPr>
              <p:blipFill>
                <a:blip r:embed="rId1497"/>
                <a:stretch>
                  <a:fillRect/>
                </a:stretch>
              </p:blipFill>
              <p:spPr>
                <a:xfrm>
                  <a:off x="6264045" y="4291552"/>
                  <a:ext cx="72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8">
              <p14:nvContentPartPr>
                <p14:cNvPr id="986" name="墨迹 985">
                  <a:extLst>
                    <a:ext uri="{FF2B5EF4-FFF2-40B4-BE49-F238E27FC236}">
                      <a16:creationId xmlns:a16="http://schemas.microsoft.com/office/drawing/2014/main" id="{EA36C41F-328A-2420-DF94-C8C7B2A08367}"/>
                    </a:ext>
                  </a:extLst>
                </p14:cNvPr>
                <p14:cNvContentPartPr/>
                <p14:nvPr/>
              </p14:nvContentPartPr>
              <p14:xfrm>
                <a:off x="6281685" y="4309552"/>
                <a:ext cx="92160" cy="171720"/>
              </p14:xfrm>
            </p:contentPart>
          </mc:Choice>
          <mc:Fallback>
            <p:pic>
              <p:nvPicPr>
                <p:cNvPr id="986" name="墨迹 985">
                  <a:extLst>
                    <a:ext uri="{FF2B5EF4-FFF2-40B4-BE49-F238E27FC236}">
                      <a16:creationId xmlns:a16="http://schemas.microsoft.com/office/drawing/2014/main" id="{EA36C41F-328A-2420-DF94-C8C7B2A08367}"/>
                    </a:ext>
                  </a:extLst>
                </p:cNvPr>
                <p:cNvPicPr/>
                <p:nvPr/>
              </p:nvPicPr>
              <p:blipFill>
                <a:blip r:embed="rId1499"/>
                <a:stretch>
                  <a:fillRect/>
                </a:stretch>
              </p:blipFill>
              <p:spPr>
                <a:xfrm>
                  <a:off x="6264045" y="4291552"/>
                  <a:ext cx="127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0">
              <p14:nvContentPartPr>
                <p14:cNvPr id="987" name="墨迹 986">
                  <a:extLst>
                    <a:ext uri="{FF2B5EF4-FFF2-40B4-BE49-F238E27FC236}">
                      <a16:creationId xmlns:a16="http://schemas.microsoft.com/office/drawing/2014/main" id="{9C78B686-0FC2-42C5-EF67-B058D1AD2EF0}"/>
                    </a:ext>
                  </a:extLst>
                </p14:cNvPr>
                <p14:cNvContentPartPr/>
                <p14:nvPr/>
              </p14:nvContentPartPr>
              <p14:xfrm>
                <a:off x="6370605" y="4541392"/>
                <a:ext cx="23760" cy="306360"/>
              </p14:xfrm>
            </p:contentPart>
          </mc:Choice>
          <mc:Fallback>
            <p:pic>
              <p:nvPicPr>
                <p:cNvPr id="987" name="墨迹 986">
                  <a:extLst>
                    <a:ext uri="{FF2B5EF4-FFF2-40B4-BE49-F238E27FC236}">
                      <a16:creationId xmlns:a16="http://schemas.microsoft.com/office/drawing/2014/main" id="{9C78B686-0FC2-42C5-EF67-B058D1AD2EF0}"/>
                    </a:ext>
                  </a:extLst>
                </p:cNvPr>
                <p:cNvPicPr/>
                <p:nvPr/>
              </p:nvPicPr>
              <p:blipFill>
                <a:blip r:embed="rId1501"/>
                <a:stretch>
                  <a:fillRect/>
                </a:stretch>
              </p:blipFill>
              <p:spPr>
                <a:xfrm>
                  <a:off x="6352605" y="4523392"/>
                  <a:ext cx="59400" cy="34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7" name="组合 1016">
            <a:extLst>
              <a:ext uri="{FF2B5EF4-FFF2-40B4-BE49-F238E27FC236}">
                <a16:creationId xmlns:a16="http://schemas.microsoft.com/office/drawing/2014/main" id="{0C040BA5-8A22-1979-ADA4-94B447ACECF5}"/>
              </a:ext>
            </a:extLst>
          </p:cNvPr>
          <p:cNvGrpSpPr/>
          <p:nvPr/>
        </p:nvGrpSpPr>
        <p:grpSpPr>
          <a:xfrm>
            <a:off x="2872485" y="177472"/>
            <a:ext cx="2446200" cy="505800"/>
            <a:chOff x="2872485" y="177472"/>
            <a:chExt cx="2446200" cy="5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2">
              <p14:nvContentPartPr>
                <p14:cNvPr id="989" name="墨迹 988">
                  <a:extLst>
                    <a:ext uri="{FF2B5EF4-FFF2-40B4-BE49-F238E27FC236}">
                      <a16:creationId xmlns:a16="http://schemas.microsoft.com/office/drawing/2014/main" id="{3F92C240-3425-B514-8E92-B31ED0428CFF}"/>
                    </a:ext>
                  </a:extLst>
                </p14:cNvPr>
                <p14:cNvContentPartPr/>
                <p14:nvPr/>
              </p14:nvContentPartPr>
              <p14:xfrm>
                <a:off x="2872485" y="593272"/>
                <a:ext cx="360" cy="6480"/>
              </p14:xfrm>
            </p:contentPart>
          </mc:Choice>
          <mc:Fallback>
            <p:pic>
              <p:nvPicPr>
                <p:cNvPr id="989" name="墨迹 988">
                  <a:extLst>
                    <a:ext uri="{FF2B5EF4-FFF2-40B4-BE49-F238E27FC236}">
                      <a16:creationId xmlns:a16="http://schemas.microsoft.com/office/drawing/2014/main" id="{3F92C240-3425-B514-8E92-B31ED0428CFF}"/>
                    </a:ext>
                  </a:extLst>
                </p:cNvPr>
                <p:cNvPicPr/>
                <p:nvPr/>
              </p:nvPicPr>
              <p:blipFill>
                <a:blip r:embed="rId1503"/>
                <a:stretch>
                  <a:fillRect/>
                </a:stretch>
              </p:blipFill>
              <p:spPr>
                <a:xfrm>
                  <a:off x="2854485" y="575272"/>
                  <a:ext cx="36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4">
              <p14:nvContentPartPr>
                <p14:cNvPr id="990" name="墨迹 989">
                  <a:extLst>
                    <a:ext uri="{FF2B5EF4-FFF2-40B4-BE49-F238E27FC236}">
                      <a16:creationId xmlns:a16="http://schemas.microsoft.com/office/drawing/2014/main" id="{92409F29-23C2-3CFB-2EDD-A36BC4AA48C0}"/>
                    </a:ext>
                  </a:extLst>
                </p14:cNvPr>
                <p14:cNvContentPartPr/>
                <p14:nvPr/>
              </p14:nvContentPartPr>
              <p14:xfrm>
                <a:off x="2897685" y="219232"/>
                <a:ext cx="78480" cy="464040"/>
              </p14:xfrm>
            </p:contentPart>
          </mc:Choice>
          <mc:Fallback>
            <p:pic>
              <p:nvPicPr>
                <p:cNvPr id="990" name="墨迹 989">
                  <a:extLst>
                    <a:ext uri="{FF2B5EF4-FFF2-40B4-BE49-F238E27FC236}">
                      <a16:creationId xmlns:a16="http://schemas.microsoft.com/office/drawing/2014/main" id="{92409F29-23C2-3CFB-2EDD-A36BC4AA48C0}"/>
                    </a:ext>
                  </a:extLst>
                </p:cNvPr>
                <p:cNvPicPr/>
                <p:nvPr/>
              </p:nvPicPr>
              <p:blipFill>
                <a:blip r:embed="rId1505"/>
                <a:stretch>
                  <a:fillRect/>
                </a:stretch>
              </p:blipFill>
              <p:spPr>
                <a:xfrm>
                  <a:off x="2879685" y="201592"/>
                  <a:ext cx="1141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6">
              <p14:nvContentPartPr>
                <p14:cNvPr id="991" name="墨迹 990">
                  <a:extLst>
                    <a:ext uri="{FF2B5EF4-FFF2-40B4-BE49-F238E27FC236}">
                      <a16:creationId xmlns:a16="http://schemas.microsoft.com/office/drawing/2014/main" id="{E5010DED-004B-A6BE-476A-915BF3B890D0}"/>
                    </a:ext>
                  </a:extLst>
                </p14:cNvPr>
                <p14:cNvContentPartPr/>
                <p14:nvPr/>
              </p14:nvContentPartPr>
              <p14:xfrm>
                <a:off x="3042765" y="286192"/>
                <a:ext cx="24480" cy="106920"/>
              </p14:xfrm>
            </p:contentPart>
          </mc:Choice>
          <mc:Fallback>
            <p:pic>
              <p:nvPicPr>
                <p:cNvPr id="991" name="墨迹 990">
                  <a:extLst>
                    <a:ext uri="{FF2B5EF4-FFF2-40B4-BE49-F238E27FC236}">
                      <a16:creationId xmlns:a16="http://schemas.microsoft.com/office/drawing/2014/main" id="{E5010DED-004B-A6BE-476A-915BF3B890D0}"/>
                    </a:ext>
                  </a:extLst>
                </p:cNvPr>
                <p:cNvPicPr/>
                <p:nvPr/>
              </p:nvPicPr>
              <p:blipFill>
                <a:blip r:embed="rId1507"/>
                <a:stretch>
                  <a:fillRect/>
                </a:stretch>
              </p:blipFill>
              <p:spPr>
                <a:xfrm>
                  <a:off x="3024765" y="268192"/>
                  <a:ext cx="60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8">
              <p14:nvContentPartPr>
                <p14:cNvPr id="992" name="墨迹 991">
                  <a:extLst>
                    <a:ext uri="{FF2B5EF4-FFF2-40B4-BE49-F238E27FC236}">
                      <a16:creationId xmlns:a16="http://schemas.microsoft.com/office/drawing/2014/main" id="{9CB4F03C-C681-A2C0-0B75-C0A3ED1E41B8}"/>
                    </a:ext>
                  </a:extLst>
                </p14:cNvPr>
                <p14:cNvContentPartPr/>
                <p14:nvPr/>
              </p14:nvContentPartPr>
              <p14:xfrm>
                <a:off x="3042765" y="352072"/>
                <a:ext cx="148680" cy="28440"/>
              </p14:xfrm>
            </p:contentPart>
          </mc:Choice>
          <mc:Fallback>
            <p:pic>
              <p:nvPicPr>
                <p:cNvPr id="992" name="墨迹 991">
                  <a:extLst>
                    <a:ext uri="{FF2B5EF4-FFF2-40B4-BE49-F238E27FC236}">
                      <a16:creationId xmlns:a16="http://schemas.microsoft.com/office/drawing/2014/main" id="{9CB4F03C-C681-A2C0-0B75-C0A3ED1E41B8}"/>
                    </a:ext>
                  </a:extLst>
                </p:cNvPr>
                <p:cNvPicPr/>
                <p:nvPr/>
              </p:nvPicPr>
              <p:blipFill>
                <a:blip r:embed="rId1509"/>
                <a:stretch>
                  <a:fillRect/>
                </a:stretch>
              </p:blipFill>
              <p:spPr>
                <a:xfrm>
                  <a:off x="3024765" y="334072"/>
                  <a:ext cx="184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0">
              <p14:nvContentPartPr>
                <p14:cNvPr id="993" name="墨迹 992">
                  <a:extLst>
                    <a:ext uri="{FF2B5EF4-FFF2-40B4-BE49-F238E27FC236}">
                      <a16:creationId xmlns:a16="http://schemas.microsoft.com/office/drawing/2014/main" id="{23BA3130-B6DA-0BA7-4104-31F8A799862B}"/>
                    </a:ext>
                  </a:extLst>
                </p14:cNvPr>
                <p14:cNvContentPartPr/>
                <p14:nvPr/>
              </p14:nvContentPartPr>
              <p14:xfrm>
                <a:off x="3077325" y="437392"/>
                <a:ext cx="121680" cy="25560"/>
              </p14:xfrm>
            </p:contentPart>
          </mc:Choice>
          <mc:Fallback>
            <p:pic>
              <p:nvPicPr>
                <p:cNvPr id="993" name="墨迹 992">
                  <a:extLst>
                    <a:ext uri="{FF2B5EF4-FFF2-40B4-BE49-F238E27FC236}">
                      <a16:creationId xmlns:a16="http://schemas.microsoft.com/office/drawing/2014/main" id="{23BA3130-B6DA-0BA7-4104-31F8A799862B}"/>
                    </a:ext>
                  </a:extLst>
                </p:cNvPr>
                <p:cNvPicPr/>
                <p:nvPr/>
              </p:nvPicPr>
              <p:blipFill>
                <a:blip r:embed="rId1511"/>
                <a:stretch>
                  <a:fillRect/>
                </a:stretch>
              </p:blipFill>
              <p:spPr>
                <a:xfrm>
                  <a:off x="3059325" y="419752"/>
                  <a:ext cx="157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2">
              <p14:nvContentPartPr>
                <p14:cNvPr id="994" name="墨迹 993">
                  <a:extLst>
                    <a:ext uri="{FF2B5EF4-FFF2-40B4-BE49-F238E27FC236}">
                      <a16:creationId xmlns:a16="http://schemas.microsoft.com/office/drawing/2014/main" id="{D8802206-AC84-B4A9-2D6B-2BC4C3EB8622}"/>
                    </a:ext>
                  </a:extLst>
                </p14:cNvPr>
                <p14:cNvContentPartPr/>
                <p14:nvPr/>
              </p14:nvContentPartPr>
              <p14:xfrm>
                <a:off x="3105765" y="291232"/>
                <a:ext cx="132840" cy="248760"/>
              </p14:xfrm>
            </p:contentPart>
          </mc:Choice>
          <mc:Fallback>
            <p:pic>
              <p:nvPicPr>
                <p:cNvPr id="994" name="墨迹 993">
                  <a:extLst>
                    <a:ext uri="{FF2B5EF4-FFF2-40B4-BE49-F238E27FC236}">
                      <a16:creationId xmlns:a16="http://schemas.microsoft.com/office/drawing/2014/main" id="{D8802206-AC84-B4A9-2D6B-2BC4C3EB8622}"/>
                    </a:ext>
                  </a:extLst>
                </p:cNvPr>
                <p:cNvPicPr/>
                <p:nvPr/>
              </p:nvPicPr>
              <p:blipFill>
                <a:blip r:embed="rId1513"/>
                <a:stretch>
                  <a:fillRect/>
                </a:stretch>
              </p:blipFill>
              <p:spPr>
                <a:xfrm>
                  <a:off x="3087765" y="273592"/>
                  <a:ext cx="168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4">
              <p14:nvContentPartPr>
                <p14:cNvPr id="995" name="墨迹 994">
                  <a:extLst>
                    <a:ext uri="{FF2B5EF4-FFF2-40B4-BE49-F238E27FC236}">
                      <a16:creationId xmlns:a16="http://schemas.microsoft.com/office/drawing/2014/main" id="{8330965E-3D9C-286B-003B-219CBEB80D79}"/>
                    </a:ext>
                  </a:extLst>
                </p14:cNvPr>
                <p14:cNvContentPartPr/>
                <p14:nvPr/>
              </p14:nvContentPartPr>
              <p14:xfrm>
                <a:off x="3263085" y="359272"/>
                <a:ext cx="131040" cy="172800"/>
              </p14:xfrm>
            </p:contentPart>
          </mc:Choice>
          <mc:Fallback>
            <p:pic>
              <p:nvPicPr>
                <p:cNvPr id="995" name="墨迹 994">
                  <a:extLst>
                    <a:ext uri="{FF2B5EF4-FFF2-40B4-BE49-F238E27FC236}">
                      <a16:creationId xmlns:a16="http://schemas.microsoft.com/office/drawing/2014/main" id="{8330965E-3D9C-286B-003B-219CBEB80D79}"/>
                    </a:ext>
                  </a:extLst>
                </p:cNvPr>
                <p:cNvPicPr/>
                <p:nvPr/>
              </p:nvPicPr>
              <p:blipFill>
                <a:blip r:embed="rId1515"/>
                <a:stretch>
                  <a:fillRect/>
                </a:stretch>
              </p:blipFill>
              <p:spPr>
                <a:xfrm>
                  <a:off x="3245445" y="341272"/>
                  <a:ext cx="166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6">
              <p14:nvContentPartPr>
                <p14:cNvPr id="996" name="墨迹 995">
                  <a:extLst>
                    <a:ext uri="{FF2B5EF4-FFF2-40B4-BE49-F238E27FC236}">
                      <a16:creationId xmlns:a16="http://schemas.microsoft.com/office/drawing/2014/main" id="{B8FB8A8A-2648-0085-7114-91A6B4CCE3F3}"/>
                    </a:ext>
                  </a:extLst>
                </p14:cNvPr>
                <p14:cNvContentPartPr/>
                <p14:nvPr/>
              </p14:nvContentPartPr>
              <p14:xfrm>
                <a:off x="3271365" y="444592"/>
                <a:ext cx="72360" cy="83520"/>
              </p14:xfrm>
            </p:contentPart>
          </mc:Choice>
          <mc:Fallback>
            <p:pic>
              <p:nvPicPr>
                <p:cNvPr id="996" name="墨迹 995">
                  <a:extLst>
                    <a:ext uri="{FF2B5EF4-FFF2-40B4-BE49-F238E27FC236}">
                      <a16:creationId xmlns:a16="http://schemas.microsoft.com/office/drawing/2014/main" id="{B8FB8A8A-2648-0085-7114-91A6B4CCE3F3}"/>
                    </a:ext>
                  </a:extLst>
                </p:cNvPr>
                <p:cNvPicPr/>
                <p:nvPr/>
              </p:nvPicPr>
              <p:blipFill>
                <a:blip r:embed="rId1517"/>
                <a:stretch>
                  <a:fillRect/>
                </a:stretch>
              </p:blipFill>
              <p:spPr>
                <a:xfrm>
                  <a:off x="3253725" y="426952"/>
                  <a:ext cx="108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8">
              <p14:nvContentPartPr>
                <p14:cNvPr id="997" name="墨迹 996">
                  <a:extLst>
                    <a:ext uri="{FF2B5EF4-FFF2-40B4-BE49-F238E27FC236}">
                      <a16:creationId xmlns:a16="http://schemas.microsoft.com/office/drawing/2014/main" id="{1B041E22-9395-BB68-6B3C-64EC8BB85774}"/>
                    </a:ext>
                  </a:extLst>
                </p14:cNvPr>
                <p14:cNvContentPartPr/>
                <p14:nvPr/>
              </p14:nvContentPartPr>
              <p14:xfrm>
                <a:off x="3259845" y="296632"/>
                <a:ext cx="227160" cy="277920"/>
              </p14:xfrm>
            </p:contentPart>
          </mc:Choice>
          <mc:Fallback>
            <p:pic>
              <p:nvPicPr>
                <p:cNvPr id="997" name="墨迹 996">
                  <a:extLst>
                    <a:ext uri="{FF2B5EF4-FFF2-40B4-BE49-F238E27FC236}">
                      <a16:creationId xmlns:a16="http://schemas.microsoft.com/office/drawing/2014/main" id="{1B041E22-9395-BB68-6B3C-64EC8BB85774}"/>
                    </a:ext>
                  </a:extLst>
                </p:cNvPr>
                <p:cNvPicPr/>
                <p:nvPr/>
              </p:nvPicPr>
              <p:blipFill>
                <a:blip r:embed="rId1519"/>
                <a:stretch>
                  <a:fillRect/>
                </a:stretch>
              </p:blipFill>
              <p:spPr>
                <a:xfrm>
                  <a:off x="3242205" y="278632"/>
                  <a:ext cx="262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0">
              <p14:nvContentPartPr>
                <p14:cNvPr id="998" name="墨迹 997">
                  <a:extLst>
                    <a:ext uri="{FF2B5EF4-FFF2-40B4-BE49-F238E27FC236}">
                      <a16:creationId xmlns:a16="http://schemas.microsoft.com/office/drawing/2014/main" id="{4ADE34AD-084A-6A4C-E116-E91218F3184A}"/>
                    </a:ext>
                  </a:extLst>
                </p14:cNvPr>
                <p14:cNvContentPartPr/>
                <p14:nvPr/>
              </p14:nvContentPartPr>
              <p14:xfrm>
                <a:off x="3366405" y="273592"/>
                <a:ext cx="86040" cy="252000"/>
              </p14:xfrm>
            </p:contentPart>
          </mc:Choice>
          <mc:Fallback>
            <p:pic>
              <p:nvPicPr>
                <p:cNvPr id="998" name="墨迹 997">
                  <a:extLst>
                    <a:ext uri="{FF2B5EF4-FFF2-40B4-BE49-F238E27FC236}">
                      <a16:creationId xmlns:a16="http://schemas.microsoft.com/office/drawing/2014/main" id="{4ADE34AD-084A-6A4C-E116-E91218F3184A}"/>
                    </a:ext>
                  </a:extLst>
                </p:cNvPr>
                <p:cNvPicPr/>
                <p:nvPr/>
              </p:nvPicPr>
              <p:blipFill>
                <a:blip r:embed="rId1521"/>
                <a:stretch>
                  <a:fillRect/>
                </a:stretch>
              </p:blipFill>
              <p:spPr>
                <a:xfrm>
                  <a:off x="3348765" y="255592"/>
                  <a:ext cx="121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2">
              <p14:nvContentPartPr>
                <p14:cNvPr id="999" name="墨迹 998">
                  <a:extLst>
                    <a:ext uri="{FF2B5EF4-FFF2-40B4-BE49-F238E27FC236}">
                      <a16:creationId xmlns:a16="http://schemas.microsoft.com/office/drawing/2014/main" id="{708A2351-C5BC-B290-9808-D82D408CC93E}"/>
                    </a:ext>
                  </a:extLst>
                </p14:cNvPr>
                <p14:cNvContentPartPr/>
                <p14:nvPr/>
              </p14:nvContentPartPr>
              <p14:xfrm>
                <a:off x="3527325" y="315352"/>
                <a:ext cx="198720" cy="167760"/>
              </p14:xfrm>
            </p:contentPart>
          </mc:Choice>
          <mc:Fallback>
            <p:pic>
              <p:nvPicPr>
                <p:cNvPr id="999" name="墨迹 998">
                  <a:extLst>
                    <a:ext uri="{FF2B5EF4-FFF2-40B4-BE49-F238E27FC236}">
                      <a16:creationId xmlns:a16="http://schemas.microsoft.com/office/drawing/2014/main" id="{708A2351-C5BC-B290-9808-D82D408CC93E}"/>
                    </a:ext>
                  </a:extLst>
                </p:cNvPr>
                <p:cNvPicPr/>
                <p:nvPr/>
              </p:nvPicPr>
              <p:blipFill>
                <a:blip r:embed="rId1523"/>
                <a:stretch>
                  <a:fillRect/>
                </a:stretch>
              </p:blipFill>
              <p:spPr>
                <a:xfrm>
                  <a:off x="3509685" y="297712"/>
                  <a:ext cx="234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4">
              <p14:nvContentPartPr>
                <p14:cNvPr id="1000" name="墨迹 999">
                  <a:extLst>
                    <a:ext uri="{FF2B5EF4-FFF2-40B4-BE49-F238E27FC236}">
                      <a16:creationId xmlns:a16="http://schemas.microsoft.com/office/drawing/2014/main" id="{8E21BF01-26AC-6221-CE2D-D112BB36B3FD}"/>
                    </a:ext>
                  </a:extLst>
                </p14:cNvPr>
                <p14:cNvContentPartPr/>
                <p14:nvPr/>
              </p14:nvContentPartPr>
              <p14:xfrm>
                <a:off x="3744765" y="332992"/>
                <a:ext cx="48240" cy="166320"/>
              </p14:xfrm>
            </p:contentPart>
          </mc:Choice>
          <mc:Fallback>
            <p:pic>
              <p:nvPicPr>
                <p:cNvPr id="1000" name="墨迹 999">
                  <a:extLst>
                    <a:ext uri="{FF2B5EF4-FFF2-40B4-BE49-F238E27FC236}">
                      <a16:creationId xmlns:a16="http://schemas.microsoft.com/office/drawing/2014/main" id="{8E21BF01-26AC-6221-CE2D-D112BB36B3FD}"/>
                    </a:ext>
                  </a:extLst>
                </p:cNvPr>
                <p:cNvPicPr/>
                <p:nvPr/>
              </p:nvPicPr>
              <p:blipFill>
                <a:blip r:embed="rId1525"/>
                <a:stretch>
                  <a:fillRect/>
                </a:stretch>
              </p:blipFill>
              <p:spPr>
                <a:xfrm>
                  <a:off x="3726765" y="315352"/>
                  <a:ext cx="83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6">
              <p14:nvContentPartPr>
                <p14:cNvPr id="1001" name="墨迹 1000">
                  <a:extLst>
                    <a:ext uri="{FF2B5EF4-FFF2-40B4-BE49-F238E27FC236}">
                      <a16:creationId xmlns:a16="http://schemas.microsoft.com/office/drawing/2014/main" id="{481F87F0-328A-B868-39A1-74216253C900}"/>
                    </a:ext>
                  </a:extLst>
                </p14:cNvPr>
                <p14:cNvContentPartPr/>
                <p14:nvPr/>
              </p14:nvContentPartPr>
              <p14:xfrm>
                <a:off x="3744765" y="257752"/>
                <a:ext cx="210600" cy="255240"/>
              </p14:xfrm>
            </p:contentPart>
          </mc:Choice>
          <mc:Fallback>
            <p:pic>
              <p:nvPicPr>
                <p:cNvPr id="1001" name="墨迹 1000">
                  <a:extLst>
                    <a:ext uri="{FF2B5EF4-FFF2-40B4-BE49-F238E27FC236}">
                      <a16:creationId xmlns:a16="http://schemas.microsoft.com/office/drawing/2014/main" id="{481F87F0-328A-B868-39A1-74216253C900}"/>
                    </a:ext>
                  </a:extLst>
                </p:cNvPr>
                <p:cNvPicPr/>
                <p:nvPr/>
              </p:nvPicPr>
              <p:blipFill>
                <a:blip r:embed="rId1527"/>
                <a:stretch>
                  <a:fillRect/>
                </a:stretch>
              </p:blipFill>
              <p:spPr>
                <a:xfrm>
                  <a:off x="3726765" y="240112"/>
                  <a:ext cx="246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8">
              <p14:nvContentPartPr>
                <p14:cNvPr id="1002" name="墨迹 1001">
                  <a:extLst>
                    <a:ext uri="{FF2B5EF4-FFF2-40B4-BE49-F238E27FC236}">
                      <a16:creationId xmlns:a16="http://schemas.microsoft.com/office/drawing/2014/main" id="{A7179D82-5A4F-4740-7EB1-606B666500B5}"/>
                    </a:ext>
                  </a:extLst>
                </p14:cNvPr>
                <p14:cNvContentPartPr/>
                <p14:nvPr/>
              </p14:nvContentPartPr>
              <p14:xfrm>
                <a:off x="4072725" y="326872"/>
                <a:ext cx="5760" cy="177840"/>
              </p14:xfrm>
            </p:contentPart>
          </mc:Choice>
          <mc:Fallback>
            <p:pic>
              <p:nvPicPr>
                <p:cNvPr id="1002" name="墨迹 1001">
                  <a:extLst>
                    <a:ext uri="{FF2B5EF4-FFF2-40B4-BE49-F238E27FC236}">
                      <a16:creationId xmlns:a16="http://schemas.microsoft.com/office/drawing/2014/main" id="{A7179D82-5A4F-4740-7EB1-606B666500B5}"/>
                    </a:ext>
                  </a:extLst>
                </p:cNvPr>
                <p:cNvPicPr/>
                <p:nvPr/>
              </p:nvPicPr>
              <p:blipFill>
                <a:blip r:embed="rId1529"/>
                <a:stretch>
                  <a:fillRect/>
                </a:stretch>
              </p:blipFill>
              <p:spPr>
                <a:xfrm>
                  <a:off x="4054725" y="308872"/>
                  <a:ext cx="41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0">
              <p14:nvContentPartPr>
                <p14:cNvPr id="1003" name="墨迹 1002">
                  <a:extLst>
                    <a:ext uri="{FF2B5EF4-FFF2-40B4-BE49-F238E27FC236}">
                      <a16:creationId xmlns:a16="http://schemas.microsoft.com/office/drawing/2014/main" id="{02696C4F-FBFC-BD3A-B3B3-7D6BC249E5CD}"/>
                    </a:ext>
                  </a:extLst>
                </p14:cNvPr>
                <p14:cNvContentPartPr/>
                <p14:nvPr/>
              </p14:nvContentPartPr>
              <p14:xfrm>
                <a:off x="4065165" y="215992"/>
                <a:ext cx="328320" cy="367560"/>
              </p14:xfrm>
            </p:contentPart>
          </mc:Choice>
          <mc:Fallback>
            <p:pic>
              <p:nvPicPr>
                <p:cNvPr id="1003" name="墨迹 1002">
                  <a:extLst>
                    <a:ext uri="{FF2B5EF4-FFF2-40B4-BE49-F238E27FC236}">
                      <a16:creationId xmlns:a16="http://schemas.microsoft.com/office/drawing/2014/main" id="{02696C4F-FBFC-BD3A-B3B3-7D6BC249E5CD}"/>
                    </a:ext>
                  </a:extLst>
                </p:cNvPr>
                <p:cNvPicPr/>
                <p:nvPr/>
              </p:nvPicPr>
              <p:blipFill>
                <a:blip r:embed="rId1531"/>
                <a:stretch>
                  <a:fillRect/>
                </a:stretch>
              </p:blipFill>
              <p:spPr>
                <a:xfrm>
                  <a:off x="4047525" y="198352"/>
                  <a:ext cx="3639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2">
              <p14:nvContentPartPr>
                <p14:cNvPr id="1004" name="墨迹 1003">
                  <a:extLst>
                    <a:ext uri="{FF2B5EF4-FFF2-40B4-BE49-F238E27FC236}">
                      <a16:creationId xmlns:a16="http://schemas.microsoft.com/office/drawing/2014/main" id="{DCE35A82-B7EF-EF7C-9F45-41EF29552E59}"/>
                    </a:ext>
                  </a:extLst>
                </p14:cNvPr>
                <p14:cNvContentPartPr/>
                <p14:nvPr/>
              </p14:nvContentPartPr>
              <p14:xfrm>
                <a:off x="4131045" y="289072"/>
                <a:ext cx="83880" cy="146520"/>
              </p14:xfrm>
            </p:contentPart>
          </mc:Choice>
          <mc:Fallback>
            <p:pic>
              <p:nvPicPr>
                <p:cNvPr id="1004" name="墨迹 1003">
                  <a:extLst>
                    <a:ext uri="{FF2B5EF4-FFF2-40B4-BE49-F238E27FC236}">
                      <a16:creationId xmlns:a16="http://schemas.microsoft.com/office/drawing/2014/main" id="{DCE35A82-B7EF-EF7C-9F45-41EF29552E59}"/>
                    </a:ext>
                  </a:extLst>
                </p:cNvPr>
                <p:cNvPicPr/>
                <p:nvPr/>
              </p:nvPicPr>
              <p:blipFill>
                <a:blip r:embed="rId1533"/>
                <a:stretch>
                  <a:fillRect/>
                </a:stretch>
              </p:blipFill>
              <p:spPr>
                <a:xfrm>
                  <a:off x="4113405" y="271432"/>
                  <a:ext cx="119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4">
              <p14:nvContentPartPr>
                <p14:cNvPr id="1005" name="墨迹 1004">
                  <a:extLst>
                    <a:ext uri="{FF2B5EF4-FFF2-40B4-BE49-F238E27FC236}">
                      <a16:creationId xmlns:a16="http://schemas.microsoft.com/office/drawing/2014/main" id="{4CE8CA85-F5F6-3611-D6B1-5388D84FEA53}"/>
                    </a:ext>
                  </a:extLst>
                </p14:cNvPr>
                <p14:cNvContentPartPr/>
                <p14:nvPr/>
              </p14:nvContentPartPr>
              <p14:xfrm>
                <a:off x="4113405" y="301672"/>
                <a:ext cx="144360" cy="129960"/>
              </p14:xfrm>
            </p:contentPart>
          </mc:Choice>
          <mc:Fallback>
            <p:pic>
              <p:nvPicPr>
                <p:cNvPr id="1005" name="墨迹 1004">
                  <a:extLst>
                    <a:ext uri="{FF2B5EF4-FFF2-40B4-BE49-F238E27FC236}">
                      <a16:creationId xmlns:a16="http://schemas.microsoft.com/office/drawing/2014/main" id="{4CE8CA85-F5F6-3611-D6B1-5388D84FEA53}"/>
                    </a:ext>
                  </a:extLst>
                </p:cNvPr>
                <p:cNvPicPr/>
                <p:nvPr/>
              </p:nvPicPr>
              <p:blipFill>
                <a:blip r:embed="rId1535"/>
                <a:stretch>
                  <a:fillRect/>
                </a:stretch>
              </p:blipFill>
              <p:spPr>
                <a:xfrm>
                  <a:off x="4095405" y="284032"/>
                  <a:ext cx="180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6">
              <p14:nvContentPartPr>
                <p14:cNvPr id="1006" name="墨迹 1005">
                  <a:extLst>
                    <a:ext uri="{FF2B5EF4-FFF2-40B4-BE49-F238E27FC236}">
                      <a16:creationId xmlns:a16="http://schemas.microsoft.com/office/drawing/2014/main" id="{261107BA-F777-0BE3-37BA-A3A16195F170}"/>
                    </a:ext>
                  </a:extLst>
                </p14:cNvPr>
                <p14:cNvContentPartPr/>
                <p14:nvPr/>
              </p14:nvContentPartPr>
              <p14:xfrm>
                <a:off x="4200165" y="302752"/>
                <a:ext cx="356400" cy="164520"/>
              </p14:xfrm>
            </p:contentPart>
          </mc:Choice>
          <mc:Fallback>
            <p:pic>
              <p:nvPicPr>
                <p:cNvPr id="1006" name="墨迹 1005">
                  <a:extLst>
                    <a:ext uri="{FF2B5EF4-FFF2-40B4-BE49-F238E27FC236}">
                      <a16:creationId xmlns:a16="http://schemas.microsoft.com/office/drawing/2014/main" id="{261107BA-F777-0BE3-37BA-A3A16195F170}"/>
                    </a:ext>
                  </a:extLst>
                </p:cNvPr>
                <p:cNvPicPr/>
                <p:nvPr/>
              </p:nvPicPr>
              <p:blipFill>
                <a:blip r:embed="rId1537"/>
                <a:stretch>
                  <a:fillRect/>
                </a:stretch>
              </p:blipFill>
              <p:spPr>
                <a:xfrm>
                  <a:off x="4182165" y="285112"/>
                  <a:ext cx="392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8">
              <p14:nvContentPartPr>
                <p14:cNvPr id="1007" name="墨迹 1006">
                  <a:extLst>
                    <a:ext uri="{FF2B5EF4-FFF2-40B4-BE49-F238E27FC236}">
                      <a16:creationId xmlns:a16="http://schemas.microsoft.com/office/drawing/2014/main" id="{FD33A20E-258C-5DC2-0F63-95F6E5828D58}"/>
                    </a:ext>
                  </a:extLst>
                </p14:cNvPr>
                <p14:cNvContentPartPr/>
                <p14:nvPr/>
              </p14:nvContentPartPr>
              <p14:xfrm>
                <a:off x="4480965" y="197272"/>
                <a:ext cx="52560" cy="292320"/>
              </p14:xfrm>
            </p:contentPart>
          </mc:Choice>
          <mc:Fallback>
            <p:pic>
              <p:nvPicPr>
                <p:cNvPr id="1007" name="墨迹 1006">
                  <a:extLst>
                    <a:ext uri="{FF2B5EF4-FFF2-40B4-BE49-F238E27FC236}">
                      <a16:creationId xmlns:a16="http://schemas.microsoft.com/office/drawing/2014/main" id="{FD33A20E-258C-5DC2-0F63-95F6E5828D58}"/>
                    </a:ext>
                  </a:extLst>
                </p:cNvPr>
                <p:cNvPicPr/>
                <p:nvPr/>
              </p:nvPicPr>
              <p:blipFill>
                <a:blip r:embed="rId1539"/>
                <a:stretch>
                  <a:fillRect/>
                </a:stretch>
              </p:blipFill>
              <p:spPr>
                <a:xfrm>
                  <a:off x="4463325" y="179632"/>
                  <a:ext cx="882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0">
              <p14:nvContentPartPr>
                <p14:cNvPr id="1008" name="墨迹 1007">
                  <a:extLst>
                    <a:ext uri="{FF2B5EF4-FFF2-40B4-BE49-F238E27FC236}">
                      <a16:creationId xmlns:a16="http://schemas.microsoft.com/office/drawing/2014/main" id="{646BEB45-8733-230F-42F8-C187F01F1658}"/>
                    </a:ext>
                  </a:extLst>
                </p14:cNvPr>
                <p14:cNvContentPartPr/>
                <p14:nvPr/>
              </p14:nvContentPartPr>
              <p14:xfrm>
                <a:off x="4451805" y="376912"/>
                <a:ext cx="26640" cy="51480"/>
              </p14:xfrm>
            </p:contentPart>
          </mc:Choice>
          <mc:Fallback>
            <p:pic>
              <p:nvPicPr>
                <p:cNvPr id="1008" name="墨迹 1007">
                  <a:extLst>
                    <a:ext uri="{FF2B5EF4-FFF2-40B4-BE49-F238E27FC236}">
                      <a16:creationId xmlns:a16="http://schemas.microsoft.com/office/drawing/2014/main" id="{646BEB45-8733-230F-42F8-C187F01F1658}"/>
                    </a:ext>
                  </a:extLst>
                </p:cNvPr>
                <p:cNvPicPr/>
                <p:nvPr/>
              </p:nvPicPr>
              <p:blipFill>
                <a:blip r:embed="rId1541"/>
                <a:stretch>
                  <a:fillRect/>
                </a:stretch>
              </p:blipFill>
              <p:spPr>
                <a:xfrm>
                  <a:off x="4434165" y="359272"/>
                  <a:ext cx="62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2">
              <p14:nvContentPartPr>
                <p14:cNvPr id="1009" name="墨迹 1008">
                  <a:extLst>
                    <a:ext uri="{FF2B5EF4-FFF2-40B4-BE49-F238E27FC236}">
                      <a16:creationId xmlns:a16="http://schemas.microsoft.com/office/drawing/2014/main" id="{EA92ABA7-6A78-5F64-0EF4-0E25D101297F}"/>
                    </a:ext>
                  </a:extLst>
                </p14:cNvPr>
                <p14:cNvContentPartPr/>
                <p14:nvPr/>
              </p14:nvContentPartPr>
              <p14:xfrm>
                <a:off x="4478085" y="376912"/>
                <a:ext cx="117360" cy="68400"/>
              </p14:xfrm>
            </p:contentPart>
          </mc:Choice>
          <mc:Fallback>
            <p:pic>
              <p:nvPicPr>
                <p:cNvPr id="1009" name="墨迹 1008">
                  <a:extLst>
                    <a:ext uri="{FF2B5EF4-FFF2-40B4-BE49-F238E27FC236}">
                      <a16:creationId xmlns:a16="http://schemas.microsoft.com/office/drawing/2014/main" id="{EA92ABA7-6A78-5F64-0EF4-0E25D101297F}"/>
                    </a:ext>
                  </a:extLst>
                </p:cNvPr>
                <p:cNvPicPr/>
                <p:nvPr/>
              </p:nvPicPr>
              <p:blipFill>
                <a:blip r:embed="rId1543"/>
                <a:stretch>
                  <a:fillRect/>
                </a:stretch>
              </p:blipFill>
              <p:spPr>
                <a:xfrm>
                  <a:off x="4460085" y="359272"/>
                  <a:ext cx="153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4">
              <p14:nvContentPartPr>
                <p14:cNvPr id="1010" name="墨迹 1009">
                  <a:extLst>
                    <a:ext uri="{FF2B5EF4-FFF2-40B4-BE49-F238E27FC236}">
                      <a16:creationId xmlns:a16="http://schemas.microsoft.com/office/drawing/2014/main" id="{4CE5D7B4-0B1B-4FB9-EF47-90E0F8BA46AF}"/>
                    </a:ext>
                  </a:extLst>
                </p14:cNvPr>
                <p14:cNvContentPartPr/>
                <p14:nvPr/>
              </p14:nvContentPartPr>
              <p14:xfrm>
                <a:off x="4583565" y="223552"/>
                <a:ext cx="260640" cy="204120"/>
              </p14:xfrm>
            </p:contentPart>
          </mc:Choice>
          <mc:Fallback>
            <p:pic>
              <p:nvPicPr>
                <p:cNvPr id="1010" name="墨迹 1009">
                  <a:extLst>
                    <a:ext uri="{FF2B5EF4-FFF2-40B4-BE49-F238E27FC236}">
                      <a16:creationId xmlns:a16="http://schemas.microsoft.com/office/drawing/2014/main" id="{4CE5D7B4-0B1B-4FB9-EF47-90E0F8BA46AF}"/>
                    </a:ext>
                  </a:extLst>
                </p:cNvPr>
                <p:cNvPicPr/>
                <p:nvPr/>
              </p:nvPicPr>
              <p:blipFill>
                <a:blip r:embed="rId1545"/>
                <a:stretch>
                  <a:fillRect/>
                </a:stretch>
              </p:blipFill>
              <p:spPr>
                <a:xfrm>
                  <a:off x="4565565" y="205552"/>
                  <a:ext cx="2962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6">
              <p14:nvContentPartPr>
                <p14:cNvPr id="1011" name="墨迹 1010">
                  <a:extLst>
                    <a:ext uri="{FF2B5EF4-FFF2-40B4-BE49-F238E27FC236}">
                      <a16:creationId xmlns:a16="http://schemas.microsoft.com/office/drawing/2014/main" id="{04806144-09D5-D9C3-4520-4EC7935F6C2C}"/>
                    </a:ext>
                  </a:extLst>
                </p14:cNvPr>
                <p14:cNvContentPartPr/>
                <p14:nvPr/>
              </p14:nvContentPartPr>
              <p14:xfrm>
                <a:off x="4687965" y="434512"/>
                <a:ext cx="5760" cy="57960"/>
              </p14:xfrm>
            </p:contentPart>
          </mc:Choice>
          <mc:Fallback>
            <p:pic>
              <p:nvPicPr>
                <p:cNvPr id="1011" name="墨迹 1010">
                  <a:extLst>
                    <a:ext uri="{FF2B5EF4-FFF2-40B4-BE49-F238E27FC236}">
                      <a16:creationId xmlns:a16="http://schemas.microsoft.com/office/drawing/2014/main" id="{04806144-09D5-D9C3-4520-4EC7935F6C2C}"/>
                    </a:ext>
                  </a:extLst>
                </p:cNvPr>
                <p:cNvPicPr/>
                <p:nvPr/>
              </p:nvPicPr>
              <p:blipFill>
                <a:blip r:embed="rId1547"/>
                <a:stretch>
                  <a:fillRect/>
                </a:stretch>
              </p:blipFill>
              <p:spPr>
                <a:xfrm>
                  <a:off x="4669965" y="416512"/>
                  <a:ext cx="41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8">
              <p14:nvContentPartPr>
                <p14:cNvPr id="1012" name="墨迹 1011">
                  <a:extLst>
                    <a:ext uri="{FF2B5EF4-FFF2-40B4-BE49-F238E27FC236}">
                      <a16:creationId xmlns:a16="http://schemas.microsoft.com/office/drawing/2014/main" id="{6A5D62CC-4964-BEEF-521C-0D544547CB3A}"/>
                    </a:ext>
                  </a:extLst>
                </p14:cNvPr>
                <p14:cNvContentPartPr/>
                <p14:nvPr/>
              </p14:nvContentPartPr>
              <p14:xfrm>
                <a:off x="4687965" y="406432"/>
                <a:ext cx="120240" cy="93240"/>
              </p14:xfrm>
            </p:contentPart>
          </mc:Choice>
          <mc:Fallback>
            <p:pic>
              <p:nvPicPr>
                <p:cNvPr id="1012" name="墨迹 1011">
                  <a:extLst>
                    <a:ext uri="{FF2B5EF4-FFF2-40B4-BE49-F238E27FC236}">
                      <a16:creationId xmlns:a16="http://schemas.microsoft.com/office/drawing/2014/main" id="{6A5D62CC-4964-BEEF-521C-0D544547CB3A}"/>
                    </a:ext>
                  </a:extLst>
                </p:cNvPr>
                <p:cNvPicPr/>
                <p:nvPr/>
              </p:nvPicPr>
              <p:blipFill>
                <a:blip r:embed="rId1549"/>
                <a:stretch>
                  <a:fillRect/>
                </a:stretch>
              </p:blipFill>
              <p:spPr>
                <a:xfrm>
                  <a:off x="4669965" y="388792"/>
                  <a:ext cx="155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0">
              <p14:nvContentPartPr>
                <p14:cNvPr id="1013" name="墨迹 1012">
                  <a:extLst>
                    <a:ext uri="{FF2B5EF4-FFF2-40B4-BE49-F238E27FC236}">
                      <a16:creationId xmlns:a16="http://schemas.microsoft.com/office/drawing/2014/main" id="{845B98BE-BD26-3F93-E71A-BC9B6462540D}"/>
                    </a:ext>
                  </a:extLst>
                </p14:cNvPr>
                <p14:cNvContentPartPr/>
                <p14:nvPr/>
              </p14:nvContentPartPr>
              <p14:xfrm>
                <a:off x="4864365" y="290152"/>
                <a:ext cx="114840" cy="158040"/>
              </p14:xfrm>
            </p:contentPart>
          </mc:Choice>
          <mc:Fallback>
            <p:pic>
              <p:nvPicPr>
                <p:cNvPr id="1013" name="墨迹 1012">
                  <a:extLst>
                    <a:ext uri="{FF2B5EF4-FFF2-40B4-BE49-F238E27FC236}">
                      <a16:creationId xmlns:a16="http://schemas.microsoft.com/office/drawing/2014/main" id="{845B98BE-BD26-3F93-E71A-BC9B6462540D}"/>
                    </a:ext>
                  </a:extLst>
                </p:cNvPr>
                <p:cNvPicPr/>
                <p:nvPr/>
              </p:nvPicPr>
              <p:blipFill>
                <a:blip r:embed="rId1551"/>
                <a:stretch>
                  <a:fillRect/>
                </a:stretch>
              </p:blipFill>
              <p:spPr>
                <a:xfrm>
                  <a:off x="4846725" y="272512"/>
                  <a:ext cx="150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2">
              <p14:nvContentPartPr>
                <p14:cNvPr id="1014" name="墨迹 1013">
                  <a:extLst>
                    <a:ext uri="{FF2B5EF4-FFF2-40B4-BE49-F238E27FC236}">
                      <a16:creationId xmlns:a16="http://schemas.microsoft.com/office/drawing/2014/main" id="{8EFC495F-0A67-061F-390A-59E128C11D61}"/>
                    </a:ext>
                  </a:extLst>
                </p14:cNvPr>
                <p14:cNvContentPartPr/>
                <p14:nvPr/>
              </p14:nvContentPartPr>
              <p14:xfrm>
                <a:off x="4892445" y="390232"/>
                <a:ext cx="102240" cy="88200"/>
              </p14:xfrm>
            </p:contentPart>
          </mc:Choice>
          <mc:Fallback>
            <p:pic>
              <p:nvPicPr>
                <p:cNvPr id="1014" name="墨迹 1013">
                  <a:extLst>
                    <a:ext uri="{FF2B5EF4-FFF2-40B4-BE49-F238E27FC236}">
                      <a16:creationId xmlns:a16="http://schemas.microsoft.com/office/drawing/2014/main" id="{8EFC495F-0A67-061F-390A-59E128C11D61}"/>
                    </a:ext>
                  </a:extLst>
                </p:cNvPr>
                <p:cNvPicPr/>
                <p:nvPr/>
              </p:nvPicPr>
              <p:blipFill>
                <a:blip r:embed="rId1553"/>
                <a:stretch>
                  <a:fillRect/>
                </a:stretch>
              </p:blipFill>
              <p:spPr>
                <a:xfrm>
                  <a:off x="4874805" y="372232"/>
                  <a:ext cx="137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4">
              <p14:nvContentPartPr>
                <p14:cNvPr id="1015" name="墨迹 1014">
                  <a:extLst>
                    <a:ext uri="{FF2B5EF4-FFF2-40B4-BE49-F238E27FC236}">
                      <a16:creationId xmlns:a16="http://schemas.microsoft.com/office/drawing/2014/main" id="{CA2BC43D-665B-BF9A-7D9A-9D84233D1F4B}"/>
                    </a:ext>
                  </a:extLst>
                </p14:cNvPr>
                <p14:cNvContentPartPr/>
                <p14:nvPr/>
              </p14:nvContentPartPr>
              <p14:xfrm>
                <a:off x="4878045" y="518032"/>
                <a:ext cx="298440" cy="49320"/>
              </p14:xfrm>
            </p:contentPart>
          </mc:Choice>
          <mc:Fallback>
            <p:pic>
              <p:nvPicPr>
                <p:cNvPr id="1015" name="墨迹 1014">
                  <a:extLst>
                    <a:ext uri="{FF2B5EF4-FFF2-40B4-BE49-F238E27FC236}">
                      <a16:creationId xmlns:a16="http://schemas.microsoft.com/office/drawing/2014/main" id="{CA2BC43D-665B-BF9A-7D9A-9D84233D1F4B}"/>
                    </a:ext>
                  </a:extLst>
                </p:cNvPr>
                <p:cNvPicPr/>
                <p:nvPr/>
              </p:nvPicPr>
              <p:blipFill>
                <a:blip r:embed="rId1555"/>
                <a:stretch>
                  <a:fillRect/>
                </a:stretch>
              </p:blipFill>
              <p:spPr>
                <a:xfrm>
                  <a:off x="4860045" y="500032"/>
                  <a:ext cx="334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6">
              <p14:nvContentPartPr>
                <p14:cNvPr id="1016" name="墨迹 1015">
                  <a:extLst>
                    <a:ext uri="{FF2B5EF4-FFF2-40B4-BE49-F238E27FC236}">
                      <a16:creationId xmlns:a16="http://schemas.microsoft.com/office/drawing/2014/main" id="{DEF53800-E387-4EA5-3C61-F53066813C1F}"/>
                    </a:ext>
                  </a:extLst>
                </p14:cNvPr>
                <p14:cNvContentPartPr/>
                <p14:nvPr/>
              </p14:nvContentPartPr>
              <p14:xfrm>
                <a:off x="5194485" y="177472"/>
                <a:ext cx="124200" cy="450360"/>
              </p14:xfrm>
            </p:contentPart>
          </mc:Choice>
          <mc:Fallback>
            <p:pic>
              <p:nvPicPr>
                <p:cNvPr id="1016" name="墨迹 1015">
                  <a:extLst>
                    <a:ext uri="{FF2B5EF4-FFF2-40B4-BE49-F238E27FC236}">
                      <a16:creationId xmlns:a16="http://schemas.microsoft.com/office/drawing/2014/main" id="{DEF53800-E387-4EA5-3C61-F53066813C1F}"/>
                    </a:ext>
                  </a:extLst>
                </p:cNvPr>
                <p:cNvPicPr/>
                <p:nvPr/>
              </p:nvPicPr>
              <p:blipFill>
                <a:blip r:embed="rId1557"/>
                <a:stretch>
                  <a:fillRect/>
                </a:stretch>
              </p:blipFill>
              <p:spPr>
                <a:xfrm>
                  <a:off x="5176485" y="159472"/>
                  <a:ext cx="159840" cy="48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81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F311A8D-F716-FCB7-E6CE-B29ABCC22293}"/>
              </a:ext>
            </a:extLst>
          </p:cNvPr>
          <p:cNvGrpSpPr/>
          <p:nvPr/>
        </p:nvGrpSpPr>
        <p:grpSpPr>
          <a:xfrm>
            <a:off x="751825" y="570232"/>
            <a:ext cx="1071360" cy="604080"/>
            <a:chOff x="751825" y="570232"/>
            <a:chExt cx="1071360" cy="60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25CEDF90-0885-FAE5-1AB3-CC094BCE329E}"/>
                    </a:ext>
                  </a:extLst>
                </p14:cNvPr>
                <p14:cNvContentPartPr/>
                <p14:nvPr/>
              </p14:nvContentPartPr>
              <p14:xfrm>
                <a:off x="1822825" y="1173952"/>
                <a:ext cx="360" cy="3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25CEDF90-0885-FAE5-1AB3-CC094BCE32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4825" y="115595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4F5B05D0-577C-BCBD-D6D1-ABD397F15D11}"/>
                    </a:ext>
                  </a:extLst>
                </p14:cNvPr>
                <p14:cNvContentPartPr/>
                <p14:nvPr/>
              </p14:nvContentPartPr>
              <p14:xfrm>
                <a:off x="838585" y="618112"/>
                <a:ext cx="33840" cy="4428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4F5B05D0-577C-BCBD-D6D1-ABD397F15D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0945" y="600472"/>
                  <a:ext cx="69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106C1259-C2D7-DD01-B87B-21A10D876CCD}"/>
                    </a:ext>
                  </a:extLst>
                </p14:cNvPr>
                <p14:cNvContentPartPr/>
                <p14:nvPr/>
              </p14:nvContentPartPr>
              <p14:xfrm>
                <a:off x="942265" y="570232"/>
                <a:ext cx="41040" cy="1216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106C1259-C2D7-DD01-B87B-21A10D876C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4265" y="552232"/>
                  <a:ext cx="76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1EC87854-410A-BBD7-E04C-52887FCE67A6}"/>
                    </a:ext>
                  </a:extLst>
                </p14:cNvPr>
                <p14:cNvContentPartPr/>
                <p14:nvPr/>
              </p14:nvContentPartPr>
              <p14:xfrm>
                <a:off x="804385" y="814672"/>
                <a:ext cx="37800" cy="777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1EC87854-410A-BBD7-E04C-52887FCE67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6385" y="796672"/>
                  <a:ext cx="73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F7DC62EC-A148-3C28-B679-C4DD9CE1362E}"/>
                    </a:ext>
                  </a:extLst>
                </p14:cNvPr>
                <p14:cNvContentPartPr/>
                <p14:nvPr/>
              </p14:nvContentPartPr>
              <p14:xfrm>
                <a:off x="751825" y="777952"/>
                <a:ext cx="268560" cy="3074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F7DC62EC-A148-3C28-B679-C4DD9CE136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4185" y="760312"/>
                  <a:ext cx="3042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1673337C-0F5A-8651-63AD-1108609A1BA7}"/>
                    </a:ext>
                  </a:extLst>
                </p14:cNvPr>
                <p14:cNvContentPartPr/>
                <p14:nvPr/>
              </p14:nvContentPartPr>
              <p14:xfrm>
                <a:off x="814825" y="970552"/>
                <a:ext cx="323280" cy="11340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1673337C-0F5A-8651-63AD-1108609A1B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6825" y="952552"/>
                  <a:ext cx="358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A3B820DD-6CBC-567D-45E2-80F1DE89076F}"/>
                    </a:ext>
                  </a:extLst>
                </p14:cNvPr>
                <p14:cNvContentPartPr/>
                <p14:nvPr/>
              </p14:nvContentPartPr>
              <p14:xfrm>
                <a:off x="1233505" y="693352"/>
                <a:ext cx="26640" cy="31788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A3B820DD-6CBC-567D-45E2-80F1DE8907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15865" y="675712"/>
                  <a:ext cx="622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851ED421-5C52-02CD-AF28-5053F64CCA60}"/>
                    </a:ext>
                  </a:extLst>
                </p14:cNvPr>
                <p14:cNvContentPartPr/>
                <p14:nvPr/>
              </p14:nvContentPartPr>
              <p14:xfrm>
                <a:off x="1297225" y="648712"/>
                <a:ext cx="103680" cy="5148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851ED421-5C52-02CD-AF28-5053F64CCA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79585" y="630712"/>
                  <a:ext cx="1393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66DDE429-5292-DBE2-D248-D19E577CA08A}"/>
                    </a:ext>
                  </a:extLst>
                </p14:cNvPr>
                <p14:cNvContentPartPr/>
                <p14:nvPr/>
              </p14:nvContentPartPr>
              <p14:xfrm>
                <a:off x="1329625" y="579592"/>
                <a:ext cx="119520" cy="4244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66DDE429-5292-DBE2-D248-D19E577CA0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11985" y="561952"/>
                  <a:ext cx="15516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D4D998A-A1B4-1552-B8B5-9C3DC1DBA76C}"/>
                    </a:ext>
                  </a:extLst>
                </p14:cNvPr>
                <p14:cNvContentPartPr/>
                <p14:nvPr/>
              </p14:nvContentPartPr>
              <p14:xfrm>
                <a:off x="1330705" y="869392"/>
                <a:ext cx="210600" cy="1828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D4D998A-A1B4-1552-B8B5-9C3DC1DBA7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12705" y="851392"/>
                  <a:ext cx="246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F0497807-AF98-A75F-DCC4-025D0CD3AF82}"/>
                    </a:ext>
                  </a:extLst>
                </p14:cNvPr>
                <p14:cNvContentPartPr/>
                <p14:nvPr/>
              </p14:nvContentPartPr>
              <p14:xfrm>
                <a:off x="1642105" y="804232"/>
                <a:ext cx="15120" cy="2664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F0497807-AF98-A75F-DCC4-025D0CD3AF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4105" y="786232"/>
                  <a:ext cx="507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57D8EAF8-48C2-15F7-DAF9-0A4A058FA1BD}"/>
                    </a:ext>
                  </a:extLst>
                </p14:cNvPr>
                <p14:cNvContentPartPr/>
                <p14:nvPr/>
              </p14:nvContentPartPr>
              <p14:xfrm>
                <a:off x="1655425" y="920152"/>
                <a:ext cx="16920" cy="284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57D8EAF8-48C2-15F7-DAF9-0A4A058FA1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37785" y="902152"/>
                  <a:ext cx="5256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656D986-17C5-7E49-83E8-C5401A58D31E}"/>
              </a:ext>
            </a:extLst>
          </p:cNvPr>
          <p:cNvGrpSpPr/>
          <p:nvPr/>
        </p:nvGrpSpPr>
        <p:grpSpPr>
          <a:xfrm>
            <a:off x="1992025" y="483472"/>
            <a:ext cx="1870920" cy="756000"/>
            <a:chOff x="1992025" y="483472"/>
            <a:chExt cx="1870920" cy="75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B8A71330-7230-699E-3FEB-D660AB74DD73}"/>
                    </a:ext>
                  </a:extLst>
                </p14:cNvPr>
                <p14:cNvContentPartPr/>
                <p14:nvPr/>
              </p14:nvContentPartPr>
              <p14:xfrm>
                <a:off x="1992025" y="625672"/>
                <a:ext cx="280080" cy="921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B8A71330-7230-699E-3FEB-D660AB74DD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74025" y="607672"/>
                  <a:ext cx="315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179F2275-5AE1-5C26-C80C-D1945BB7D74B}"/>
                    </a:ext>
                  </a:extLst>
                </p14:cNvPr>
                <p14:cNvContentPartPr/>
                <p14:nvPr/>
              </p14:nvContentPartPr>
              <p14:xfrm>
                <a:off x="2095345" y="483472"/>
                <a:ext cx="86040" cy="29088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179F2275-5AE1-5C26-C80C-D1945BB7D7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7345" y="465832"/>
                  <a:ext cx="1216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0F74E9DB-B23F-3618-6097-AB2B0FCA736B}"/>
                    </a:ext>
                  </a:extLst>
                </p14:cNvPr>
                <p14:cNvContentPartPr/>
                <p14:nvPr/>
              </p14:nvContentPartPr>
              <p14:xfrm>
                <a:off x="2078425" y="809272"/>
                <a:ext cx="24480" cy="3470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0F74E9DB-B23F-3618-6097-AB2B0FCA73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60785" y="791632"/>
                  <a:ext cx="601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426ED9E6-4695-CC0B-3896-99ED21CEDE2A}"/>
                    </a:ext>
                  </a:extLst>
                </p14:cNvPr>
                <p14:cNvContentPartPr/>
                <p14:nvPr/>
              </p14:nvContentPartPr>
              <p14:xfrm>
                <a:off x="2084905" y="748072"/>
                <a:ext cx="231120" cy="36360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426ED9E6-4695-CC0B-3896-99ED21CEDE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66905" y="730072"/>
                  <a:ext cx="2667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92B297F-7E2B-A280-B772-79241C52FFA1}"/>
                    </a:ext>
                  </a:extLst>
                </p14:cNvPr>
                <p14:cNvContentPartPr/>
                <p14:nvPr/>
              </p14:nvContentPartPr>
              <p14:xfrm>
                <a:off x="2031265" y="857512"/>
                <a:ext cx="346680" cy="33768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92B297F-7E2B-A280-B772-79241C52FF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13265" y="839512"/>
                  <a:ext cx="382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E27481CC-2B47-7F24-BEBF-83F1C7F319AE}"/>
                    </a:ext>
                  </a:extLst>
                </p14:cNvPr>
                <p14:cNvContentPartPr/>
                <p14:nvPr/>
              </p14:nvContentPartPr>
              <p14:xfrm>
                <a:off x="2331505" y="753112"/>
                <a:ext cx="163800" cy="31032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E27481CC-2B47-7F24-BEBF-83F1C7F319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3505" y="735472"/>
                  <a:ext cx="1994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2CAA2ACE-A901-7D96-F3E7-AECFF76F4D22}"/>
                    </a:ext>
                  </a:extLst>
                </p14:cNvPr>
                <p14:cNvContentPartPr/>
                <p14:nvPr/>
              </p14:nvContentPartPr>
              <p14:xfrm>
                <a:off x="2376145" y="776872"/>
                <a:ext cx="162360" cy="28980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2CAA2ACE-A901-7D96-F3E7-AECFF76F4D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58505" y="759232"/>
                  <a:ext cx="1980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62019B25-F320-6332-5880-B03A62A22154}"/>
                    </a:ext>
                  </a:extLst>
                </p14:cNvPr>
                <p14:cNvContentPartPr/>
                <p14:nvPr/>
              </p14:nvContentPartPr>
              <p14:xfrm>
                <a:off x="2528785" y="687232"/>
                <a:ext cx="164520" cy="2062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62019B25-F320-6332-5880-B03A62A221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0785" y="669232"/>
                  <a:ext cx="200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E71E237C-1EC6-53CC-B088-968ECC86D377}"/>
                    </a:ext>
                  </a:extLst>
                </p14:cNvPr>
                <p14:cNvContentPartPr/>
                <p14:nvPr/>
              </p14:nvContentPartPr>
              <p14:xfrm>
                <a:off x="2522665" y="797752"/>
                <a:ext cx="284400" cy="3160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E71E237C-1EC6-53CC-B088-968ECC86D3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04665" y="780112"/>
                  <a:ext cx="3200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D4E8CBF9-E1CE-64C1-35C9-E563FF536A3E}"/>
                    </a:ext>
                  </a:extLst>
                </p14:cNvPr>
                <p14:cNvContentPartPr/>
                <p14:nvPr/>
              </p14:nvContentPartPr>
              <p14:xfrm>
                <a:off x="2855665" y="750952"/>
                <a:ext cx="116280" cy="25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D4E8CBF9-E1CE-64C1-35C9-E563FF536A3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38025" y="732952"/>
                  <a:ext cx="151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B649944F-EFED-15A9-D85E-D6C2E1D0A6D4}"/>
                    </a:ext>
                  </a:extLst>
                </p14:cNvPr>
                <p14:cNvContentPartPr/>
                <p14:nvPr/>
              </p14:nvContentPartPr>
              <p14:xfrm>
                <a:off x="2900665" y="803152"/>
                <a:ext cx="109080" cy="21852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B649944F-EFED-15A9-D85E-D6C2E1D0A6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82665" y="785152"/>
                  <a:ext cx="144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8DDE8F0A-C577-EC93-7DDD-9C54F3628D31}"/>
                    </a:ext>
                  </a:extLst>
                </p14:cNvPr>
                <p14:cNvContentPartPr/>
                <p14:nvPr/>
              </p14:nvContentPartPr>
              <p14:xfrm>
                <a:off x="2964385" y="583552"/>
                <a:ext cx="244800" cy="27072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8DDE8F0A-C577-EC93-7DDD-9C54F3628D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46385" y="565552"/>
                  <a:ext cx="280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C2A80E48-287D-86DA-5C7E-30F0A7BB2A3A}"/>
                    </a:ext>
                  </a:extLst>
                </p14:cNvPr>
                <p14:cNvContentPartPr/>
                <p14:nvPr/>
              </p14:nvContentPartPr>
              <p14:xfrm>
                <a:off x="3069505" y="705952"/>
                <a:ext cx="201240" cy="3722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C2A80E48-287D-86DA-5C7E-30F0A7BB2A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51505" y="688312"/>
                  <a:ext cx="2368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44821908-7B67-5DB1-5338-54B51A2EB71C}"/>
                    </a:ext>
                  </a:extLst>
                </p14:cNvPr>
                <p14:cNvContentPartPr/>
                <p14:nvPr/>
              </p14:nvContentPartPr>
              <p14:xfrm>
                <a:off x="3379825" y="687232"/>
                <a:ext cx="133200" cy="33804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44821908-7B67-5DB1-5338-54B51A2EB7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62185" y="669232"/>
                  <a:ext cx="1688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CBDECEA8-5B2F-B219-F9F5-5DEE01BCCDD1}"/>
                    </a:ext>
                  </a:extLst>
                </p14:cNvPr>
                <p14:cNvContentPartPr/>
                <p14:nvPr/>
              </p14:nvContentPartPr>
              <p14:xfrm>
                <a:off x="3431305" y="560872"/>
                <a:ext cx="349200" cy="67860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CBDECEA8-5B2F-B219-F9F5-5DEE01BCCD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13305" y="542872"/>
                  <a:ext cx="38484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2FDED4DC-C04B-A031-1F65-92F59375A768}"/>
                    </a:ext>
                  </a:extLst>
                </p14:cNvPr>
                <p14:cNvContentPartPr/>
                <p14:nvPr/>
              </p14:nvContentPartPr>
              <p14:xfrm>
                <a:off x="3859345" y="989992"/>
                <a:ext cx="3600" cy="1908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2FDED4DC-C04B-A031-1F65-92F59375A7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41705" y="972352"/>
                  <a:ext cx="392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4A2E8B3-D9F9-D51F-776C-5A54D6A1C988}"/>
              </a:ext>
            </a:extLst>
          </p:cNvPr>
          <p:cNvGrpSpPr/>
          <p:nvPr/>
        </p:nvGrpSpPr>
        <p:grpSpPr>
          <a:xfrm>
            <a:off x="4369105" y="527392"/>
            <a:ext cx="2629440" cy="679680"/>
            <a:chOff x="4369105" y="527392"/>
            <a:chExt cx="2629440" cy="67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A5FA185-7A6E-DA39-3F60-94A6462BEC67}"/>
                    </a:ext>
                  </a:extLst>
                </p14:cNvPr>
                <p14:cNvContentPartPr/>
                <p14:nvPr/>
              </p14:nvContentPartPr>
              <p14:xfrm>
                <a:off x="4369105" y="757072"/>
                <a:ext cx="153000" cy="2782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A5FA185-7A6E-DA39-3F60-94A6462BEC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51465" y="739432"/>
                  <a:ext cx="1886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CF87BF11-BBB4-14F7-1CB5-1B11D14E5079}"/>
                    </a:ext>
                  </a:extLst>
                </p14:cNvPr>
                <p14:cNvContentPartPr/>
                <p14:nvPr/>
              </p14:nvContentPartPr>
              <p14:xfrm>
                <a:off x="4603105" y="781552"/>
                <a:ext cx="130320" cy="16416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CF87BF11-BBB4-14F7-1CB5-1B11D14E50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85465" y="763552"/>
                  <a:ext cx="165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0F79672D-7BDA-A6FB-9A2C-9A90854F9312}"/>
                    </a:ext>
                  </a:extLst>
                </p14:cNvPr>
                <p14:cNvContentPartPr/>
                <p14:nvPr/>
              </p14:nvContentPartPr>
              <p14:xfrm>
                <a:off x="4600225" y="813592"/>
                <a:ext cx="8640" cy="39348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0F79672D-7BDA-A6FB-9A2C-9A90854F93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82225" y="795592"/>
                  <a:ext cx="442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0CF436C1-A4B6-D38C-2B55-A32582743208}"/>
                    </a:ext>
                  </a:extLst>
                </p14:cNvPr>
                <p14:cNvContentPartPr/>
                <p14:nvPr/>
              </p14:nvContentPartPr>
              <p14:xfrm>
                <a:off x="4747465" y="995392"/>
                <a:ext cx="18000" cy="5256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0CF436C1-A4B6-D38C-2B55-A3258274320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29465" y="977392"/>
                  <a:ext cx="53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45B0BA2A-FAAD-8A26-16C6-8B775E3C3F5D}"/>
                    </a:ext>
                  </a:extLst>
                </p14:cNvPr>
                <p14:cNvContentPartPr/>
                <p14:nvPr/>
              </p14:nvContentPartPr>
              <p14:xfrm>
                <a:off x="4916665" y="744472"/>
                <a:ext cx="215640" cy="24588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45B0BA2A-FAAD-8A26-16C6-8B775E3C3F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98665" y="726832"/>
                  <a:ext cx="2512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1F7446FB-7528-47FA-2383-4AA045CDB0F0}"/>
                    </a:ext>
                  </a:extLst>
                </p14:cNvPr>
                <p14:cNvContentPartPr/>
                <p14:nvPr/>
              </p14:nvContentPartPr>
              <p14:xfrm>
                <a:off x="5220145" y="795592"/>
                <a:ext cx="144000" cy="38340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1F7446FB-7528-47FA-2383-4AA045CDB0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02145" y="777952"/>
                  <a:ext cx="1796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560C86D0-C5E4-3BA2-4947-54FB8F09B9F7}"/>
                    </a:ext>
                  </a:extLst>
                </p14:cNvPr>
                <p14:cNvContentPartPr/>
                <p14:nvPr/>
              </p14:nvContentPartPr>
              <p14:xfrm>
                <a:off x="5345785" y="811432"/>
                <a:ext cx="197640" cy="18108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560C86D0-C5E4-3BA2-4947-54FB8F09B9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28145" y="793792"/>
                  <a:ext cx="233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E2085030-DC8A-F5D3-8FFC-1D5C66ADF3DF}"/>
                    </a:ext>
                  </a:extLst>
                </p14:cNvPr>
                <p14:cNvContentPartPr/>
                <p14:nvPr/>
              </p14:nvContentPartPr>
              <p14:xfrm>
                <a:off x="5564305" y="702712"/>
                <a:ext cx="34920" cy="27828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E2085030-DC8A-F5D3-8FFC-1D5C66ADF3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46305" y="685072"/>
                  <a:ext cx="705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246C4661-B96A-E84F-978E-90B2BCBF70E7}"/>
                    </a:ext>
                  </a:extLst>
                </p14:cNvPr>
                <p14:cNvContentPartPr/>
                <p14:nvPr/>
              </p14:nvContentPartPr>
              <p14:xfrm>
                <a:off x="5647825" y="640072"/>
                <a:ext cx="122760" cy="38736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246C4661-B96A-E84F-978E-90B2BCBF70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29825" y="622432"/>
                  <a:ext cx="1584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C7EED16E-D666-67C0-03CF-34B1A73A12A3}"/>
                    </a:ext>
                  </a:extLst>
                </p14:cNvPr>
                <p14:cNvContentPartPr/>
                <p14:nvPr/>
              </p14:nvContentPartPr>
              <p14:xfrm>
                <a:off x="5751145" y="527392"/>
                <a:ext cx="42120" cy="47124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C7EED16E-D666-67C0-03CF-34B1A73A12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33145" y="509392"/>
                  <a:ext cx="777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11EFA17F-0C32-8C42-64FA-234A00D4FC13}"/>
                    </a:ext>
                  </a:extLst>
                </p14:cNvPr>
                <p14:cNvContentPartPr/>
                <p14:nvPr/>
              </p14:nvContentPartPr>
              <p14:xfrm>
                <a:off x="5926465" y="656992"/>
                <a:ext cx="126720" cy="140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11EFA17F-0C32-8C42-64FA-234A00D4FC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08825" y="638992"/>
                  <a:ext cx="162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0E5FD358-3E81-AF34-EAFE-F6272FCAC04F}"/>
                    </a:ext>
                  </a:extLst>
                </p14:cNvPr>
                <p14:cNvContentPartPr/>
                <p14:nvPr/>
              </p14:nvContentPartPr>
              <p14:xfrm>
                <a:off x="5933305" y="646552"/>
                <a:ext cx="213840" cy="47880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0E5FD358-3E81-AF34-EAFE-F6272FCAC04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15305" y="628552"/>
                  <a:ext cx="24948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3E44D793-7547-D227-134C-9BA845368306}"/>
                    </a:ext>
                  </a:extLst>
                </p14:cNvPr>
                <p14:cNvContentPartPr/>
                <p14:nvPr/>
              </p14:nvContentPartPr>
              <p14:xfrm>
                <a:off x="6148945" y="777952"/>
                <a:ext cx="160560" cy="199800"/>
              </p14:xfrm>
            </p:contentPart>
          </mc:Choice>
          <mc:Fallback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3E44D793-7547-D227-134C-9BA84536830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30945" y="760312"/>
                  <a:ext cx="196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E0B9FB5F-84D2-9A6E-0031-A66687EF4E7B}"/>
                    </a:ext>
                  </a:extLst>
                </p14:cNvPr>
                <p14:cNvContentPartPr/>
                <p14:nvPr/>
              </p14:nvContentPartPr>
              <p14:xfrm>
                <a:off x="6480145" y="835912"/>
                <a:ext cx="3600" cy="2664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E0B9FB5F-84D2-9A6E-0031-A66687EF4E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62505" y="817912"/>
                  <a:ext cx="39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2C47BD05-BEE3-82B3-A92B-E02305217565}"/>
                    </a:ext>
                  </a:extLst>
                </p14:cNvPr>
                <p14:cNvContentPartPr/>
                <p14:nvPr/>
              </p14:nvContentPartPr>
              <p14:xfrm>
                <a:off x="6489505" y="952552"/>
                <a:ext cx="360" cy="4896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2C47BD05-BEE3-82B3-A92B-E0230521756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71865" y="934552"/>
                  <a:ext cx="36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3BE85D4E-47E5-9497-9593-EEA4CE346244}"/>
                    </a:ext>
                  </a:extLst>
                </p14:cNvPr>
                <p14:cNvContentPartPr/>
                <p14:nvPr/>
              </p14:nvContentPartPr>
              <p14:xfrm>
                <a:off x="6648265" y="754912"/>
                <a:ext cx="182160" cy="29412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3BE85D4E-47E5-9497-9593-EEA4CE34624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30625" y="737272"/>
                  <a:ext cx="2178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D5B628B9-E741-7853-667E-FAA3111C49DF}"/>
                    </a:ext>
                  </a:extLst>
                </p14:cNvPr>
                <p14:cNvContentPartPr/>
                <p14:nvPr/>
              </p14:nvContentPartPr>
              <p14:xfrm>
                <a:off x="6692185" y="825112"/>
                <a:ext cx="115200" cy="27360"/>
              </p14:xfrm>
            </p:contentPart>
          </mc:Choice>
          <mc:Fallback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D5B628B9-E741-7853-667E-FAA3111C49D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74545" y="807112"/>
                  <a:ext cx="150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74A3431F-59C3-8BC7-FA4B-FF6340A85D66}"/>
                    </a:ext>
                  </a:extLst>
                </p14:cNvPr>
                <p14:cNvContentPartPr/>
                <p14:nvPr/>
              </p14:nvContentPartPr>
              <p14:xfrm>
                <a:off x="6980545" y="837712"/>
                <a:ext cx="18000" cy="2556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74A3431F-59C3-8BC7-FA4B-FF6340A85D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62905" y="819712"/>
                  <a:ext cx="53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6AAD4053-41A4-93D0-3F8C-AC87B1FB4C39}"/>
                    </a:ext>
                  </a:extLst>
                </p14:cNvPr>
                <p14:cNvContentPartPr/>
                <p14:nvPr/>
              </p14:nvContentPartPr>
              <p14:xfrm>
                <a:off x="6996385" y="985672"/>
                <a:ext cx="360" cy="2700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6AAD4053-41A4-93D0-3F8C-AC87B1FB4C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78385" y="968032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8E27FC00-39CD-505E-D7FB-F4C14D0DE676}"/>
                  </a:ext>
                </a:extLst>
              </p14:cNvPr>
              <p14:cNvContentPartPr/>
              <p14:nvPr/>
            </p14:nvContentPartPr>
            <p14:xfrm>
              <a:off x="7241545" y="752032"/>
              <a:ext cx="23400" cy="29952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8E27FC00-39CD-505E-D7FB-F4C14D0DE67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23905" y="734032"/>
                <a:ext cx="590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EF0D816D-B312-2766-1971-3A0E08801444}"/>
                  </a:ext>
                </a:extLst>
              </p14:cNvPr>
              <p14:cNvContentPartPr/>
              <p14:nvPr/>
            </p14:nvContentPartPr>
            <p14:xfrm>
              <a:off x="7480945" y="955792"/>
              <a:ext cx="86040" cy="12060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EF0D816D-B312-2766-1971-3A0E0880144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62945" y="937792"/>
                <a:ext cx="1216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48EFA28A-7BCC-B0F8-7126-05013D25EEDF}"/>
                  </a:ext>
                </a:extLst>
              </p14:cNvPr>
              <p14:cNvContentPartPr/>
              <p14:nvPr/>
            </p14:nvContentPartPr>
            <p14:xfrm>
              <a:off x="7895665" y="793792"/>
              <a:ext cx="121680" cy="21672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48EFA28A-7BCC-B0F8-7126-05013D25EED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877665" y="775792"/>
                <a:ext cx="15732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BAC540A-EE03-80E7-629F-A51EFE88E4C9}"/>
              </a:ext>
            </a:extLst>
          </p:cNvPr>
          <p:cNvGrpSpPr/>
          <p:nvPr/>
        </p:nvGrpSpPr>
        <p:grpSpPr>
          <a:xfrm>
            <a:off x="8223625" y="839512"/>
            <a:ext cx="21240" cy="154800"/>
            <a:chOff x="8223625" y="839512"/>
            <a:chExt cx="21240" cy="1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4C7D49F3-64E8-A0CB-BC2A-46A36C923BB2}"/>
                    </a:ext>
                  </a:extLst>
                </p14:cNvPr>
                <p14:cNvContentPartPr/>
                <p14:nvPr/>
              </p14:nvContentPartPr>
              <p14:xfrm>
                <a:off x="8238025" y="839512"/>
                <a:ext cx="6840" cy="33840"/>
              </p14:xfrm>
            </p:contentPart>
          </mc:Choice>
          <mc:Fallback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4C7D49F3-64E8-A0CB-BC2A-46A36C923BB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20025" y="821872"/>
                  <a:ext cx="42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ED6DF845-C960-47CB-0150-6045CC1972C1}"/>
                    </a:ext>
                  </a:extLst>
                </p14:cNvPr>
                <p14:cNvContentPartPr/>
                <p14:nvPr/>
              </p14:nvContentPartPr>
              <p14:xfrm>
                <a:off x="8223625" y="964072"/>
                <a:ext cx="7560" cy="30240"/>
              </p14:xfrm>
            </p:contentPart>
          </mc:Choice>
          <mc:Fallback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ED6DF845-C960-47CB-0150-6045CC1972C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05625" y="946072"/>
                  <a:ext cx="4320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819F0136-F601-5B52-C322-0CDFABD2F83E}"/>
                  </a:ext>
                </a:extLst>
              </p14:cNvPr>
              <p14:cNvContentPartPr/>
              <p14:nvPr/>
            </p14:nvContentPartPr>
            <p14:xfrm>
              <a:off x="8461585" y="773632"/>
              <a:ext cx="155160" cy="218880"/>
            </p14:xfrm>
          </p:contentPart>
        </mc:Choice>
        <mc:Fallback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819F0136-F601-5B52-C322-0CDFABD2F83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443585" y="755992"/>
                <a:ext cx="19080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F796A850-9223-4B9B-CDDB-5847F4D4CC86}"/>
              </a:ext>
            </a:extLst>
          </p:cNvPr>
          <p:cNvGrpSpPr/>
          <p:nvPr/>
        </p:nvGrpSpPr>
        <p:grpSpPr>
          <a:xfrm>
            <a:off x="8790625" y="849232"/>
            <a:ext cx="48600" cy="153000"/>
            <a:chOff x="8790625" y="849232"/>
            <a:chExt cx="4860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6722CC69-04E3-9CA3-9D85-76DB61C8A82A}"/>
                    </a:ext>
                  </a:extLst>
                </p14:cNvPr>
                <p14:cNvContentPartPr/>
                <p14:nvPr/>
              </p14:nvContentPartPr>
              <p14:xfrm>
                <a:off x="8790625" y="849232"/>
                <a:ext cx="16200" cy="22320"/>
              </p14:xfrm>
            </p:contentPart>
          </mc:Choice>
          <mc:Fallback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6722CC69-04E3-9CA3-9D85-76DB61C8A82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72985" y="831232"/>
                  <a:ext cx="51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61AC3791-A70E-AFA2-CEB0-DCA6C56FB500}"/>
                    </a:ext>
                  </a:extLst>
                </p14:cNvPr>
                <p14:cNvContentPartPr/>
                <p14:nvPr/>
              </p14:nvContentPartPr>
              <p14:xfrm>
                <a:off x="8830585" y="950752"/>
                <a:ext cx="8640" cy="5148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61AC3791-A70E-AFA2-CEB0-DCA6C56FB50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12585" y="932752"/>
                  <a:ext cx="4428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0A490FF-445C-8324-B727-7D0424969EA1}"/>
              </a:ext>
            </a:extLst>
          </p:cNvPr>
          <p:cNvGrpSpPr/>
          <p:nvPr/>
        </p:nvGrpSpPr>
        <p:grpSpPr>
          <a:xfrm>
            <a:off x="9092665" y="787312"/>
            <a:ext cx="264600" cy="418320"/>
            <a:chOff x="9092665" y="787312"/>
            <a:chExt cx="26460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7AA0A9A7-27E0-F804-C95B-CDF9F83275AB}"/>
                    </a:ext>
                  </a:extLst>
                </p14:cNvPr>
                <p14:cNvContentPartPr/>
                <p14:nvPr/>
              </p14:nvContentPartPr>
              <p14:xfrm>
                <a:off x="9092665" y="787312"/>
                <a:ext cx="105120" cy="250920"/>
              </p14:xfrm>
            </p:contentPart>
          </mc:Choice>
          <mc:Fallback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7AA0A9A7-27E0-F804-C95B-CDF9F83275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74665" y="769672"/>
                  <a:ext cx="140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64D48382-D02D-2CEE-E091-233F0058E41D}"/>
                    </a:ext>
                  </a:extLst>
                </p14:cNvPr>
                <p14:cNvContentPartPr/>
                <p14:nvPr/>
              </p14:nvContentPartPr>
              <p14:xfrm>
                <a:off x="9300385" y="799912"/>
                <a:ext cx="16920" cy="43200"/>
              </p14:xfrm>
            </p:contentPart>
          </mc:Choice>
          <mc:Fallback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64D48382-D02D-2CEE-E091-233F0058E41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82745" y="782272"/>
                  <a:ext cx="52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32850AD7-9756-BB09-534B-F6E8F274361E}"/>
                    </a:ext>
                  </a:extLst>
                </p14:cNvPr>
                <p14:cNvContentPartPr/>
                <p14:nvPr/>
              </p14:nvContentPartPr>
              <p14:xfrm>
                <a:off x="9215785" y="965152"/>
                <a:ext cx="141480" cy="240480"/>
              </p14:xfrm>
            </p:contentPart>
          </mc:Choice>
          <mc:Fallback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32850AD7-9756-BB09-534B-F6E8F274361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98145" y="947152"/>
                  <a:ext cx="177120" cy="27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6F63D541-2525-A3A7-CEB7-DB9454CB9675}"/>
                  </a:ext>
                </a:extLst>
              </p14:cNvPr>
              <p14:cNvContentPartPr/>
              <p14:nvPr/>
            </p14:nvContentPartPr>
            <p14:xfrm>
              <a:off x="9537625" y="588232"/>
              <a:ext cx="186120" cy="426960"/>
            </p14:xfrm>
          </p:contentPart>
        </mc:Choice>
        <mc:Fallback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6F63D541-2525-A3A7-CEB7-DB9454CB967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19625" y="570592"/>
                <a:ext cx="2217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AF64F52C-D025-B796-9AB1-26EED3121FF8}"/>
                  </a:ext>
                </a:extLst>
              </p14:cNvPr>
              <p14:cNvContentPartPr/>
              <p14:nvPr/>
            </p14:nvContentPartPr>
            <p14:xfrm>
              <a:off x="6058225" y="1194472"/>
              <a:ext cx="1130040" cy="7812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AF64F52C-D025-B796-9AB1-26EED3121FF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40585" y="1176472"/>
                <a:ext cx="116568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15FDDAE-8A40-A432-5068-573ACA157751}"/>
              </a:ext>
            </a:extLst>
          </p:cNvPr>
          <p:cNvGrpSpPr/>
          <p:nvPr/>
        </p:nvGrpSpPr>
        <p:grpSpPr>
          <a:xfrm>
            <a:off x="6212665" y="1422352"/>
            <a:ext cx="641160" cy="328680"/>
            <a:chOff x="6212665" y="1422352"/>
            <a:chExt cx="64116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86FC3BA4-039C-D908-BCC0-F5E1437545C4}"/>
                    </a:ext>
                  </a:extLst>
                </p14:cNvPr>
                <p14:cNvContentPartPr/>
                <p14:nvPr/>
              </p14:nvContentPartPr>
              <p14:xfrm>
                <a:off x="6212665" y="1422352"/>
                <a:ext cx="133200" cy="328680"/>
              </p14:xfrm>
            </p:contentPart>
          </mc:Choice>
          <mc:Fallback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86FC3BA4-039C-D908-BCC0-F5E1437545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95025" y="1404712"/>
                  <a:ext cx="168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B38C1614-D1CA-CAD9-0454-7AD1692660FB}"/>
                    </a:ext>
                  </a:extLst>
                </p14:cNvPr>
                <p14:cNvContentPartPr/>
                <p14:nvPr/>
              </p14:nvContentPartPr>
              <p14:xfrm>
                <a:off x="6427945" y="1453672"/>
                <a:ext cx="5760" cy="14040"/>
              </p14:xfrm>
            </p:contentPart>
          </mc:Choice>
          <mc:Fallback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B38C1614-D1CA-CAD9-0454-7AD1692660F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10305" y="1436032"/>
                  <a:ext cx="41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999888C5-21F8-BD17-4C8E-A75AF6970C32}"/>
                    </a:ext>
                  </a:extLst>
                </p14:cNvPr>
                <p14:cNvContentPartPr/>
                <p14:nvPr/>
              </p14:nvContentPartPr>
              <p14:xfrm>
                <a:off x="6419665" y="1588672"/>
                <a:ext cx="4680" cy="113040"/>
              </p14:xfrm>
            </p:contentPart>
          </mc:Choice>
          <mc:Fallback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999888C5-21F8-BD17-4C8E-A75AF6970C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01665" y="1570672"/>
                  <a:ext cx="40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0354DEBA-6D0D-76B4-B285-B8A5EEC51416}"/>
                    </a:ext>
                  </a:extLst>
                </p14:cNvPr>
                <p14:cNvContentPartPr/>
                <p14:nvPr/>
              </p14:nvContentPartPr>
              <p14:xfrm>
                <a:off x="6479065" y="1524232"/>
                <a:ext cx="228240" cy="156600"/>
              </p14:xfrm>
            </p:contentPart>
          </mc:Choice>
          <mc:Fallback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0354DEBA-6D0D-76B4-B285-B8A5EEC514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61425" y="1506232"/>
                  <a:ext cx="263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9A1C6745-4C9E-F2F3-4F5D-C04476CE9C3B}"/>
                    </a:ext>
                  </a:extLst>
                </p14:cNvPr>
                <p14:cNvContentPartPr/>
                <p14:nvPr/>
              </p14:nvContentPartPr>
              <p14:xfrm>
                <a:off x="6818545" y="1468432"/>
                <a:ext cx="35280" cy="234360"/>
              </p14:xfrm>
            </p:contentPart>
          </mc:Choice>
          <mc:Fallback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9A1C6745-4C9E-F2F3-4F5D-C04476CE9C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00905" y="1450792"/>
                  <a:ext cx="70920" cy="27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6C3CE757-C078-F1BA-FF6E-389CB172C38C}"/>
                  </a:ext>
                </a:extLst>
              </p14:cNvPr>
              <p14:cNvContentPartPr/>
              <p14:nvPr/>
            </p14:nvContentPartPr>
            <p14:xfrm>
              <a:off x="7930585" y="1190512"/>
              <a:ext cx="1420200" cy="3888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6C3CE757-C078-F1BA-FF6E-389CB172C38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912585" y="1172872"/>
                <a:ext cx="145584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5A971962-05D8-8A4D-5C94-DC46BEEFED88}"/>
              </a:ext>
            </a:extLst>
          </p:cNvPr>
          <p:cNvGrpSpPr/>
          <p:nvPr/>
        </p:nvGrpSpPr>
        <p:grpSpPr>
          <a:xfrm>
            <a:off x="8235505" y="1429552"/>
            <a:ext cx="918720" cy="315000"/>
            <a:chOff x="8235505" y="1429552"/>
            <a:chExt cx="918720" cy="31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D944225B-2CB8-F2DE-33AC-59077F8C4143}"/>
                    </a:ext>
                  </a:extLst>
                </p14:cNvPr>
                <p14:cNvContentPartPr/>
                <p14:nvPr/>
              </p14:nvContentPartPr>
              <p14:xfrm>
                <a:off x="8235505" y="1429552"/>
                <a:ext cx="146160" cy="315000"/>
              </p14:xfrm>
            </p:contentPart>
          </mc:Choice>
          <mc:Fallback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D944225B-2CB8-F2DE-33AC-59077F8C414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17865" y="1411912"/>
                  <a:ext cx="1818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2D8DB062-9B21-B954-316A-B3C7C5AA41F0}"/>
                    </a:ext>
                  </a:extLst>
                </p14:cNvPr>
                <p14:cNvContentPartPr/>
                <p14:nvPr/>
              </p14:nvContentPartPr>
              <p14:xfrm>
                <a:off x="8478505" y="1482112"/>
                <a:ext cx="20160" cy="241560"/>
              </p14:xfrm>
            </p:contentPart>
          </mc:Choice>
          <mc:Fallback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2D8DB062-9B21-B954-316A-B3C7C5AA41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60505" y="1464112"/>
                  <a:ext cx="55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C06FA15C-9B68-F7A0-D9B5-6A08F3A3349C}"/>
                    </a:ext>
                  </a:extLst>
                </p14:cNvPr>
                <p14:cNvContentPartPr/>
                <p14:nvPr/>
              </p14:nvContentPartPr>
              <p14:xfrm>
                <a:off x="8573545" y="1569232"/>
                <a:ext cx="191520" cy="139320"/>
              </p14:xfrm>
            </p:contentPart>
          </mc:Choice>
          <mc:Fallback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C06FA15C-9B68-F7A0-D9B5-6A08F3A3349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55545" y="1551592"/>
                  <a:ext cx="227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4B119B29-4ACE-981D-BF95-9D247085521D}"/>
                    </a:ext>
                  </a:extLst>
                </p14:cNvPr>
                <p14:cNvContentPartPr/>
                <p14:nvPr/>
              </p14:nvContentPartPr>
              <p14:xfrm>
                <a:off x="8869105" y="1500832"/>
                <a:ext cx="285120" cy="211680"/>
              </p14:xfrm>
            </p:contentPart>
          </mc:Choice>
          <mc:Fallback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4B119B29-4ACE-981D-BF95-9D24708552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51105" y="1482832"/>
                  <a:ext cx="320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6E6DD41B-F6BF-B4BE-E687-407614913F12}"/>
                    </a:ext>
                  </a:extLst>
                </p14:cNvPr>
                <p14:cNvContentPartPr/>
                <p14:nvPr/>
              </p14:nvContentPartPr>
              <p14:xfrm>
                <a:off x="8479585" y="1475632"/>
                <a:ext cx="32760" cy="23400"/>
              </p14:xfrm>
            </p:contentPart>
          </mc:Choice>
          <mc:Fallback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6E6DD41B-F6BF-B4BE-E687-407614913F1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61585" y="1457632"/>
                  <a:ext cx="6840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C65D7E0F-C01E-245A-CEE2-0C6D1D2ADCE0}"/>
              </a:ext>
            </a:extLst>
          </p:cNvPr>
          <p:cNvGrpSpPr/>
          <p:nvPr/>
        </p:nvGrpSpPr>
        <p:grpSpPr>
          <a:xfrm>
            <a:off x="6398785" y="1865512"/>
            <a:ext cx="682560" cy="929880"/>
            <a:chOff x="6398785" y="1865512"/>
            <a:chExt cx="682560" cy="92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ABC247ED-A51E-F0EE-1F2C-FFE89562D0FE}"/>
                    </a:ext>
                  </a:extLst>
                </p14:cNvPr>
                <p14:cNvContentPartPr/>
                <p14:nvPr/>
              </p14:nvContentPartPr>
              <p14:xfrm>
                <a:off x="6504265" y="1865512"/>
                <a:ext cx="14040" cy="306360"/>
              </p14:xfrm>
            </p:contentPart>
          </mc:Choice>
          <mc:Fallback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ABC247ED-A51E-F0EE-1F2C-FFE89562D0F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86265" y="1847512"/>
                  <a:ext cx="496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52B97301-26FE-F600-0FC8-F880C8598993}"/>
                    </a:ext>
                  </a:extLst>
                </p14:cNvPr>
                <p14:cNvContentPartPr/>
                <p14:nvPr/>
              </p14:nvContentPartPr>
              <p14:xfrm>
                <a:off x="6445585" y="2097352"/>
                <a:ext cx="125280" cy="109080"/>
              </p14:xfrm>
            </p:contentPart>
          </mc:Choice>
          <mc:Fallback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52B97301-26FE-F600-0FC8-F880C859899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27945" y="2079352"/>
                  <a:ext cx="160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065305A4-DD2B-09CC-19FD-7DB736BF2F57}"/>
                    </a:ext>
                  </a:extLst>
                </p14:cNvPr>
                <p14:cNvContentPartPr/>
                <p14:nvPr/>
              </p14:nvContentPartPr>
              <p14:xfrm>
                <a:off x="6398785" y="2410912"/>
                <a:ext cx="211320" cy="352800"/>
              </p14:xfrm>
            </p:contentPart>
          </mc:Choice>
          <mc:Fallback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065305A4-DD2B-09CC-19FD-7DB736BF2F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81145" y="2392912"/>
                  <a:ext cx="246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FBC24371-D015-D073-A670-4B248E707BDA}"/>
                    </a:ext>
                  </a:extLst>
                </p14:cNvPr>
                <p14:cNvContentPartPr/>
                <p14:nvPr/>
              </p14:nvContentPartPr>
              <p14:xfrm>
                <a:off x="6416425" y="2396152"/>
                <a:ext cx="208080" cy="399240"/>
              </p14:xfrm>
            </p:contentPart>
          </mc:Choice>
          <mc:Fallback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FBC24371-D015-D073-A670-4B248E707BD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98785" y="2378152"/>
                  <a:ext cx="2437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18322245-BCE6-CF06-B1CC-4C705231CD6C}"/>
                    </a:ext>
                  </a:extLst>
                </p14:cNvPr>
                <p14:cNvContentPartPr/>
                <p14:nvPr/>
              </p14:nvContentPartPr>
              <p14:xfrm>
                <a:off x="6706945" y="2323792"/>
                <a:ext cx="128880" cy="192600"/>
              </p14:xfrm>
            </p:contentPart>
          </mc:Choice>
          <mc:Fallback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18322245-BCE6-CF06-B1CC-4C705231CD6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88945" y="2306152"/>
                  <a:ext cx="164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F651C22E-5629-B1D3-0D3F-F09FB718E932}"/>
                    </a:ext>
                  </a:extLst>
                </p14:cNvPr>
                <p14:cNvContentPartPr/>
                <p14:nvPr/>
              </p14:nvContentPartPr>
              <p14:xfrm>
                <a:off x="6645385" y="2428192"/>
                <a:ext cx="435960" cy="298440"/>
              </p14:xfrm>
            </p:contentPart>
          </mc:Choice>
          <mc:Fallback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F651C22E-5629-B1D3-0D3F-F09FB718E93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27385" y="2410552"/>
                  <a:ext cx="471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37EE96B8-76CB-75C2-86BD-6083FBD1D51A}"/>
                    </a:ext>
                  </a:extLst>
                </p14:cNvPr>
                <p14:cNvContentPartPr/>
                <p14:nvPr/>
              </p14:nvContentPartPr>
              <p14:xfrm>
                <a:off x="6930865" y="2492992"/>
                <a:ext cx="93960" cy="92160"/>
              </p14:xfrm>
            </p:contentPart>
          </mc:Choice>
          <mc:Fallback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37EE96B8-76CB-75C2-86BD-6083FBD1D51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13225" y="2475352"/>
                  <a:ext cx="129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8CF67F45-96F4-6726-EC20-4ACD0E8B6DEE}"/>
                    </a:ext>
                  </a:extLst>
                </p14:cNvPr>
                <p14:cNvContentPartPr/>
                <p14:nvPr/>
              </p14:nvContentPartPr>
              <p14:xfrm>
                <a:off x="6916825" y="2355112"/>
                <a:ext cx="131400" cy="320040"/>
              </p14:xfrm>
            </p:contentPart>
          </mc:Choice>
          <mc:Fallback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8CF67F45-96F4-6726-EC20-4ACD0E8B6D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99185" y="2337472"/>
                  <a:ext cx="16704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546C2C81-F17A-54EC-E786-F4392C40DA58}"/>
              </a:ext>
            </a:extLst>
          </p:cNvPr>
          <p:cNvGrpSpPr/>
          <p:nvPr/>
        </p:nvGrpSpPr>
        <p:grpSpPr>
          <a:xfrm>
            <a:off x="8521345" y="1853272"/>
            <a:ext cx="614520" cy="914760"/>
            <a:chOff x="8521345" y="1853272"/>
            <a:chExt cx="614520" cy="9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3684EB68-B1E1-0D2E-3F97-BD00F8E508C4}"/>
                    </a:ext>
                  </a:extLst>
                </p14:cNvPr>
                <p14:cNvContentPartPr/>
                <p14:nvPr/>
              </p14:nvContentPartPr>
              <p14:xfrm>
                <a:off x="8617465" y="1853272"/>
                <a:ext cx="16920" cy="251280"/>
              </p14:xfrm>
            </p:contentPart>
          </mc:Choice>
          <mc:Fallback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3684EB68-B1E1-0D2E-3F97-BD00F8E508C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99465" y="1835272"/>
                  <a:ext cx="525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F49ED2A3-70B2-442A-8525-0D31B90E7E35}"/>
                    </a:ext>
                  </a:extLst>
                </p14:cNvPr>
                <p14:cNvContentPartPr/>
                <p14:nvPr/>
              </p14:nvContentPartPr>
              <p14:xfrm>
                <a:off x="8550505" y="2015992"/>
                <a:ext cx="165600" cy="168120"/>
              </p14:xfrm>
            </p:contentPart>
          </mc:Choice>
          <mc:Fallback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F49ED2A3-70B2-442A-8525-0D31B90E7E3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32505" y="1998352"/>
                  <a:ext cx="201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19DAC1BD-0E7F-0966-14E0-503905723FF7}"/>
                    </a:ext>
                  </a:extLst>
                </p14:cNvPr>
                <p14:cNvContentPartPr/>
                <p14:nvPr/>
              </p14:nvContentPartPr>
              <p14:xfrm>
                <a:off x="8521345" y="2432512"/>
                <a:ext cx="54720" cy="65160"/>
              </p14:xfrm>
            </p:contentPart>
          </mc:Choice>
          <mc:Fallback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19DAC1BD-0E7F-0966-14E0-503905723FF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03345" y="2414872"/>
                  <a:ext cx="90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46911466-A846-EC9F-62FF-CCBB935274E5}"/>
                    </a:ext>
                  </a:extLst>
                </p14:cNvPr>
                <p14:cNvContentPartPr/>
                <p14:nvPr/>
              </p14:nvContentPartPr>
              <p14:xfrm>
                <a:off x="8575705" y="2346832"/>
                <a:ext cx="111960" cy="421200"/>
              </p14:xfrm>
            </p:contentPart>
          </mc:Choice>
          <mc:Fallback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46911466-A846-EC9F-62FF-CCBB935274E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58065" y="2329192"/>
                  <a:ext cx="1476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CE6749AF-751D-EF87-DA0F-9D72EEE9B625}"/>
                    </a:ext>
                  </a:extLst>
                </p14:cNvPr>
                <p14:cNvContentPartPr/>
                <p14:nvPr/>
              </p14:nvContentPartPr>
              <p14:xfrm>
                <a:off x="8747425" y="2305072"/>
                <a:ext cx="388440" cy="363240"/>
              </p14:xfrm>
            </p:contentPart>
          </mc:Choice>
          <mc:Fallback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CE6749AF-751D-EF87-DA0F-9D72EEE9B6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29785" y="2287432"/>
                  <a:ext cx="4240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33C26E94-667B-D20B-B39E-4B4846F45CEB}"/>
                    </a:ext>
                  </a:extLst>
                </p14:cNvPr>
                <p14:cNvContentPartPr/>
                <p14:nvPr/>
              </p14:nvContentPartPr>
              <p14:xfrm>
                <a:off x="8974585" y="2456632"/>
                <a:ext cx="101520" cy="86040"/>
              </p14:xfrm>
            </p:contentPart>
          </mc:Choice>
          <mc:Fallback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33C26E94-667B-D20B-B39E-4B4846F45CE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56585" y="2438632"/>
                  <a:ext cx="137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8" name="墨迹 137">
                  <a:extLst>
                    <a:ext uri="{FF2B5EF4-FFF2-40B4-BE49-F238E27FC236}">
                      <a16:creationId xmlns:a16="http://schemas.microsoft.com/office/drawing/2014/main" id="{76FB49FD-5C07-E5E5-00F2-173786030469}"/>
                    </a:ext>
                  </a:extLst>
                </p14:cNvPr>
                <p14:cNvContentPartPr/>
                <p14:nvPr/>
              </p14:nvContentPartPr>
              <p14:xfrm>
                <a:off x="8970985" y="2273752"/>
                <a:ext cx="102600" cy="358560"/>
              </p14:xfrm>
            </p:contentPart>
          </mc:Choice>
          <mc:Fallback>
            <p:pic>
              <p:nvPicPr>
                <p:cNvPr id="138" name="墨迹 137">
                  <a:extLst>
                    <a:ext uri="{FF2B5EF4-FFF2-40B4-BE49-F238E27FC236}">
                      <a16:creationId xmlns:a16="http://schemas.microsoft.com/office/drawing/2014/main" id="{76FB49FD-5C07-E5E5-00F2-17378603046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52985" y="2256112"/>
                  <a:ext cx="138240" cy="39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F29470D-1BB4-C8EF-BCF7-CBCE7F705444}"/>
              </a:ext>
            </a:extLst>
          </p:cNvPr>
          <p:cNvGrpSpPr/>
          <p:nvPr/>
        </p:nvGrpSpPr>
        <p:grpSpPr>
          <a:xfrm>
            <a:off x="6520825" y="2905552"/>
            <a:ext cx="173160" cy="528840"/>
            <a:chOff x="6520825" y="2905552"/>
            <a:chExt cx="173160" cy="52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35770BB5-769A-51DE-90B8-649EB1DB10AE}"/>
                    </a:ext>
                  </a:extLst>
                </p14:cNvPr>
                <p14:cNvContentPartPr/>
                <p14:nvPr/>
              </p14:nvContentPartPr>
              <p14:xfrm>
                <a:off x="6596065" y="2905552"/>
                <a:ext cx="23400" cy="471600"/>
              </p14:xfrm>
            </p:contentPart>
          </mc:Choice>
          <mc:Fallback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35770BB5-769A-51DE-90B8-649EB1DB10A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78425" y="2887912"/>
                  <a:ext cx="590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1" name="墨迹 140">
                  <a:extLst>
                    <a:ext uri="{FF2B5EF4-FFF2-40B4-BE49-F238E27FC236}">
                      <a16:creationId xmlns:a16="http://schemas.microsoft.com/office/drawing/2014/main" id="{2D2C4D5D-CF46-4A49-36D0-5DD31910BEFF}"/>
                    </a:ext>
                  </a:extLst>
                </p14:cNvPr>
                <p14:cNvContentPartPr/>
                <p14:nvPr/>
              </p14:nvContentPartPr>
              <p14:xfrm>
                <a:off x="6520825" y="3277432"/>
                <a:ext cx="173160" cy="156960"/>
              </p14:xfrm>
            </p:contentPart>
          </mc:Choice>
          <mc:Fallback>
            <p:pic>
              <p:nvPicPr>
                <p:cNvPr id="141" name="墨迹 140">
                  <a:extLst>
                    <a:ext uri="{FF2B5EF4-FFF2-40B4-BE49-F238E27FC236}">
                      <a16:creationId xmlns:a16="http://schemas.microsoft.com/office/drawing/2014/main" id="{2D2C4D5D-CF46-4A49-36D0-5DD31910BEF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03185" y="3259792"/>
                  <a:ext cx="2088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25F8FF4A-C510-BB30-7447-F4A7DA933234}"/>
              </a:ext>
            </a:extLst>
          </p:cNvPr>
          <p:cNvGrpSpPr/>
          <p:nvPr/>
        </p:nvGrpSpPr>
        <p:grpSpPr>
          <a:xfrm>
            <a:off x="5458825" y="3619072"/>
            <a:ext cx="2690280" cy="512280"/>
            <a:chOff x="5458825" y="3619072"/>
            <a:chExt cx="2690280" cy="51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D9024B00-1776-95F9-B6A2-3731F260AF36}"/>
                    </a:ext>
                  </a:extLst>
                </p14:cNvPr>
                <p14:cNvContentPartPr/>
                <p14:nvPr/>
              </p14:nvContentPartPr>
              <p14:xfrm>
                <a:off x="5458825" y="3619072"/>
                <a:ext cx="98640" cy="169560"/>
              </p14:xfrm>
            </p:contentPart>
          </mc:Choice>
          <mc:Fallback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D9024B00-1776-95F9-B6A2-3731F260AF3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40825" y="3601432"/>
                  <a:ext cx="134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1A323C24-DA23-CBA3-073E-A732EABCF617}"/>
                    </a:ext>
                  </a:extLst>
                </p14:cNvPr>
                <p14:cNvContentPartPr/>
                <p14:nvPr/>
              </p14:nvContentPartPr>
              <p14:xfrm>
                <a:off x="5516065" y="3722392"/>
                <a:ext cx="105840" cy="93240"/>
              </p14:xfrm>
            </p:contentPart>
          </mc:Choice>
          <mc:Fallback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1A323C24-DA23-CBA3-073E-A732EABCF61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98425" y="3704752"/>
                  <a:ext cx="141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8CD30587-8B8A-0296-2EEC-8B991BB04D09}"/>
                    </a:ext>
                  </a:extLst>
                </p14:cNvPr>
                <p14:cNvContentPartPr/>
                <p14:nvPr/>
              </p14:nvContentPartPr>
              <p14:xfrm>
                <a:off x="5572225" y="3677392"/>
                <a:ext cx="123840" cy="192600"/>
              </p14:xfrm>
            </p:contentPart>
          </mc:Choice>
          <mc:Fallback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8CD30587-8B8A-0296-2EEC-8B991BB04D0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54585" y="3659752"/>
                  <a:ext cx="159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CEC494EB-2F2C-2AE3-9EFE-C67D81D1A51A}"/>
                    </a:ext>
                  </a:extLst>
                </p14:cNvPr>
                <p14:cNvContentPartPr/>
                <p14:nvPr/>
              </p14:nvContentPartPr>
              <p14:xfrm>
                <a:off x="5556025" y="3671272"/>
                <a:ext cx="149400" cy="321480"/>
              </p14:xfrm>
            </p:contentPart>
          </mc:Choice>
          <mc:Fallback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CEC494EB-2F2C-2AE3-9EFE-C67D81D1A51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38025" y="3653632"/>
                  <a:ext cx="1850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08A542DD-0FE0-BC31-EA73-7C462CA0E010}"/>
                    </a:ext>
                  </a:extLst>
                </p14:cNvPr>
                <p14:cNvContentPartPr/>
                <p14:nvPr/>
              </p14:nvContentPartPr>
              <p14:xfrm>
                <a:off x="5734585" y="3749752"/>
                <a:ext cx="67320" cy="49320"/>
              </p14:xfrm>
            </p:contentPart>
          </mc:Choice>
          <mc:Fallback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08A542DD-0FE0-BC31-EA73-7C462CA0E0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16585" y="3731752"/>
                  <a:ext cx="102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96E136FF-F645-9596-E123-890E96ACCED4}"/>
                    </a:ext>
                  </a:extLst>
                </p14:cNvPr>
                <p14:cNvContentPartPr/>
                <p14:nvPr/>
              </p14:nvContentPartPr>
              <p14:xfrm>
                <a:off x="5766985" y="3661912"/>
                <a:ext cx="281160" cy="390960"/>
              </p14:xfrm>
            </p:contentPart>
          </mc:Choice>
          <mc:Fallback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96E136FF-F645-9596-E123-890E96ACCED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49345" y="3643912"/>
                  <a:ext cx="3168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96D40003-6CE3-A2B7-86C9-8569409C55F6}"/>
                    </a:ext>
                  </a:extLst>
                </p14:cNvPr>
                <p14:cNvContentPartPr/>
                <p14:nvPr/>
              </p14:nvContentPartPr>
              <p14:xfrm>
                <a:off x="6112585" y="3664072"/>
                <a:ext cx="111960" cy="110160"/>
              </p14:xfrm>
            </p:contentPart>
          </mc:Choice>
          <mc:Fallback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96D40003-6CE3-A2B7-86C9-8569409C55F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94585" y="3646072"/>
                  <a:ext cx="147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C7591939-E945-98AE-DF72-630E6B2030BC}"/>
                    </a:ext>
                  </a:extLst>
                </p14:cNvPr>
                <p14:cNvContentPartPr/>
                <p14:nvPr/>
              </p14:nvContentPartPr>
              <p14:xfrm>
                <a:off x="6057145" y="3805552"/>
                <a:ext cx="273240" cy="240120"/>
              </p14:xfrm>
            </p:contentPart>
          </mc:Choice>
          <mc:Fallback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C7591939-E945-98AE-DF72-630E6B2030B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39505" y="3787912"/>
                  <a:ext cx="3088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1" name="墨迹 150">
                  <a:extLst>
                    <a:ext uri="{FF2B5EF4-FFF2-40B4-BE49-F238E27FC236}">
                      <a16:creationId xmlns:a16="http://schemas.microsoft.com/office/drawing/2014/main" id="{331D4A58-8477-C450-26D9-B77E5BC56386}"/>
                    </a:ext>
                  </a:extLst>
                </p14:cNvPr>
                <p14:cNvContentPartPr/>
                <p14:nvPr/>
              </p14:nvContentPartPr>
              <p14:xfrm>
                <a:off x="6439465" y="3796552"/>
                <a:ext cx="6480" cy="2520"/>
              </p14:xfrm>
            </p:contentPart>
          </mc:Choice>
          <mc:Fallback>
            <p:pic>
              <p:nvPicPr>
                <p:cNvPr id="151" name="墨迹 150">
                  <a:extLst>
                    <a:ext uri="{FF2B5EF4-FFF2-40B4-BE49-F238E27FC236}">
                      <a16:creationId xmlns:a16="http://schemas.microsoft.com/office/drawing/2014/main" id="{331D4A58-8477-C450-26D9-B77E5BC5638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21825" y="3778912"/>
                  <a:ext cx="42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2" name="墨迹 151">
                  <a:extLst>
                    <a:ext uri="{FF2B5EF4-FFF2-40B4-BE49-F238E27FC236}">
                      <a16:creationId xmlns:a16="http://schemas.microsoft.com/office/drawing/2014/main" id="{7DCA8E72-0669-9916-52B8-2A7AB33DBBA0}"/>
                    </a:ext>
                  </a:extLst>
                </p14:cNvPr>
                <p14:cNvContentPartPr/>
                <p14:nvPr/>
              </p14:nvContentPartPr>
              <p14:xfrm>
                <a:off x="6434425" y="3878272"/>
                <a:ext cx="14040" cy="32760"/>
              </p14:xfrm>
            </p:contentPart>
          </mc:Choice>
          <mc:Fallback>
            <p:pic>
              <p:nvPicPr>
                <p:cNvPr id="152" name="墨迹 151">
                  <a:extLst>
                    <a:ext uri="{FF2B5EF4-FFF2-40B4-BE49-F238E27FC236}">
                      <a16:creationId xmlns:a16="http://schemas.microsoft.com/office/drawing/2014/main" id="{7DCA8E72-0669-9916-52B8-2A7AB33DBBA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16425" y="3860272"/>
                  <a:ext cx="49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4" name="墨迹 153">
                  <a:extLst>
                    <a:ext uri="{FF2B5EF4-FFF2-40B4-BE49-F238E27FC236}">
                      <a16:creationId xmlns:a16="http://schemas.microsoft.com/office/drawing/2014/main" id="{63EE2A0B-D6BD-D386-EF9A-FC4ABC6A96B4}"/>
                    </a:ext>
                  </a:extLst>
                </p14:cNvPr>
                <p14:cNvContentPartPr/>
                <p14:nvPr/>
              </p14:nvContentPartPr>
              <p14:xfrm>
                <a:off x="6634585" y="3765232"/>
                <a:ext cx="121680" cy="236880"/>
              </p14:xfrm>
            </p:contentPart>
          </mc:Choice>
          <mc:Fallback>
            <p:pic>
              <p:nvPicPr>
                <p:cNvPr id="154" name="墨迹 153">
                  <a:extLst>
                    <a:ext uri="{FF2B5EF4-FFF2-40B4-BE49-F238E27FC236}">
                      <a16:creationId xmlns:a16="http://schemas.microsoft.com/office/drawing/2014/main" id="{63EE2A0B-D6BD-D386-EF9A-FC4ABC6A96B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16945" y="3747592"/>
                  <a:ext cx="157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5" name="墨迹 154">
                  <a:extLst>
                    <a:ext uri="{FF2B5EF4-FFF2-40B4-BE49-F238E27FC236}">
                      <a16:creationId xmlns:a16="http://schemas.microsoft.com/office/drawing/2014/main" id="{982257E7-FE01-B001-3DA5-1C188C76B7F2}"/>
                    </a:ext>
                  </a:extLst>
                </p14:cNvPr>
                <p14:cNvContentPartPr/>
                <p14:nvPr/>
              </p14:nvContentPartPr>
              <p14:xfrm>
                <a:off x="6809185" y="4005712"/>
                <a:ext cx="78840" cy="45360"/>
              </p14:xfrm>
            </p:contentPart>
          </mc:Choice>
          <mc:Fallback>
            <p:pic>
              <p:nvPicPr>
                <p:cNvPr id="155" name="墨迹 154">
                  <a:extLst>
                    <a:ext uri="{FF2B5EF4-FFF2-40B4-BE49-F238E27FC236}">
                      <a16:creationId xmlns:a16="http://schemas.microsoft.com/office/drawing/2014/main" id="{982257E7-FE01-B001-3DA5-1C188C76B7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91545" y="3987712"/>
                  <a:ext cx="114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6F5B368B-BEA8-3B72-7477-873589372369}"/>
                    </a:ext>
                  </a:extLst>
                </p14:cNvPr>
                <p14:cNvContentPartPr/>
                <p14:nvPr/>
              </p14:nvContentPartPr>
              <p14:xfrm>
                <a:off x="7039945" y="3733912"/>
                <a:ext cx="11880" cy="311400"/>
              </p14:xfrm>
            </p:contentPart>
          </mc:Choice>
          <mc:Fallback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6F5B368B-BEA8-3B72-7477-8735893723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022305" y="3716272"/>
                  <a:ext cx="475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130FDEEF-8EE6-099F-B3D1-AF35CD5494D7}"/>
                    </a:ext>
                  </a:extLst>
                </p14:cNvPr>
                <p14:cNvContentPartPr/>
                <p14:nvPr/>
              </p14:nvContentPartPr>
              <p14:xfrm>
                <a:off x="7163425" y="3933352"/>
                <a:ext cx="25560" cy="88200"/>
              </p14:xfrm>
            </p:contentPart>
          </mc:Choice>
          <mc:Fallback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130FDEEF-8EE6-099F-B3D1-AF35CD5494D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45425" y="3915712"/>
                  <a:ext cx="61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B3B23959-9ECC-497E-65BB-104F5526EF72}"/>
                    </a:ext>
                  </a:extLst>
                </p14:cNvPr>
                <p14:cNvContentPartPr/>
                <p14:nvPr/>
              </p14:nvContentPartPr>
              <p14:xfrm>
                <a:off x="7301305" y="3767392"/>
                <a:ext cx="142200" cy="160200"/>
              </p14:xfrm>
            </p:contentPart>
          </mc:Choice>
          <mc:Fallback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B3B23959-9ECC-497E-65BB-104F5526EF7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83305" y="3749392"/>
                  <a:ext cx="177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4FEECF09-FE98-1DCB-18DA-81AD0EA52FC7}"/>
                    </a:ext>
                  </a:extLst>
                </p14:cNvPr>
                <p14:cNvContentPartPr/>
                <p14:nvPr/>
              </p14:nvContentPartPr>
              <p14:xfrm>
                <a:off x="7503985" y="3961792"/>
                <a:ext cx="37080" cy="92160"/>
              </p14:xfrm>
            </p:contentPart>
          </mc:Choice>
          <mc:Fallback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4FEECF09-FE98-1DCB-18DA-81AD0EA52FC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485985" y="3943792"/>
                  <a:ext cx="72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26FBA0C6-1853-B949-9225-46FF87631049}"/>
                    </a:ext>
                  </a:extLst>
                </p14:cNvPr>
                <p14:cNvContentPartPr/>
                <p14:nvPr/>
              </p14:nvContentPartPr>
              <p14:xfrm>
                <a:off x="7601905" y="3772432"/>
                <a:ext cx="196200" cy="244800"/>
              </p14:xfrm>
            </p:contentPart>
          </mc:Choice>
          <mc:Fallback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26FBA0C6-1853-B949-9225-46FF8763104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84265" y="3754792"/>
                  <a:ext cx="2318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152CCCE5-0063-DA54-61FB-62310DA01836}"/>
                    </a:ext>
                  </a:extLst>
                </p14:cNvPr>
                <p14:cNvContentPartPr/>
                <p14:nvPr/>
              </p14:nvContentPartPr>
              <p14:xfrm>
                <a:off x="7849585" y="4054672"/>
                <a:ext cx="37080" cy="56880"/>
              </p14:xfrm>
            </p:contentPart>
          </mc:Choice>
          <mc:Fallback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152CCCE5-0063-DA54-61FB-62310DA0183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831945" y="4036672"/>
                  <a:ext cx="727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2" name="墨迹 161">
                  <a:extLst>
                    <a:ext uri="{FF2B5EF4-FFF2-40B4-BE49-F238E27FC236}">
                      <a16:creationId xmlns:a16="http://schemas.microsoft.com/office/drawing/2014/main" id="{B0E6706D-7DC7-FC66-0CB9-5F04EDC4733A}"/>
                    </a:ext>
                  </a:extLst>
                </p14:cNvPr>
                <p14:cNvContentPartPr/>
                <p14:nvPr/>
              </p14:nvContentPartPr>
              <p14:xfrm>
                <a:off x="8000065" y="3785032"/>
                <a:ext cx="149040" cy="128160"/>
              </p14:xfrm>
            </p:contentPart>
          </mc:Choice>
          <mc:Fallback>
            <p:pic>
              <p:nvPicPr>
                <p:cNvPr id="162" name="墨迹 161">
                  <a:extLst>
                    <a:ext uri="{FF2B5EF4-FFF2-40B4-BE49-F238E27FC236}">
                      <a16:creationId xmlns:a16="http://schemas.microsoft.com/office/drawing/2014/main" id="{B0E6706D-7DC7-FC66-0CB9-5F04EDC4733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82065" y="3767392"/>
                  <a:ext cx="184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5A103318-21E1-35F6-09F6-958D366CADE0}"/>
                    </a:ext>
                  </a:extLst>
                </p14:cNvPr>
                <p14:cNvContentPartPr/>
                <p14:nvPr/>
              </p14:nvContentPartPr>
              <p14:xfrm>
                <a:off x="8079265" y="3771712"/>
                <a:ext cx="26640" cy="359640"/>
              </p14:xfrm>
            </p:contentPart>
          </mc:Choice>
          <mc:Fallback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5A103318-21E1-35F6-09F6-958D366CADE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61625" y="3753712"/>
                  <a:ext cx="62280" cy="39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67949D9F-FCC3-5C2A-3383-EF5A0F981549}"/>
              </a:ext>
            </a:extLst>
          </p:cNvPr>
          <p:cNvGrpSpPr/>
          <p:nvPr/>
        </p:nvGrpSpPr>
        <p:grpSpPr>
          <a:xfrm>
            <a:off x="8744905" y="2902672"/>
            <a:ext cx="194760" cy="459720"/>
            <a:chOff x="8744905" y="2902672"/>
            <a:chExt cx="19476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4" name="墨迹 163">
                  <a:extLst>
                    <a:ext uri="{FF2B5EF4-FFF2-40B4-BE49-F238E27FC236}">
                      <a16:creationId xmlns:a16="http://schemas.microsoft.com/office/drawing/2014/main" id="{8216E234-C5E4-51FC-3582-61802BDC9B92}"/>
                    </a:ext>
                  </a:extLst>
                </p14:cNvPr>
                <p14:cNvContentPartPr/>
                <p14:nvPr/>
              </p14:nvContentPartPr>
              <p14:xfrm>
                <a:off x="8816905" y="2902672"/>
                <a:ext cx="36360" cy="435240"/>
              </p14:xfrm>
            </p:contentPart>
          </mc:Choice>
          <mc:Fallback>
            <p:pic>
              <p:nvPicPr>
                <p:cNvPr id="164" name="墨迹 163">
                  <a:extLst>
                    <a:ext uri="{FF2B5EF4-FFF2-40B4-BE49-F238E27FC236}">
                      <a16:creationId xmlns:a16="http://schemas.microsoft.com/office/drawing/2014/main" id="{8216E234-C5E4-51FC-3582-61802BDC9B9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798905" y="2884672"/>
                  <a:ext cx="720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C57C2995-77B4-8555-33F7-C3BE0B9778E8}"/>
                    </a:ext>
                  </a:extLst>
                </p14:cNvPr>
                <p14:cNvContentPartPr/>
                <p14:nvPr/>
              </p14:nvContentPartPr>
              <p14:xfrm>
                <a:off x="8744905" y="3203272"/>
                <a:ext cx="194760" cy="159120"/>
              </p14:xfrm>
            </p:contentPart>
          </mc:Choice>
          <mc:Fallback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C57C2995-77B4-8555-33F7-C3BE0B9778E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26905" y="3185632"/>
                  <a:ext cx="23040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CA671060-D96B-8E9A-6F4C-14B582D5A74B}"/>
              </a:ext>
            </a:extLst>
          </p:cNvPr>
          <p:cNvGrpSpPr/>
          <p:nvPr/>
        </p:nvGrpSpPr>
        <p:grpSpPr>
          <a:xfrm>
            <a:off x="8669665" y="3601432"/>
            <a:ext cx="936360" cy="327240"/>
            <a:chOff x="8669665" y="3601432"/>
            <a:chExt cx="93636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862A2DD4-D1DA-CBF1-4EF2-D4978116AC2C}"/>
                    </a:ext>
                  </a:extLst>
                </p14:cNvPr>
                <p14:cNvContentPartPr/>
                <p14:nvPr/>
              </p14:nvContentPartPr>
              <p14:xfrm>
                <a:off x="8669665" y="3636712"/>
                <a:ext cx="37800" cy="102600"/>
              </p14:xfrm>
            </p:contentPart>
          </mc:Choice>
          <mc:Fallback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862A2DD4-D1DA-CBF1-4EF2-D4978116AC2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651665" y="3619072"/>
                  <a:ext cx="73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608D0EAC-80A6-9CE5-03B2-5731A3918297}"/>
                    </a:ext>
                  </a:extLst>
                </p14:cNvPr>
                <p14:cNvContentPartPr/>
                <p14:nvPr/>
              </p14:nvContentPartPr>
              <p14:xfrm>
                <a:off x="8687305" y="3635272"/>
                <a:ext cx="185760" cy="168480"/>
              </p14:xfrm>
            </p:contentPart>
          </mc:Choice>
          <mc:Fallback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608D0EAC-80A6-9CE5-03B2-5731A391829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669665" y="3617632"/>
                  <a:ext cx="221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5E92EBDF-9386-C5B2-6183-D664943CF78C}"/>
                    </a:ext>
                  </a:extLst>
                </p14:cNvPr>
                <p14:cNvContentPartPr/>
                <p14:nvPr/>
              </p14:nvContentPartPr>
              <p14:xfrm>
                <a:off x="8703865" y="3672352"/>
                <a:ext cx="189360" cy="240120"/>
              </p14:xfrm>
            </p:contentPart>
          </mc:Choice>
          <mc:Fallback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5E92EBDF-9386-C5B2-6183-D664943CF78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86225" y="3654352"/>
                  <a:ext cx="225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6574CAA8-D09A-5073-96DB-60CF2E13B6A0}"/>
                    </a:ext>
                  </a:extLst>
                </p14:cNvPr>
                <p14:cNvContentPartPr/>
                <p14:nvPr/>
              </p14:nvContentPartPr>
              <p14:xfrm>
                <a:off x="8919145" y="3670192"/>
                <a:ext cx="95400" cy="79920"/>
              </p14:xfrm>
            </p:contentPart>
          </mc:Choice>
          <mc:Fallback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6574CAA8-D09A-5073-96DB-60CF2E13B6A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901505" y="3652552"/>
                  <a:ext cx="131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F980E512-5DD4-A832-A333-09264C54950A}"/>
                    </a:ext>
                  </a:extLst>
                </p14:cNvPr>
                <p14:cNvContentPartPr/>
                <p14:nvPr/>
              </p14:nvContentPartPr>
              <p14:xfrm>
                <a:off x="8954785" y="3601432"/>
                <a:ext cx="227160" cy="323280"/>
              </p14:xfrm>
            </p:contentPart>
          </mc:Choice>
          <mc:Fallback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F980E512-5DD4-A832-A333-09264C54950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936785" y="3583432"/>
                  <a:ext cx="2628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D9F8CCF5-D182-AC87-59A3-0CD9770A9073}"/>
                    </a:ext>
                  </a:extLst>
                </p14:cNvPr>
                <p14:cNvContentPartPr/>
                <p14:nvPr/>
              </p14:nvContentPartPr>
              <p14:xfrm>
                <a:off x="9259705" y="3657592"/>
                <a:ext cx="95040" cy="55440"/>
              </p14:xfrm>
            </p:contentPart>
          </mc:Choice>
          <mc:Fallback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D9F8CCF5-D182-AC87-59A3-0CD9770A907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42065" y="3639952"/>
                  <a:ext cx="130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DADC695D-3546-F4AB-3059-DB8407EE14F5}"/>
                    </a:ext>
                  </a:extLst>
                </p14:cNvPr>
                <p14:cNvContentPartPr/>
                <p14:nvPr/>
              </p14:nvContentPartPr>
              <p14:xfrm>
                <a:off x="9252145" y="3773512"/>
                <a:ext cx="223560" cy="155160"/>
              </p14:xfrm>
            </p:contentPart>
          </mc:Choice>
          <mc:Fallback>
            <p:pic>
              <p:nvPicPr>
                <p:cNvPr id="174" name="墨迹 173">
                  <a:extLst>
                    <a:ext uri="{FF2B5EF4-FFF2-40B4-BE49-F238E27FC236}">
                      <a16:creationId xmlns:a16="http://schemas.microsoft.com/office/drawing/2014/main" id="{DADC695D-3546-F4AB-3059-DB8407EE14F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34505" y="3755872"/>
                  <a:ext cx="259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10A1C2A4-A82A-BEA7-E8E3-60105C43708B}"/>
                    </a:ext>
                  </a:extLst>
                </p14:cNvPr>
                <p14:cNvContentPartPr/>
                <p14:nvPr/>
              </p14:nvContentPartPr>
              <p14:xfrm>
                <a:off x="9551305" y="3788272"/>
                <a:ext cx="54720" cy="99720"/>
              </p14:xfrm>
            </p:contentPart>
          </mc:Choice>
          <mc:Fallback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10A1C2A4-A82A-BEA7-E8E3-60105C43708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533305" y="3770632"/>
                  <a:ext cx="9036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76" name="墨迹 175">
                <a:extLst>
                  <a:ext uri="{FF2B5EF4-FFF2-40B4-BE49-F238E27FC236}">
                    <a16:creationId xmlns:a16="http://schemas.microsoft.com/office/drawing/2014/main" id="{3EE38BA6-3A86-2BD0-F08F-235D38782AF3}"/>
                  </a:ext>
                </a:extLst>
              </p14:cNvPr>
              <p14:cNvContentPartPr/>
              <p14:nvPr/>
            </p14:nvContentPartPr>
            <p14:xfrm>
              <a:off x="9967465" y="3647872"/>
              <a:ext cx="158400" cy="244080"/>
            </p14:xfrm>
          </p:contentPart>
        </mc:Choice>
        <mc:Fallback>
          <p:pic>
            <p:nvPicPr>
              <p:cNvPr id="176" name="墨迹 175">
                <a:extLst>
                  <a:ext uri="{FF2B5EF4-FFF2-40B4-BE49-F238E27FC236}">
                    <a16:creationId xmlns:a16="http://schemas.microsoft.com/office/drawing/2014/main" id="{3EE38BA6-3A86-2BD0-F08F-235D38782AF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949825" y="3630232"/>
                <a:ext cx="194040" cy="27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42FE3D56-9235-DBF9-532F-EA197EB828E2}"/>
              </a:ext>
            </a:extLst>
          </p:cNvPr>
          <p:cNvGrpSpPr/>
          <p:nvPr/>
        </p:nvGrpSpPr>
        <p:grpSpPr>
          <a:xfrm>
            <a:off x="10328185" y="3668032"/>
            <a:ext cx="839520" cy="282600"/>
            <a:chOff x="10328185" y="3668032"/>
            <a:chExt cx="83952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02F6D573-7201-3A24-6B36-B663C1E8C2BB}"/>
                    </a:ext>
                  </a:extLst>
                </p14:cNvPr>
                <p14:cNvContentPartPr/>
                <p14:nvPr/>
              </p14:nvContentPartPr>
              <p14:xfrm>
                <a:off x="10328185" y="3928312"/>
                <a:ext cx="38880" cy="22320"/>
              </p14:xfrm>
            </p:contentPart>
          </mc:Choice>
          <mc:Fallback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02F6D573-7201-3A24-6B36-B663C1E8C2B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10545" y="3910312"/>
                  <a:ext cx="74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8" name="墨迹 177">
                  <a:extLst>
                    <a:ext uri="{FF2B5EF4-FFF2-40B4-BE49-F238E27FC236}">
                      <a16:creationId xmlns:a16="http://schemas.microsoft.com/office/drawing/2014/main" id="{938D93A7-FE7E-3238-7B73-F0A47E776107}"/>
                    </a:ext>
                  </a:extLst>
                </p14:cNvPr>
                <p14:cNvContentPartPr/>
                <p14:nvPr/>
              </p14:nvContentPartPr>
              <p14:xfrm>
                <a:off x="10544905" y="3668032"/>
                <a:ext cx="27360" cy="264600"/>
              </p14:xfrm>
            </p:contentPart>
          </mc:Choice>
          <mc:Fallback>
            <p:pic>
              <p:nvPicPr>
                <p:cNvPr id="178" name="墨迹 177">
                  <a:extLst>
                    <a:ext uri="{FF2B5EF4-FFF2-40B4-BE49-F238E27FC236}">
                      <a16:creationId xmlns:a16="http://schemas.microsoft.com/office/drawing/2014/main" id="{938D93A7-FE7E-3238-7B73-F0A47E77610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526905" y="3650392"/>
                  <a:ext cx="630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3A9A004B-601E-C8FB-76B8-7AA0072BE317}"/>
                    </a:ext>
                  </a:extLst>
                </p14:cNvPr>
                <p14:cNvContentPartPr/>
                <p14:nvPr/>
              </p14:nvContentPartPr>
              <p14:xfrm>
                <a:off x="10693945" y="3864592"/>
                <a:ext cx="33840" cy="54720"/>
              </p14:xfrm>
            </p:contentPart>
          </mc:Choice>
          <mc:Fallback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3A9A004B-601E-C8FB-76B8-7AA0072BE31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675945" y="3846592"/>
                  <a:ext cx="69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57D9BBD0-2603-7C53-E265-0BC0267D93BF}"/>
                    </a:ext>
                  </a:extLst>
                </p14:cNvPr>
                <p14:cNvContentPartPr/>
                <p14:nvPr/>
              </p14:nvContentPartPr>
              <p14:xfrm>
                <a:off x="10887265" y="3680632"/>
                <a:ext cx="280440" cy="226440"/>
              </p14:xfrm>
            </p:contentPart>
          </mc:Choice>
          <mc:Fallback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57D9BBD0-2603-7C53-E265-0BC0267D93B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69265" y="3662992"/>
                  <a:ext cx="31608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83" name="墨迹 182">
                <a:extLst>
                  <a:ext uri="{FF2B5EF4-FFF2-40B4-BE49-F238E27FC236}">
                    <a16:creationId xmlns:a16="http://schemas.microsoft.com/office/drawing/2014/main" id="{0ABFCF61-7FA9-79B0-E189-6B9025784638}"/>
                  </a:ext>
                </a:extLst>
              </p14:cNvPr>
              <p14:cNvContentPartPr/>
              <p14:nvPr/>
            </p14:nvContentPartPr>
            <p14:xfrm>
              <a:off x="4305745" y="5112712"/>
              <a:ext cx="96120" cy="461880"/>
            </p14:xfrm>
          </p:contentPart>
        </mc:Choice>
        <mc:Fallback>
          <p:pic>
            <p:nvPicPr>
              <p:cNvPr id="183" name="墨迹 182">
                <a:extLst>
                  <a:ext uri="{FF2B5EF4-FFF2-40B4-BE49-F238E27FC236}">
                    <a16:creationId xmlns:a16="http://schemas.microsoft.com/office/drawing/2014/main" id="{0ABFCF61-7FA9-79B0-E189-6B902578463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287745" y="5094712"/>
                <a:ext cx="1317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4548806D-1DCD-624A-9C85-5674367254F9}"/>
                  </a:ext>
                </a:extLst>
              </p14:cNvPr>
              <p14:cNvContentPartPr/>
              <p14:nvPr/>
            </p14:nvContentPartPr>
            <p14:xfrm>
              <a:off x="4446505" y="4980592"/>
              <a:ext cx="246960" cy="515880"/>
            </p14:xfrm>
          </p:contentPart>
        </mc:Choice>
        <mc:Fallback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4548806D-1DCD-624A-9C85-5674367254F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428865" y="4962952"/>
                <a:ext cx="282600" cy="55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4B9A684E-4B5B-3145-C2A0-007031428982}"/>
              </a:ext>
            </a:extLst>
          </p:cNvPr>
          <p:cNvGrpSpPr/>
          <p:nvPr/>
        </p:nvGrpSpPr>
        <p:grpSpPr>
          <a:xfrm>
            <a:off x="5505625" y="4438072"/>
            <a:ext cx="209160" cy="1839600"/>
            <a:chOff x="5505625" y="4438072"/>
            <a:chExt cx="209160" cy="18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E8825D17-DCC6-B808-2B76-661125BCB6A7}"/>
                    </a:ext>
                  </a:extLst>
                </p14:cNvPr>
                <p14:cNvContentPartPr/>
                <p14:nvPr/>
              </p14:nvContentPartPr>
              <p14:xfrm>
                <a:off x="5565385" y="4438072"/>
                <a:ext cx="117360" cy="1839600"/>
              </p14:xfrm>
            </p:contentPart>
          </mc:Choice>
          <mc:Fallback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E8825D17-DCC6-B808-2B76-661125BCB6A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547385" y="4420072"/>
                  <a:ext cx="153000" cy="18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58E58587-FAC4-1FF4-83BD-5DD4473573A8}"/>
                    </a:ext>
                  </a:extLst>
                </p14:cNvPr>
                <p14:cNvContentPartPr/>
                <p14:nvPr/>
              </p14:nvContentPartPr>
              <p14:xfrm>
                <a:off x="5505625" y="4449592"/>
                <a:ext cx="89280" cy="201960"/>
              </p14:xfrm>
            </p:contentPart>
          </mc:Choice>
          <mc:Fallback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58E58587-FAC4-1FF4-83BD-5DD4473573A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87985" y="4431592"/>
                  <a:ext cx="1249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274C2AFC-7205-BC4C-D57F-56B5AA3A6F30}"/>
                    </a:ext>
                  </a:extLst>
                </p14:cNvPr>
                <p14:cNvContentPartPr/>
                <p14:nvPr/>
              </p14:nvContentPartPr>
              <p14:xfrm>
                <a:off x="5592385" y="4504672"/>
                <a:ext cx="122400" cy="197640"/>
              </p14:xfrm>
            </p:contentPart>
          </mc:Choice>
          <mc:Fallback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274C2AFC-7205-BC4C-D57F-56B5AA3A6F3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574385" y="4487032"/>
                  <a:ext cx="15804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D2817C58-8832-BD6F-499C-E7FD013028A7}"/>
              </a:ext>
            </a:extLst>
          </p:cNvPr>
          <p:cNvGrpSpPr/>
          <p:nvPr/>
        </p:nvGrpSpPr>
        <p:grpSpPr>
          <a:xfrm>
            <a:off x="5676985" y="6054832"/>
            <a:ext cx="3837960" cy="490320"/>
            <a:chOff x="5676985" y="6054832"/>
            <a:chExt cx="3837960" cy="4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3" name="墨迹 192">
                  <a:extLst>
                    <a:ext uri="{FF2B5EF4-FFF2-40B4-BE49-F238E27FC236}">
                      <a16:creationId xmlns:a16="http://schemas.microsoft.com/office/drawing/2014/main" id="{B0BEA529-53CD-23F7-2424-1AA1826BBEC3}"/>
                    </a:ext>
                  </a:extLst>
                </p14:cNvPr>
                <p14:cNvContentPartPr/>
                <p14:nvPr/>
              </p14:nvContentPartPr>
              <p14:xfrm>
                <a:off x="5676985" y="6225112"/>
                <a:ext cx="3367800" cy="77040"/>
              </p14:xfrm>
            </p:contentPart>
          </mc:Choice>
          <mc:Fallback>
            <p:pic>
              <p:nvPicPr>
                <p:cNvPr id="193" name="墨迹 192">
                  <a:extLst>
                    <a:ext uri="{FF2B5EF4-FFF2-40B4-BE49-F238E27FC236}">
                      <a16:creationId xmlns:a16="http://schemas.microsoft.com/office/drawing/2014/main" id="{B0BEA529-53CD-23F7-2424-1AA1826BBEC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58985" y="6207112"/>
                  <a:ext cx="3403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4" name="墨迹 193">
                  <a:extLst>
                    <a:ext uri="{FF2B5EF4-FFF2-40B4-BE49-F238E27FC236}">
                      <a16:creationId xmlns:a16="http://schemas.microsoft.com/office/drawing/2014/main" id="{4EBB45F5-AF80-5B39-FEC6-3CD29D808AF2}"/>
                    </a:ext>
                  </a:extLst>
                </p14:cNvPr>
                <p14:cNvContentPartPr/>
                <p14:nvPr/>
              </p14:nvContentPartPr>
              <p14:xfrm>
                <a:off x="8870185" y="6054832"/>
                <a:ext cx="167760" cy="232200"/>
              </p14:xfrm>
            </p:contentPart>
          </mc:Choice>
          <mc:Fallback>
            <p:pic>
              <p:nvPicPr>
                <p:cNvPr id="194" name="墨迹 193">
                  <a:extLst>
                    <a:ext uri="{FF2B5EF4-FFF2-40B4-BE49-F238E27FC236}">
                      <a16:creationId xmlns:a16="http://schemas.microsoft.com/office/drawing/2014/main" id="{4EBB45F5-AF80-5B39-FEC6-3CD29D808AF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852185" y="6037192"/>
                  <a:ext cx="203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5" name="墨迹 194">
                  <a:extLst>
                    <a:ext uri="{FF2B5EF4-FFF2-40B4-BE49-F238E27FC236}">
                      <a16:creationId xmlns:a16="http://schemas.microsoft.com/office/drawing/2014/main" id="{95B6F9B9-3E57-FC0D-F4DB-831935A22920}"/>
                    </a:ext>
                  </a:extLst>
                </p14:cNvPr>
                <p14:cNvContentPartPr/>
                <p14:nvPr/>
              </p14:nvContentPartPr>
              <p14:xfrm>
                <a:off x="9204265" y="6233392"/>
                <a:ext cx="299160" cy="311760"/>
              </p14:xfrm>
            </p:contentPart>
          </mc:Choice>
          <mc:Fallback>
            <p:pic>
              <p:nvPicPr>
                <p:cNvPr id="195" name="墨迹 194">
                  <a:extLst>
                    <a:ext uri="{FF2B5EF4-FFF2-40B4-BE49-F238E27FC236}">
                      <a16:creationId xmlns:a16="http://schemas.microsoft.com/office/drawing/2014/main" id="{95B6F9B9-3E57-FC0D-F4DB-831935A2292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186625" y="6215752"/>
                  <a:ext cx="334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6" name="墨迹 195">
                  <a:extLst>
                    <a:ext uri="{FF2B5EF4-FFF2-40B4-BE49-F238E27FC236}">
                      <a16:creationId xmlns:a16="http://schemas.microsoft.com/office/drawing/2014/main" id="{34BF6390-5EF1-45F2-751F-BA7A90E97129}"/>
                    </a:ext>
                  </a:extLst>
                </p14:cNvPr>
                <p14:cNvContentPartPr/>
                <p14:nvPr/>
              </p14:nvContentPartPr>
              <p14:xfrm>
                <a:off x="9271225" y="6161392"/>
                <a:ext cx="243720" cy="351720"/>
              </p14:xfrm>
            </p:contentPart>
          </mc:Choice>
          <mc:Fallback>
            <p:pic>
              <p:nvPicPr>
                <p:cNvPr id="196" name="墨迹 195">
                  <a:extLst>
                    <a:ext uri="{FF2B5EF4-FFF2-40B4-BE49-F238E27FC236}">
                      <a16:creationId xmlns:a16="http://schemas.microsoft.com/office/drawing/2014/main" id="{34BF6390-5EF1-45F2-751F-BA7A90E9712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253225" y="6143392"/>
                  <a:ext cx="279360" cy="38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F3E06554-BBD7-6C7D-BF13-661D83968057}"/>
              </a:ext>
            </a:extLst>
          </p:cNvPr>
          <p:cNvGrpSpPr/>
          <p:nvPr/>
        </p:nvGrpSpPr>
        <p:grpSpPr>
          <a:xfrm>
            <a:off x="5167225" y="4323232"/>
            <a:ext cx="192600" cy="564840"/>
            <a:chOff x="5167225" y="4323232"/>
            <a:chExt cx="192600" cy="5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8" name="墨迹 197">
                  <a:extLst>
                    <a:ext uri="{FF2B5EF4-FFF2-40B4-BE49-F238E27FC236}">
                      <a16:creationId xmlns:a16="http://schemas.microsoft.com/office/drawing/2014/main" id="{2E44385D-44D6-9396-B641-81B5B9A37888}"/>
                    </a:ext>
                  </a:extLst>
                </p14:cNvPr>
                <p14:cNvContentPartPr/>
                <p14:nvPr/>
              </p14:nvContentPartPr>
              <p14:xfrm>
                <a:off x="5167225" y="4339792"/>
                <a:ext cx="113040" cy="134280"/>
              </p14:xfrm>
            </p:contentPart>
          </mc:Choice>
          <mc:Fallback>
            <p:pic>
              <p:nvPicPr>
                <p:cNvPr id="198" name="墨迹 197">
                  <a:extLst>
                    <a:ext uri="{FF2B5EF4-FFF2-40B4-BE49-F238E27FC236}">
                      <a16:creationId xmlns:a16="http://schemas.microsoft.com/office/drawing/2014/main" id="{2E44385D-44D6-9396-B641-81B5B9A3788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49585" y="4321792"/>
                  <a:ext cx="148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9" name="墨迹 198">
                  <a:extLst>
                    <a:ext uri="{FF2B5EF4-FFF2-40B4-BE49-F238E27FC236}">
                      <a16:creationId xmlns:a16="http://schemas.microsoft.com/office/drawing/2014/main" id="{C51480FE-050C-1C1D-F05C-F29364CD17F6}"/>
                    </a:ext>
                  </a:extLst>
                </p14:cNvPr>
                <p14:cNvContentPartPr/>
                <p14:nvPr/>
              </p14:nvContentPartPr>
              <p14:xfrm>
                <a:off x="5265505" y="4323232"/>
                <a:ext cx="94320" cy="564840"/>
              </p14:xfrm>
            </p:contentPart>
          </mc:Choice>
          <mc:Fallback>
            <p:pic>
              <p:nvPicPr>
                <p:cNvPr id="199" name="墨迹 198">
                  <a:extLst>
                    <a:ext uri="{FF2B5EF4-FFF2-40B4-BE49-F238E27FC236}">
                      <a16:creationId xmlns:a16="http://schemas.microsoft.com/office/drawing/2014/main" id="{C51480FE-050C-1C1D-F05C-F29364CD17F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47865" y="4305232"/>
                  <a:ext cx="129960" cy="60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01" name="墨迹 200">
                <a:extLst>
                  <a:ext uri="{FF2B5EF4-FFF2-40B4-BE49-F238E27FC236}">
                    <a16:creationId xmlns:a16="http://schemas.microsoft.com/office/drawing/2014/main" id="{558347F4-D935-7FE9-3DD4-F36D9FE1AE9C}"/>
                  </a:ext>
                </a:extLst>
              </p14:cNvPr>
              <p14:cNvContentPartPr/>
              <p14:nvPr/>
            </p14:nvContentPartPr>
            <p14:xfrm>
              <a:off x="5616505" y="6366232"/>
              <a:ext cx="130320" cy="222480"/>
            </p14:xfrm>
          </p:contentPart>
        </mc:Choice>
        <mc:Fallback>
          <p:pic>
            <p:nvPicPr>
              <p:cNvPr id="201" name="墨迹 200">
                <a:extLst>
                  <a:ext uri="{FF2B5EF4-FFF2-40B4-BE49-F238E27FC236}">
                    <a16:creationId xmlns:a16="http://schemas.microsoft.com/office/drawing/2014/main" id="{558347F4-D935-7FE9-3DD4-F36D9FE1AE9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598505" y="6348232"/>
                <a:ext cx="165960" cy="25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09D1EEAC-CCE5-BA19-6850-CB963245916E}"/>
              </a:ext>
            </a:extLst>
          </p:cNvPr>
          <p:cNvGrpSpPr/>
          <p:nvPr/>
        </p:nvGrpSpPr>
        <p:grpSpPr>
          <a:xfrm>
            <a:off x="6109345" y="6210352"/>
            <a:ext cx="66240" cy="412920"/>
            <a:chOff x="6109345" y="6210352"/>
            <a:chExt cx="6624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2" name="墨迹 201">
                  <a:extLst>
                    <a:ext uri="{FF2B5EF4-FFF2-40B4-BE49-F238E27FC236}">
                      <a16:creationId xmlns:a16="http://schemas.microsoft.com/office/drawing/2014/main" id="{8EFE9351-055B-F1FA-2501-33FF4536DA19}"/>
                    </a:ext>
                  </a:extLst>
                </p14:cNvPr>
                <p14:cNvContentPartPr/>
                <p14:nvPr/>
              </p14:nvContentPartPr>
              <p14:xfrm>
                <a:off x="6109345" y="6210352"/>
                <a:ext cx="7560" cy="119520"/>
              </p14:xfrm>
            </p:contentPart>
          </mc:Choice>
          <mc:Fallback>
            <p:pic>
              <p:nvPicPr>
                <p:cNvPr id="202" name="墨迹 201">
                  <a:extLst>
                    <a:ext uri="{FF2B5EF4-FFF2-40B4-BE49-F238E27FC236}">
                      <a16:creationId xmlns:a16="http://schemas.microsoft.com/office/drawing/2014/main" id="{8EFE9351-055B-F1FA-2501-33FF4536DA1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091705" y="6192712"/>
                  <a:ext cx="43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3" name="墨迹 202">
                  <a:extLst>
                    <a:ext uri="{FF2B5EF4-FFF2-40B4-BE49-F238E27FC236}">
                      <a16:creationId xmlns:a16="http://schemas.microsoft.com/office/drawing/2014/main" id="{18947616-E895-9312-D43E-4874EFB518E3}"/>
                    </a:ext>
                  </a:extLst>
                </p14:cNvPr>
                <p14:cNvContentPartPr/>
                <p14:nvPr/>
              </p14:nvContentPartPr>
              <p14:xfrm>
                <a:off x="6158665" y="6441112"/>
                <a:ext cx="16920" cy="182160"/>
              </p14:xfrm>
            </p:contentPart>
          </mc:Choice>
          <mc:Fallback>
            <p:pic>
              <p:nvPicPr>
                <p:cNvPr id="203" name="墨迹 202">
                  <a:extLst>
                    <a:ext uri="{FF2B5EF4-FFF2-40B4-BE49-F238E27FC236}">
                      <a16:creationId xmlns:a16="http://schemas.microsoft.com/office/drawing/2014/main" id="{18947616-E895-9312-D43E-4874EFB518E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140665" y="6423472"/>
                  <a:ext cx="5256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04" name="墨迹 203">
                <a:extLst>
                  <a:ext uri="{FF2B5EF4-FFF2-40B4-BE49-F238E27FC236}">
                    <a16:creationId xmlns:a16="http://schemas.microsoft.com/office/drawing/2014/main" id="{A36F81E2-FECA-3ABB-F708-C04912A65794}"/>
                  </a:ext>
                </a:extLst>
              </p14:cNvPr>
              <p14:cNvContentPartPr/>
              <p14:nvPr/>
            </p14:nvContentPartPr>
            <p14:xfrm>
              <a:off x="6604705" y="6181192"/>
              <a:ext cx="11880" cy="110520"/>
            </p14:xfrm>
          </p:contentPart>
        </mc:Choice>
        <mc:Fallback>
          <p:pic>
            <p:nvPicPr>
              <p:cNvPr id="204" name="墨迹 203">
                <a:extLst>
                  <a:ext uri="{FF2B5EF4-FFF2-40B4-BE49-F238E27FC236}">
                    <a16:creationId xmlns:a16="http://schemas.microsoft.com/office/drawing/2014/main" id="{A36F81E2-FECA-3ABB-F708-C04912A6579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586705" y="6163552"/>
                <a:ext cx="47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05" name="墨迹 204">
                <a:extLst>
                  <a:ext uri="{FF2B5EF4-FFF2-40B4-BE49-F238E27FC236}">
                    <a16:creationId xmlns:a16="http://schemas.microsoft.com/office/drawing/2014/main" id="{D4E4AD05-1F1C-CDDC-3334-1F8EDF209563}"/>
                  </a:ext>
                </a:extLst>
              </p14:cNvPr>
              <p14:cNvContentPartPr/>
              <p14:nvPr/>
            </p14:nvContentPartPr>
            <p14:xfrm>
              <a:off x="6600385" y="6453352"/>
              <a:ext cx="129960" cy="176040"/>
            </p14:xfrm>
          </p:contentPart>
        </mc:Choice>
        <mc:Fallback>
          <p:pic>
            <p:nvPicPr>
              <p:cNvPr id="205" name="墨迹 204">
                <a:extLst>
                  <a:ext uri="{FF2B5EF4-FFF2-40B4-BE49-F238E27FC236}">
                    <a16:creationId xmlns:a16="http://schemas.microsoft.com/office/drawing/2014/main" id="{D4E4AD05-1F1C-CDDC-3334-1F8EDF209563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582385" y="6435712"/>
                <a:ext cx="165600" cy="21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080119C3-71CC-3EC6-EBBA-FD7DF19AEF33}"/>
              </a:ext>
            </a:extLst>
          </p:cNvPr>
          <p:cNvGrpSpPr/>
          <p:nvPr/>
        </p:nvGrpSpPr>
        <p:grpSpPr>
          <a:xfrm>
            <a:off x="7095385" y="6189472"/>
            <a:ext cx="164520" cy="514440"/>
            <a:chOff x="7095385" y="6189472"/>
            <a:chExt cx="16452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7" name="墨迹 206">
                  <a:extLst>
                    <a:ext uri="{FF2B5EF4-FFF2-40B4-BE49-F238E27FC236}">
                      <a16:creationId xmlns:a16="http://schemas.microsoft.com/office/drawing/2014/main" id="{A4A5D167-73B8-5ED7-13D1-C0C5B5FC2DFE}"/>
                    </a:ext>
                  </a:extLst>
                </p14:cNvPr>
                <p14:cNvContentPartPr/>
                <p14:nvPr/>
              </p14:nvContentPartPr>
              <p14:xfrm>
                <a:off x="7121665" y="6189472"/>
                <a:ext cx="14040" cy="115200"/>
              </p14:xfrm>
            </p:contentPart>
          </mc:Choice>
          <mc:Fallback>
            <p:pic>
              <p:nvPicPr>
                <p:cNvPr id="207" name="墨迹 206">
                  <a:extLst>
                    <a:ext uri="{FF2B5EF4-FFF2-40B4-BE49-F238E27FC236}">
                      <a16:creationId xmlns:a16="http://schemas.microsoft.com/office/drawing/2014/main" id="{A4A5D167-73B8-5ED7-13D1-C0C5B5FC2DF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103665" y="6171832"/>
                  <a:ext cx="49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8" name="墨迹 207">
                  <a:extLst>
                    <a:ext uri="{FF2B5EF4-FFF2-40B4-BE49-F238E27FC236}">
                      <a16:creationId xmlns:a16="http://schemas.microsoft.com/office/drawing/2014/main" id="{17AE633E-08E7-8620-F6DD-BB737EB4907E}"/>
                    </a:ext>
                  </a:extLst>
                </p14:cNvPr>
                <p14:cNvContentPartPr/>
                <p14:nvPr/>
              </p14:nvContentPartPr>
              <p14:xfrm>
                <a:off x="7095385" y="6432832"/>
                <a:ext cx="164520" cy="271080"/>
              </p14:xfrm>
            </p:contentPart>
          </mc:Choice>
          <mc:Fallback>
            <p:pic>
              <p:nvPicPr>
                <p:cNvPr id="208" name="墨迹 207">
                  <a:extLst>
                    <a:ext uri="{FF2B5EF4-FFF2-40B4-BE49-F238E27FC236}">
                      <a16:creationId xmlns:a16="http://schemas.microsoft.com/office/drawing/2014/main" id="{17AE633E-08E7-8620-F6DD-BB737EB4907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077745" y="6414832"/>
                  <a:ext cx="20016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B6235087-E2E4-BF6B-53BE-7BFFFEF3F254}"/>
              </a:ext>
            </a:extLst>
          </p:cNvPr>
          <p:cNvGrpSpPr/>
          <p:nvPr/>
        </p:nvGrpSpPr>
        <p:grpSpPr>
          <a:xfrm>
            <a:off x="7681465" y="6198832"/>
            <a:ext cx="249120" cy="590760"/>
            <a:chOff x="7681465" y="6198832"/>
            <a:chExt cx="249120" cy="5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9" name="墨迹 208">
                  <a:extLst>
                    <a:ext uri="{FF2B5EF4-FFF2-40B4-BE49-F238E27FC236}">
                      <a16:creationId xmlns:a16="http://schemas.microsoft.com/office/drawing/2014/main" id="{E01EBAF8-DDA4-A6B7-C96E-39EAC1EAC142}"/>
                    </a:ext>
                  </a:extLst>
                </p14:cNvPr>
                <p14:cNvContentPartPr/>
                <p14:nvPr/>
              </p14:nvContentPartPr>
              <p14:xfrm>
                <a:off x="7681465" y="6198832"/>
                <a:ext cx="10080" cy="111240"/>
              </p14:xfrm>
            </p:contentPart>
          </mc:Choice>
          <mc:Fallback>
            <p:pic>
              <p:nvPicPr>
                <p:cNvPr id="209" name="墨迹 208">
                  <a:extLst>
                    <a:ext uri="{FF2B5EF4-FFF2-40B4-BE49-F238E27FC236}">
                      <a16:creationId xmlns:a16="http://schemas.microsoft.com/office/drawing/2014/main" id="{E01EBAF8-DDA4-A6B7-C96E-39EAC1EAC14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663465" y="6181192"/>
                  <a:ext cx="45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0" name="墨迹 209">
                  <a:extLst>
                    <a:ext uri="{FF2B5EF4-FFF2-40B4-BE49-F238E27FC236}">
                      <a16:creationId xmlns:a16="http://schemas.microsoft.com/office/drawing/2014/main" id="{E1CEEB0E-D2B0-E415-8128-76E11B8DC627}"/>
                    </a:ext>
                  </a:extLst>
                </p14:cNvPr>
                <p14:cNvContentPartPr/>
                <p14:nvPr/>
              </p14:nvContentPartPr>
              <p14:xfrm>
                <a:off x="7694065" y="6489352"/>
                <a:ext cx="236520" cy="165240"/>
              </p14:xfrm>
            </p:contentPart>
          </mc:Choice>
          <mc:Fallback>
            <p:pic>
              <p:nvPicPr>
                <p:cNvPr id="210" name="墨迹 209">
                  <a:extLst>
                    <a:ext uri="{FF2B5EF4-FFF2-40B4-BE49-F238E27FC236}">
                      <a16:creationId xmlns:a16="http://schemas.microsoft.com/office/drawing/2014/main" id="{E1CEEB0E-D2B0-E415-8128-76E11B8DC62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676065" y="6471352"/>
                  <a:ext cx="272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1" name="墨迹 210">
                  <a:extLst>
                    <a:ext uri="{FF2B5EF4-FFF2-40B4-BE49-F238E27FC236}">
                      <a16:creationId xmlns:a16="http://schemas.microsoft.com/office/drawing/2014/main" id="{8C504A86-B276-833C-6389-1AE04647A11D}"/>
                    </a:ext>
                  </a:extLst>
                </p14:cNvPr>
                <p14:cNvContentPartPr/>
                <p14:nvPr/>
              </p14:nvContentPartPr>
              <p14:xfrm>
                <a:off x="7799185" y="6438232"/>
                <a:ext cx="21600" cy="351360"/>
              </p14:xfrm>
            </p:contentPart>
          </mc:Choice>
          <mc:Fallback>
            <p:pic>
              <p:nvPicPr>
                <p:cNvPr id="211" name="墨迹 210">
                  <a:extLst>
                    <a:ext uri="{FF2B5EF4-FFF2-40B4-BE49-F238E27FC236}">
                      <a16:creationId xmlns:a16="http://schemas.microsoft.com/office/drawing/2014/main" id="{8C504A86-B276-833C-6389-1AE04647A11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781545" y="6420232"/>
                  <a:ext cx="5724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62239BCC-9E4E-4766-5706-B65C1A2FAE2F}"/>
              </a:ext>
            </a:extLst>
          </p:cNvPr>
          <p:cNvGrpSpPr/>
          <p:nvPr/>
        </p:nvGrpSpPr>
        <p:grpSpPr>
          <a:xfrm>
            <a:off x="5405185" y="5792752"/>
            <a:ext cx="324360" cy="182880"/>
            <a:chOff x="5405185" y="5792752"/>
            <a:chExt cx="32436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4" name="墨迹 213">
                  <a:extLst>
                    <a:ext uri="{FF2B5EF4-FFF2-40B4-BE49-F238E27FC236}">
                      <a16:creationId xmlns:a16="http://schemas.microsoft.com/office/drawing/2014/main" id="{64C571D1-0BC4-43CD-9BD3-2830363661AB}"/>
                    </a:ext>
                  </a:extLst>
                </p14:cNvPr>
                <p14:cNvContentPartPr/>
                <p14:nvPr/>
              </p14:nvContentPartPr>
              <p14:xfrm>
                <a:off x="5650705" y="5840632"/>
                <a:ext cx="78840" cy="9000"/>
              </p14:xfrm>
            </p:contentPart>
          </mc:Choice>
          <mc:Fallback>
            <p:pic>
              <p:nvPicPr>
                <p:cNvPr id="214" name="墨迹 213">
                  <a:extLst>
                    <a:ext uri="{FF2B5EF4-FFF2-40B4-BE49-F238E27FC236}">
                      <a16:creationId xmlns:a16="http://schemas.microsoft.com/office/drawing/2014/main" id="{64C571D1-0BC4-43CD-9BD3-2830363661A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33065" y="5822632"/>
                  <a:ext cx="114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5" name="墨迹 214">
                  <a:extLst>
                    <a:ext uri="{FF2B5EF4-FFF2-40B4-BE49-F238E27FC236}">
                      <a16:creationId xmlns:a16="http://schemas.microsoft.com/office/drawing/2014/main" id="{F05C0E08-86BA-C4E0-F24D-7626D2CEB321}"/>
                    </a:ext>
                  </a:extLst>
                </p14:cNvPr>
                <p14:cNvContentPartPr/>
                <p14:nvPr/>
              </p14:nvContentPartPr>
              <p14:xfrm>
                <a:off x="5405185" y="5792752"/>
                <a:ext cx="27720" cy="182880"/>
              </p14:xfrm>
            </p:contentPart>
          </mc:Choice>
          <mc:Fallback>
            <p:pic>
              <p:nvPicPr>
                <p:cNvPr id="215" name="墨迹 214">
                  <a:extLst>
                    <a:ext uri="{FF2B5EF4-FFF2-40B4-BE49-F238E27FC236}">
                      <a16:creationId xmlns:a16="http://schemas.microsoft.com/office/drawing/2014/main" id="{F05C0E08-86BA-C4E0-F24D-7626D2CEB32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387545" y="5774752"/>
                  <a:ext cx="6336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组合 218">
            <a:extLst>
              <a:ext uri="{FF2B5EF4-FFF2-40B4-BE49-F238E27FC236}">
                <a16:creationId xmlns:a16="http://schemas.microsoft.com/office/drawing/2014/main" id="{8AF8F72E-EBA9-49C1-9D2E-FEF710E7B482}"/>
              </a:ext>
            </a:extLst>
          </p:cNvPr>
          <p:cNvGrpSpPr/>
          <p:nvPr/>
        </p:nvGrpSpPr>
        <p:grpSpPr>
          <a:xfrm>
            <a:off x="5262265" y="5286232"/>
            <a:ext cx="446400" cy="160200"/>
            <a:chOff x="5262265" y="5286232"/>
            <a:chExt cx="44640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7" name="墨迹 216">
                  <a:extLst>
                    <a:ext uri="{FF2B5EF4-FFF2-40B4-BE49-F238E27FC236}">
                      <a16:creationId xmlns:a16="http://schemas.microsoft.com/office/drawing/2014/main" id="{645D8225-86A1-E4A6-6F05-3F61E314F3CB}"/>
                    </a:ext>
                  </a:extLst>
                </p14:cNvPr>
                <p14:cNvContentPartPr/>
                <p14:nvPr/>
              </p14:nvContentPartPr>
              <p14:xfrm>
                <a:off x="5637385" y="5308912"/>
                <a:ext cx="71280" cy="12240"/>
              </p14:xfrm>
            </p:contentPart>
          </mc:Choice>
          <mc:Fallback>
            <p:pic>
              <p:nvPicPr>
                <p:cNvPr id="217" name="墨迹 216">
                  <a:extLst>
                    <a:ext uri="{FF2B5EF4-FFF2-40B4-BE49-F238E27FC236}">
                      <a16:creationId xmlns:a16="http://schemas.microsoft.com/office/drawing/2014/main" id="{645D8225-86A1-E4A6-6F05-3F61E314F3C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619385" y="5290912"/>
                  <a:ext cx="1069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8" name="墨迹 217">
                  <a:extLst>
                    <a:ext uri="{FF2B5EF4-FFF2-40B4-BE49-F238E27FC236}">
                      <a16:creationId xmlns:a16="http://schemas.microsoft.com/office/drawing/2014/main" id="{250B8DAC-AEA9-D2EA-D40B-4C283141F2B1}"/>
                    </a:ext>
                  </a:extLst>
                </p14:cNvPr>
                <p14:cNvContentPartPr/>
                <p14:nvPr/>
              </p14:nvContentPartPr>
              <p14:xfrm>
                <a:off x="5262265" y="5286232"/>
                <a:ext cx="207360" cy="160200"/>
              </p14:xfrm>
            </p:contentPart>
          </mc:Choice>
          <mc:Fallback>
            <p:pic>
              <p:nvPicPr>
                <p:cNvPr id="218" name="墨迹 217">
                  <a:extLst>
                    <a:ext uri="{FF2B5EF4-FFF2-40B4-BE49-F238E27FC236}">
                      <a16:creationId xmlns:a16="http://schemas.microsoft.com/office/drawing/2014/main" id="{250B8DAC-AEA9-D2EA-D40B-4C283141F2B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244625" y="5268232"/>
                  <a:ext cx="24300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A24B2E4A-A371-7C8E-04C8-73D251DCCA67}"/>
              </a:ext>
            </a:extLst>
          </p:cNvPr>
          <p:cNvGrpSpPr/>
          <p:nvPr/>
        </p:nvGrpSpPr>
        <p:grpSpPr>
          <a:xfrm>
            <a:off x="6033025" y="5802112"/>
            <a:ext cx="83880" cy="113040"/>
            <a:chOff x="6033025" y="5802112"/>
            <a:chExt cx="8388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0" name="墨迹 219">
                  <a:extLst>
                    <a:ext uri="{FF2B5EF4-FFF2-40B4-BE49-F238E27FC236}">
                      <a16:creationId xmlns:a16="http://schemas.microsoft.com/office/drawing/2014/main" id="{EC790007-E129-1754-2D27-418C3C071EB5}"/>
                    </a:ext>
                  </a:extLst>
                </p14:cNvPr>
                <p14:cNvContentPartPr/>
                <p14:nvPr/>
              </p14:nvContentPartPr>
              <p14:xfrm>
                <a:off x="6060385" y="5806072"/>
                <a:ext cx="56520" cy="109080"/>
              </p14:xfrm>
            </p:contentPart>
          </mc:Choice>
          <mc:Fallback>
            <p:pic>
              <p:nvPicPr>
                <p:cNvPr id="220" name="墨迹 219">
                  <a:extLst>
                    <a:ext uri="{FF2B5EF4-FFF2-40B4-BE49-F238E27FC236}">
                      <a16:creationId xmlns:a16="http://schemas.microsoft.com/office/drawing/2014/main" id="{EC790007-E129-1754-2D27-418C3C071EB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042745" y="5788432"/>
                  <a:ext cx="92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1" name="墨迹 220">
                  <a:extLst>
                    <a:ext uri="{FF2B5EF4-FFF2-40B4-BE49-F238E27FC236}">
                      <a16:creationId xmlns:a16="http://schemas.microsoft.com/office/drawing/2014/main" id="{E4E27938-755D-730E-65AF-9C4303CE7ED6}"/>
                    </a:ext>
                  </a:extLst>
                </p14:cNvPr>
                <p14:cNvContentPartPr/>
                <p14:nvPr/>
              </p14:nvContentPartPr>
              <p14:xfrm>
                <a:off x="6033025" y="5802112"/>
                <a:ext cx="81720" cy="94320"/>
              </p14:xfrm>
            </p:contentPart>
          </mc:Choice>
          <mc:Fallback>
            <p:pic>
              <p:nvPicPr>
                <p:cNvPr id="221" name="墨迹 220">
                  <a:extLst>
                    <a:ext uri="{FF2B5EF4-FFF2-40B4-BE49-F238E27FC236}">
                      <a16:creationId xmlns:a16="http://schemas.microsoft.com/office/drawing/2014/main" id="{E4E27938-755D-730E-65AF-9C4303CE7ED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15385" y="5784112"/>
                  <a:ext cx="1173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90A4D824-FA6C-BFDF-3DC9-4458AF959DB5}"/>
              </a:ext>
            </a:extLst>
          </p:cNvPr>
          <p:cNvGrpSpPr/>
          <p:nvPr/>
        </p:nvGrpSpPr>
        <p:grpSpPr>
          <a:xfrm>
            <a:off x="5982985" y="5235832"/>
            <a:ext cx="103680" cy="120960"/>
            <a:chOff x="5982985" y="5235832"/>
            <a:chExt cx="103680" cy="12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3" name="墨迹 222">
                  <a:extLst>
                    <a:ext uri="{FF2B5EF4-FFF2-40B4-BE49-F238E27FC236}">
                      <a16:creationId xmlns:a16="http://schemas.microsoft.com/office/drawing/2014/main" id="{B9D55F44-2FFE-EA8B-1BA2-896B60494CD2}"/>
                    </a:ext>
                  </a:extLst>
                </p14:cNvPr>
                <p14:cNvContentPartPr/>
                <p14:nvPr/>
              </p14:nvContentPartPr>
              <p14:xfrm>
                <a:off x="5982985" y="5271472"/>
                <a:ext cx="102600" cy="85320"/>
              </p14:xfrm>
            </p:contentPart>
          </mc:Choice>
          <mc:Fallback>
            <p:pic>
              <p:nvPicPr>
                <p:cNvPr id="223" name="墨迹 222">
                  <a:extLst>
                    <a:ext uri="{FF2B5EF4-FFF2-40B4-BE49-F238E27FC236}">
                      <a16:creationId xmlns:a16="http://schemas.microsoft.com/office/drawing/2014/main" id="{B9D55F44-2FFE-EA8B-1BA2-896B60494CD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965345" y="5253472"/>
                  <a:ext cx="1382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4" name="墨迹 223">
                  <a:extLst>
                    <a:ext uri="{FF2B5EF4-FFF2-40B4-BE49-F238E27FC236}">
                      <a16:creationId xmlns:a16="http://schemas.microsoft.com/office/drawing/2014/main" id="{B1E2654D-4D43-FD5F-6583-441494EE6AC1}"/>
                    </a:ext>
                  </a:extLst>
                </p14:cNvPr>
                <p14:cNvContentPartPr/>
                <p14:nvPr/>
              </p14:nvContentPartPr>
              <p14:xfrm>
                <a:off x="5984065" y="5235832"/>
                <a:ext cx="102600" cy="96480"/>
              </p14:xfrm>
            </p:contentPart>
          </mc:Choice>
          <mc:Fallback>
            <p:pic>
              <p:nvPicPr>
                <p:cNvPr id="224" name="墨迹 223">
                  <a:extLst>
                    <a:ext uri="{FF2B5EF4-FFF2-40B4-BE49-F238E27FC236}">
                      <a16:creationId xmlns:a16="http://schemas.microsoft.com/office/drawing/2014/main" id="{B1E2654D-4D43-FD5F-6583-441494EE6AC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966425" y="5218192"/>
                  <a:ext cx="13824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6652DE02-DF9E-6DE2-A29E-1B8AD0B3EEDF}"/>
              </a:ext>
            </a:extLst>
          </p:cNvPr>
          <p:cNvGrpSpPr/>
          <p:nvPr/>
        </p:nvGrpSpPr>
        <p:grpSpPr>
          <a:xfrm>
            <a:off x="6474025" y="5197312"/>
            <a:ext cx="121320" cy="115200"/>
            <a:chOff x="6474025" y="5197312"/>
            <a:chExt cx="121320" cy="11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6" name="墨迹 225">
                  <a:extLst>
                    <a:ext uri="{FF2B5EF4-FFF2-40B4-BE49-F238E27FC236}">
                      <a16:creationId xmlns:a16="http://schemas.microsoft.com/office/drawing/2014/main" id="{A5D197FB-BC6A-BF12-170A-B08C98FCD767}"/>
                    </a:ext>
                  </a:extLst>
                </p14:cNvPr>
                <p14:cNvContentPartPr/>
                <p14:nvPr/>
              </p14:nvContentPartPr>
              <p14:xfrm>
                <a:off x="6508585" y="5236912"/>
                <a:ext cx="84960" cy="75600"/>
              </p14:xfrm>
            </p:contentPart>
          </mc:Choice>
          <mc:Fallback>
            <p:pic>
              <p:nvPicPr>
                <p:cNvPr id="226" name="墨迹 225">
                  <a:extLst>
                    <a:ext uri="{FF2B5EF4-FFF2-40B4-BE49-F238E27FC236}">
                      <a16:creationId xmlns:a16="http://schemas.microsoft.com/office/drawing/2014/main" id="{A5D197FB-BC6A-BF12-170A-B08C98FCD76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90585" y="5219272"/>
                  <a:ext cx="120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7" name="墨迹 226">
                  <a:extLst>
                    <a:ext uri="{FF2B5EF4-FFF2-40B4-BE49-F238E27FC236}">
                      <a16:creationId xmlns:a16="http://schemas.microsoft.com/office/drawing/2014/main" id="{4B1DBFA4-B275-A138-F048-5A7B712EE8A9}"/>
                    </a:ext>
                  </a:extLst>
                </p14:cNvPr>
                <p14:cNvContentPartPr/>
                <p14:nvPr/>
              </p14:nvContentPartPr>
              <p14:xfrm>
                <a:off x="6474025" y="5197312"/>
                <a:ext cx="121320" cy="110160"/>
              </p14:xfrm>
            </p:contentPart>
          </mc:Choice>
          <mc:Fallback>
            <p:pic>
              <p:nvPicPr>
                <p:cNvPr id="227" name="墨迹 226">
                  <a:extLst>
                    <a:ext uri="{FF2B5EF4-FFF2-40B4-BE49-F238E27FC236}">
                      <a16:creationId xmlns:a16="http://schemas.microsoft.com/office/drawing/2014/main" id="{4B1DBFA4-B275-A138-F048-5A7B712EE8A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456025" y="5179312"/>
                  <a:ext cx="15696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CFDFE394-D508-5573-C5B7-3ACB62972ED8}"/>
              </a:ext>
            </a:extLst>
          </p:cNvPr>
          <p:cNvGrpSpPr/>
          <p:nvPr/>
        </p:nvGrpSpPr>
        <p:grpSpPr>
          <a:xfrm>
            <a:off x="6565825" y="5770792"/>
            <a:ext cx="81720" cy="117000"/>
            <a:chOff x="6565825" y="5770792"/>
            <a:chExt cx="8172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9" name="墨迹 228">
                  <a:extLst>
                    <a:ext uri="{FF2B5EF4-FFF2-40B4-BE49-F238E27FC236}">
                      <a16:creationId xmlns:a16="http://schemas.microsoft.com/office/drawing/2014/main" id="{BF763424-D1F9-1E01-7DC7-03553C89B92D}"/>
                    </a:ext>
                  </a:extLst>
                </p14:cNvPr>
                <p14:cNvContentPartPr/>
                <p14:nvPr/>
              </p14:nvContentPartPr>
              <p14:xfrm>
                <a:off x="6567985" y="5770792"/>
                <a:ext cx="58320" cy="104760"/>
              </p14:xfrm>
            </p:contentPart>
          </mc:Choice>
          <mc:Fallback>
            <p:pic>
              <p:nvPicPr>
                <p:cNvPr id="229" name="墨迹 228">
                  <a:extLst>
                    <a:ext uri="{FF2B5EF4-FFF2-40B4-BE49-F238E27FC236}">
                      <a16:creationId xmlns:a16="http://schemas.microsoft.com/office/drawing/2014/main" id="{BF763424-D1F9-1E01-7DC7-03553C89B92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549985" y="5752792"/>
                  <a:ext cx="93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0" name="墨迹 229">
                  <a:extLst>
                    <a:ext uri="{FF2B5EF4-FFF2-40B4-BE49-F238E27FC236}">
                      <a16:creationId xmlns:a16="http://schemas.microsoft.com/office/drawing/2014/main" id="{46C4FF33-0FA5-C139-3A1B-0906874EBCA4}"/>
                    </a:ext>
                  </a:extLst>
                </p14:cNvPr>
                <p14:cNvContentPartPr/>
                <p14:nvPr/>
              </p14:nvContentPartPr>
              <p14:xfrm>
                <a:off x="6565825" y="5774752"/>
                <a:ext cx="81720" cy="113040"/>
              </p14:xfrm>
            </p:contentPart>
          </mc:Choice>
          <mc:Fallback>
            <p:pic>
              <p:nvPicPr>
                <p:cNvPr id="230" name="墨迹 229">
                  <a:extLst>
                    <a:ext uri="{FF2B5EF4-FFF2-40B4-BE49-F238E27FC236}">
                      <a16:creationId xmlns:a16="http://schemas.microsoft.com/office/drawing/2014/main" id="{46C4FF33-0FA5-C139-3A1B-0906874EBCA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548185" y="5757112"/>
                  <a:ext cx="1173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032E9DD1-D11E-E85D-C705-3C2A0B98671F}"/>
              </a:ext>
            </a:extLst>
          </p:cNvPr>
          <p:cNvGrpSpPr/>
          <p:nvPr/>
        </p:nvGrpSpPr>
        <p:grpSpPr>
          <a:xfrm>
            <a:off x="7009705" y="5208832"/>
            <a:ext cx="120600" cy="95400"/>
            <a:chOff x="7009705" y="5208832"/>
            <a:chExt cx="120600" cy="9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2" name="墨迹 231">
                  <a:extLst>
                    <a:ext uri="{FF2B5EF4-FFF2-40B4-BE49-F238E27FC236}">
                      <a16:creationId xmlns:a16="http://schemas.microsoft.com/office/drawing/2014/main" id="{B648958D-22CA-82BE-6B1A-8BFA5C8AA3B3}"/>
                    </a:ext>
                  </a:extLst>
                </p14:cNvPr>
                <p14:cNvContentPartPr/>
                <p14:nvPr/>
              </p14:nvContentPartPr>
              <p14:xfrm>
                <a:off x="7022305" y="5211352"/>
                <a:ext cx="108000" cy="73800"/>
              </p14:xfrm>
            </p:contentPart>
          </mc:Choice>
          <mc:Fallback>
            <p:pic>
              <p:nvPicPr>
                <p:cNvPr id="232" name="墨迹 231">
                  <a:extLst>
                    <a:ext uri="{FF2B5EF4-FFF2-40B4-BE49-F238E27FC236}">
                      <a16:creationId xmlns:a16="http://schemas.microsoft.com/office/drawing/2014/main" id="{B648958D-22CA-82BE-6B1A-8BFA5C8AA3B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04665" y="5193712"/>
                  <a:ext cx="143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3" name="墨迹 232">
                  <a:extLst>
                    <a:ext uri="{FF2B5EF4-FFF2-40B4-BE49-F238E27FC236}">
                      <a16:creationId xmlns:a16="http://schemas.microsoft.com/office/drawing/2014/main" id="{3DB27F81-E214-2CA4-70B3-946E1CE37F69}"/>
                    </a:ext>
                  </a:extLst>
                </p14:cNvPr>
                <p14:cNvContentPartPr/>
                <p14:nvPr/>
              </p14:nvContentPartPr>
              <p14:xfrm>
                <a:off x="7009705" y="5208832"/>
                <a:ext cx="114120" cy="95400"/>
              </p14:xfrm>
            </p:contentPart>
          </mc:Choice>
          <mc:Fallback>
            <p:pic>
              <p:nvPicPr>
                <p:cNvPr id="233" name="墨迹 232">
                  <a:extLst>
                    <a:ext uri="{FF2B5EF4-FFF2-40B4-BE49-F238E27FC236}">
                      <a16:creationId xmlns:a16="http://schemas.microsoft.com/office/drawing/2014/main" id="{3DB27F81-E214-2CA4-70B3-946E1CE37F6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992065" y="5190832"/>
                  <a:ext cx="1497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76A6DBD0-3D69-4A18-AC25-455EEC5B2517}"/>
              </a:ext>
            </a:extLst>
          </p:cNvPr>
          <p:cNvGrpSpPr/>
          <p:nvPr/>
        </p:nvGrpSpPr>
        <p:grpSpPr>
          <a:xfrm>
            <a:off x="7091425" y="5736232"/>
            <a:ext cx="118080" cy="94320"/>
            <a:chOff x="7091425" y="5736232"/>
            <a:chExt cx="118080" cy="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5" name="墨迹 234">
                  <a:extLst>
                    <a:ext uri="{FF2B5EF4-FFF2-40B4-BE49-F238E27FC236}">
                      <a16:creationId xmlns:a16="http://schemas.microsoft.com/office/drawing/2014/main" id="{3155FDEC-7485-2E6A-46D0-A305C63D373F}"/>
                    </a:ext>
                  </a:extLst>
                </p14:cNvPr>
                <p14:cNvContentPartPr/>
                <p14:nvPr/>
              </p14:nvContentPartPr>
              <p14:xfrm>
                <a:off x="7091425" y="5736232"/>
                <a:ext cx="92160" cy="94320"/>
              </p14:xfrm>
            </p:contentPart>
          </mc:Choice>
          <mc:Fallback>
            <p:pic>
              <p:nvPicPr>
                <p:cNvPr id="235" name="墨迹 234">
                  <a:extLst>
                    <a:ext uri="{FF2B5EF4-FFF2-40B4-BE49-F238E27FC236}">
                      <a16:creationId xmlns:a16="http://schemas.microsoft.com/office/drawing/2014/main" id="{3155FDEC-7485-2E6A-46D0-A305C63D373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073425" y="5718592"/>
                  <a:ext cx="127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6" name="墨迹 235">
                  <a:extLst>
                    <a:ext uri="{FF2B5EF4-FFF2-40B4-BE49-F238E27FC236}">
                      <a16:creationId xmlns:a16="http://schemas.microsoft.com/office/drawing/2014/main" id="{1662A8E1-BC7A-6D15-CA11-FEC62D733853}"/>
                    </a:ext>
                  </a:extLst>
                </p14:cNvPr>
                <p14:cNvContentPartPr/>
                <p14:nvPr/>
              </p14:nvContentPartPr>
              <p14:xfrm>
                <a:off x="7096465" y="5748832"/>
                <a:ext cx="113040" cy="79920"/>
              </p14:xfrm>
            </p:contentPart>
          </mc:Choice>
          <mc:Fallback>
            <p:pic>
              <p:nvPicPr>
                <p:cNvPr id="236" name="墨迹 235">
                  <a:extLst>
                    <a:ext uri="{FF2B5EF4-FFF2-40B4-BE49-F238E27FC236}">
                      <a16:creationId xmlns:a16="http://schemas.microsoft.com/office/drawing/2014/main" id="{1662A8E1-BC7A-6D15-CA11-FEC62D73385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078825" y="5730832"/>
                  <a:ext cx="148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4671556A-B527-70C4-8116-55095CC87EF4}"/>
              </a:ext>
            </a:extLst>
          </p:cNvPr>
          <p:cNvGrpSpPr/>
          <p:nvPr/>
        </p:nvGrpSpPr>
        <p:grpSpPr>
          <a:xfrm>
            <a:off x="7574905" y="5195152"/>
            <a:ext cx="138240" cy="125640"/>
            <a:chOff x="7574905" y="5195152"/>
            <a:chExt cx="13824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8" name="墨迹 237">
                  <a:extLst>
                    <a:ext uri="{FF2B5EF4-FFF2-40B4-BE49-F238E27FC236}">
                      <a16:creationId xmlns:a16="http://schemas.microsoft.com/office/drawing/2014/main" id="{B15FEF39-2443-E6F1-55A0-EB93D89DEA08}"/>
                    </a:ext>
                  </a:extLst>
                </p14:cNvPr>
                <p14:cNvContentPartPr/>
                <p14:nvPr/>
              </p14:nvContentPartPr>
              <p14:xfrm>
                <a:off x="7584265" y="5195152"/>
                <a:ext cx="128880" cy="92160"/>
              </p14:xfrm>
            </p:contentPart>
          </mc:Choice>
          <mc:Fallback>
            <p:pic>
              <p:nvPicPr>
                <p:cNvPr id="238" name="墨迹 237">
                  <a:extLst>
                    <a:ext uri="{FF2B5EF4-FFF2-40B4-BE49-F238E27FC236}">
                      <a16:creationId xmlns:a16="http://schemas.microsoft.com/office/drawing/2014/main" id="{B15FEF39-2443-E6F1-55A0-EB93D89DEA0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566625" y="5177512"/>
                  <a:ext cx="164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9" name="墨迹 238">
                  <a:extLst>
                    <a:ext uri="{FF2B5EF4-FFF2-40B4-BE49-F238E27FC236}">
                      <a16:creationId xmlns:a16="http://schemas.microsoft.com/office/drawing/2014/main" id="{2C7C79C3-3AE2-9937-7CBC-CEADAFAB25FB}"/>
                    </a:ext>
                  </a:extLst>
                </p14:cNvPr>
                <p14:cNvContentPartPr/>
                <p14:nvPr/>
              </p14:nvContentPartPr>
              <p14:xfrm>
                <a:off x="7574905" y="5208832"/>
                <a:ext cx="119520" cy="111960"/>
              </p14:xfrm>
            </p:contentPart>
          </mc:Choice>
          <mc:Fallback>
            <p:pic>
              <p:nvPicPr>
                <p:cNvPr id="239" name="墨迹 238">
                  <a:extLst>
                    <a:ext uri="{FF2B5EF4-FFF2-40B4-BE49-F238E27FC236}">
                      <a16:creationId xmlns:a16="http://schemas.microsoft.com/office/drawing/2014/main" id="{2C7C79C3-3AE2-9937-7CBC-CEADAFAB25F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556905" y="5190832"/>
                  <a:ext cx="15516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4A7B69F3-0FE3-96CC-653F-2C46C6B1A75E}"/>
              </a:ext>
            </a:extLst>
          </p:cNvPr>
          <p:cNvGrpSpPr/>
          <p:nvPr/>
        </p:nvGrpSpPr>
        <p:grpSpPr>
          <a:xfrm>
            <a:off x="7624945" y="5724712"/>
            <a:ext cx="117720" cy="136800"/>
            <a:chOff x="7624945" y="5724712"/>
            <a:chExt cx="11772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40" name="墨迹 239">
                  <a:extLst>
                    <a:ext uri="{FF2B5EF4-FFF2-40B4-BE49-F238E27FC236}">
                      <a16:creationId xmlns:a16="http://schemas.microsoft.com/office/drawing/2014/main" id="{E2580795-648B-AFD3-00B8-6ECE9FE65E67}"/>
                    </a:ext>
                  </a:extLst>
                </p14:cNvPr>
                <p14:cNvContentPartPr/>
                <p14:nvPr/>
              </p14:nvContentPartPr>
              <p14:xfrm>
                <a:off x="7624945" y="5724712"/>
                <a:ext cx="99720" cy="101520"/>
              </p14:xfrm>
            </p:contentPart>
          </mc:Choice>
          <mc:Fallback>
            <p:pic>
              <p:nvPicPr>
                <p:cNvPr id="240" name="墨迹 239">
                  <a:extLst>
                    <a:ext uri="{FF2B5EF4-FFF2-40B4-BE49-F238E27FC236}">
                      <a16:creationId xmlns:a16="http://schemas.microsoft.com/office/drawing/2014/main" id="{E2580795-648B-AFD3-00B8-6ECE9FE65E6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607305" y="5707072"/>
                  <a:ext cx="135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41" name="墨迹 240">
                  <a:extLst>
                    <a:ext uri="{FF2B5EF4-FFF2-40B4-BE49-F238E27FC236}">
                      <a16:creationId xmlns:a16="http://schemas.microsoft.com/office/drawing/2014/main" id="{5EF0157D-9C72-B8B6-8853-1FDC15869CC3}"/>
                    </a:ext>
                  </a:extLst>
                </p14:cNvPr>
                <p14:cNvContentPartPr/>
                <p14:nvPr/>
              </p14:nvContentPartPr>
              <p14:xfrm>
                <a:off x="7635385" y="5752072"/>
                <a:ext cx="107280" cy="109440"/>
              </p14:xfrm>
            </p:contentPart>
          </mc:Choice>
          <mc:Fallback>
            <p:pic>
              <p:nvPicPr>
                <p:cNvPr id="241" name="墨迹 240">
                  <a:extLst>
                    <a:ext uri="{FF2B5EF4-FFF2-40B4-BE49-F238E27FC236}">
                      <a16:creationId xmlns:a16="http://schemas.microsoft.com/office/drawing/2014/main" id="{5EF0157D-9C72-B8B6-8853-1FDC15869CC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617745" y="5734072"/>
                  <a:ext cx="1429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C2E44ADD-FA7C-82DA-B1CF-AC36360BB594}"/>
              </a:ext>
            </a:extLst>
          </p:cNvPr>
          <p:cNvGrpSpPr/>
          <p:nvPr/>
        </p:nvGrpSpPr>
        <p:grpSpPr>
          <a:xfrm>
            <a:off x="9472825" y="4617712"/>
            <a:ext cx="2489040" cy="1166760"/>
            <a:chOff x="9472825" y="4617712"/>
            <a:chExt cx="2489040" cy="11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44" name="墨迹 243">
                  <a:extLst>
                    <a:ext uri="{FF2B5EF4-FFF2-40B4-BE49-F238E27FC236}">
                      <a16:creationId xmlns:a16="http://schemas.microsoft.com/office/drawing/2014/main" id="{2E994AB6-ED1A-6131-CA23-A6D280890E84}"/>
                    </a:ext>
                  </a:extLst>
                </p14:cNvPr>
                <p14:cNvContentPartPr/>
                <p14:nvPr/>
              </p14:nvContentPartPr>
              <p14:xfrm>
                <a:off x="9472825" y="4726792"/>
                <a:ext cx="220320" cy="487440"/>
              </p14:xfrm>
            </p:contentPart>
          </mc:Choice>
          <mc:Fallback>
            <p:pic>
              <p:nvPicPr>
                <p:cNvPr id="244" name="墨迹 243">
                  <a:extLst>
                    <a:ext uri="{FF2B5EF4-FFF2-40B4-BE49-F238E27FC236}">
                      <a16:creationId xmlns:a16="http://schemas.microsoft.com/office/drawing/2014/main" id="{2E994AB6-ED1A-6131-CA23-A6D280890E8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454825" y="4709152"/>
                  <a:ext cx="2559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45" name="墨迹 244">
                  <a:extLst>
                    <a:ext uri="{FF2B5EF4-FFF2-40B4-BE49-F238E27FC236}">
                      <a16:creationId xmlns:a16="http://schemas.microsoft.com/office/drawing/2014/main" id="{546A355B-848C-FA8B-3619-646BB3B933B8}"/>
                    </a:ext>
                  </a:extLst>
                </p14:cNvPr>
                <p14:cNvContentPartPr/>
                <p14:nvPr/>
              </p14:nvContentPartPr>
              <p14:xfrm>
                <a:off x="9817345" y="4705192"/>
                <a:ext cx="172800" cy="304200"/>
              </p14:xfrm>
            </p:contentPart>
          </mc:Choice>
          <mc:Fallback>
            <p:pic>
              <p:nvPicPr>
                <p:cNvPr id="245" name="墨迹 244">
                  <a:extLst>
                    <a:ext uri="{FF2B5EF4-FFF2-40B4-BE49-F238E27FC236}">
                      <a16:creationId xmlns:a16="http://schemas.microsoft.com/office/drawing/2014/main" id="{546A355B-848C-FA8B-3619-646BB3B933B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799705" y="4687552"/>
                  <a:ext cx="2084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46" name="墨迹 245">
                  <a:extLst>
                    <a:ext uri="{FF2B5EF4-FFF2-40B4-BE49-F238E27FC236}">
                      <a16:creationId xmlns:a16="http://schemas.microsoft.com/office/drawing/2014/main" id="{BA712A60-8180-0ADF-BB33-3BE31BD006B5}"/>
                    </a:ext>
                  </a:extLst>
                </p14:cNvPr>
                <p14:cNvContentPartPr/>
                <p14:nvPr/>
              </p14:nvContentPartPr>
              <p14:xfrm>
                <a:off x="9930385" y="4718872"/>
                <a:ext cx="172800" cy="324000"/>
              </p14:xfrm>
            </p:contentPart>
          </mc:Choice>
          <mc:Fallback>
            <p:pic>
              <p:nvPicPr>
                <p:cNvPr id="246" name="墨迹 245">
                  <a:extLst>
                    <a:ext uri="{FF2B5EF4-FFF2-40B4-BE49-F238E27FC236}">
                      <a16:creationId xmlns:a16="http://schemas.microsoft.com/office/drawing/2014/main" id="{BA712A60-8180-0ADF-BB33-3BE31BD006B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912385" y="4701232"/>
                  <a:ext cx="2084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7" name="墨迹 246">
                  <a:extLst>
                    <a:ext uri="{FF2B5EF4-FFF2-40B4-BE49-F238E27FC236}">
                      <a16:creationId xmlns:a16="http://schemas.microsoft.com/office/drawing/2014/main" id="{E08E472F-7204-EA15-6815-9AEFCC7AC383}"/>
                    </a:ext>
                  </a:extLst>
                </p14:cNvPr>
                <p14:cNvContentPartPr/>
                <p14:nvPr/>
              </p14:nvContentPartPr>
              <p14:xfrm>
                <a:off x="9950185" y="4753432"/>
                <a:ext cx="135000" cy="239400"/>
              </p14:xfrm>
            </p:contentPart>
          </mc:Choice>
          <mc:Fallback>
            <p:pic>
              <p:nvPicPr>
                <p:cNvPr id="247" name="墨迹 246">
                  <a:extLst>
                    <a:ext uri="{FF2B5EF4-FFF2-40B4-BE49-F238E27FC236}">
                      <a16:creationId xmlns:a16="http://schemas.microsoft.com/office/drawing/2014/main" id="{E08E472F-7204-EA15-6815-9AEFCC7AC38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32185" y="4735432"/>
                  <a:ext cx="170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8" name="墨迹 247">
                  <a:extLst>
                    <a:ext uri="{FF2B5EF4-FFF2-40B4-BE49-F238E27FC236}">
                      <a16:creationId xmlns:a16="http://schemas.microsoft.com/office/drawing/2014/main" id="{4520E018-6C04-E207-926C-BEF85080CE6F}"/>
                    </a:ext>
                  </a:extLst>
                </p14:cNvPr>
                <p14:cNvContentPartPr/>
                <p14:nvPr/>
              </p14:nvContentPartPr>
              <p14:xfrm>
                <a:off x="10141345" y="4703392"/>
                <a:ext cx="88200" cy="254160"/>
              </p14:xfrm>
            </p:contentPart>
          </mc:Choice>
          <mc:Fallback>
            <p:pic>
              <p:nvPicPr>
                <p:cNvPr id="248" name="墨迹 247">
                  <a:extLst>
                    <a:ext uri="{FF2B5EF4-FFF2-40B4-BE49-F238E27FC236}">
                      <a16:creationId xmlns:a16="http://schemas.microsoft.com/office/drawing/2014/main" id="{4520E018-6C04-E207-926C-BEF85080CE6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123345" y="4685392"/>
                  <a:ext cx="123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49" name="墨迹 248">
                  <a:extLst>
                    <a:ext uri="{FF2B5EF4-FFF2-40B4-BE49-F238E27FC236}">
                      <a16:creationId xmlns:a16="http://schemas.microsoft.com/office/drawing/2014/main" id="{84C08F6F-6975-7012-1BA7-B5406E11418A}"/>
                    </a:ext>
                  </a:extLst>
                </p14:cNvPr>
                <p14:cNvContentPartPr/>
                <p14:nvPr/>
              </p14:nvContentPartPr>
              <p14:xfrm>
                <a:off x="10229185" y="4830832"/>
                <a:ext cx="97560" cy="96480"/>
              </p14:xfrm>
            </p:contentPart>
          </mc:Choice>
          <mc:Fallback>
            <p:pic>
              <p:nvPicPr>
                <p:cNvPr id="249" name="墨迹 248">
                  <a:extLst>
                    <a:ext uri="{FF2B5EF4-FFF2-40B4-BE49-F238E27FC236}">
                      <a16:creationId xmlns:a16="http://schemas.microsoft.com/office/drawing/2014/main" id="{84C08F6F-6975-7012-1BA7-B5406E11418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211185" y="4812832"/>
                  <a:ext cx="133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0" name="墨迹 249">
                  <a:extLst>
                    <a:ext uri="{FF2B5EF4-FFF2-40B4-BE49-F238E27FC236}">
                      <a16:creationId xmlns:a16="http://schemas.microsoft.com/office/drawing/2014/main" id="{06FA8757-973B-02CA-BBCE-508D79B9322E}"/>
                    </a:ext>
                  </a:extLst>
                </p14:cNvPr>
                <p14:cNvContentPartPr/>
                <p14:nvPr/>
              </p14:nvContentPartPr>
              <p14:xfrm>
                <a:off x="10316665" y="4686472"/>
                <a:ext cx="142200" cy="332280"/>
              </p14:xfrm>
            </p:contentPart>
          </mc:Choice>
          <mc:Fallback>
            <p:pic>
              <p:nvPicPr>
                <p:cNvPr id="250" name="墨迹 249">
                  <a:extLst>
                    <a:ext uri="{FF2B5EF4-FFF2-40B4-BE49-F238E27FC236}">
                      <a16:creationId xmlns:a16="http://schemas.microsoft.com/office/drawing/2014/main" id="{06FA8757-973B-02CA-BBCE-508D79B9322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299025" y="4668472"/>
                  <a:ext cx="1778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52" name="墨迹 251">
                  <a:extLst>
                    <a:ext uri="{FF2B5EF4-FFF2-40B4-BE49-F238E27FC236}">
                      <a16:creationId xmlns:a16="http://schemas.microsoft.com/office/drawing/2014/main" id="{8080F3E9-2641-04BE-B6C3-814F858EA708}"/>
                    </a:ext>
                  </a:extLst>
                </p14:cNvPr>
                <p14:cNvContentPartPr/>
                <p14:nvPr/>
              </p14:nvContentPartPr>
              <p14:xfrm>
                <a:off x="10570825" y="4669912"/>
                <a:ext cx="57600" cy="298080"/>
              </p14:xfrm>
            </p:contentPart>
          </mc:Choice>
          <mc:Fallback>
            <p:pic>
              <p:nvPicPr>
                <p:cNvPr id="252" name="墨迹 251">
                  <a:extLst>
                    <a:ext uri="{FF2B5EF4-FFF2-40B4-BE49-F238E27FC236}">
                      <a16:creationId xmlns:a16="http://schemas.microsoft.com/office/drawing/2014/main" id="{8080F3E9-2641-04BE-B6C3-814F858EA70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553185" y="4651912"/>
                  <a:ext cx="932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53" name="墨迹 252">
                  <a:extLst>
                    <a:ext uri="{FF2B5EF4-FFF2-40B4-BE49-F238E27FC236}">
                      <a16:creationId xmlns:a16="http://schemas.microsoft.com/office/drawing/2014/main" id="{2B497369-236F-4737-15FF-C1153538097D}"/>
                    </a:ext>
                  </a:extLst>
                </p14:cNvPr>
                <p14:cNvContentPartPr/>
                <p14:nvPr/>
              </p14:nvContentPartPr>
              <p14:xfrm>
                <a:off x="10704385" y="4702312"/>
                <a:ext cx="14040" cy="60840"/>
              </p14:xfrm>
            </p:contentPart>
          </mc:Choice>
          <mc:Fallback>
            <p:pic>
              <p:nvPicPr>
                <p:cNvPr id="253" name="墨迹 252">
                  <a:extLst>
                    <a:ext uri="{FF2B5EF4-FFF2-40B4-BE49-F238E27FC236}">
                      <a16:creationId xmlns:a16="http://schemas.microsoft.com/office/drawing/2014/main" id="{2B497369-236F-4737-15FF-C1153538097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686385" y="4684312"/>
                  <a:ext cx="49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55" name="墨迹 254">
                  <a:extLst>
                    <a:ext uri="{FF2B5EF4-FFF2-40B4-BE49-F238E27FC236}">
                      <a16:creationId xmlns:a16="http://schemas.microsoft.com/office/drawing/2014/main" id="{7D340E66-9C58-219B-D301-9F9B5AF33B08}"/>
                    </a:ext>
                  </a:extLst>
                </p14:cNvPr>
                <p14:cNvContentPartPr/>
                <p14:nvPr/>
              </p14:nvContentPartPr>
              <p14:xfrm>
                <a:off x="10704385" y="4631032"/>
                <a:ext cx="128880" cy="370440"/>
              </p14:xfrm>
            </p:contentPart>
          </mc:Choice>
          <mc:Fallback>
            <p:pic>
              <p:nvPicPr>
                <p:cNvPr id="255" name="墨迹 254">
                  <a:extLst>
                    <a:ext uri="{FF2B5EF4-FFF2-40B4-BE49-F238E27FC236}">
                      <a16:creationId xmlns:a16="http://schemas.microsoft.com/office/drawing/2014/main" id="{7D340E66-9C58-219B-D301-9F9B5AF33B0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686385" y="4613392"/>
                  <a:ext cx="1645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56" name="墨迹 255">
                  <a:extLst>
                    <a:ext uri="{FF2B5EF4-FFF2-40B4-BE49-F238E27FC236}">
                      <a16:creationId xmlns:a16="http://schemas.microsoft.com/office/drawing/2014/main" id="{00069588-FB59-950A-D930-9D6AFF7ACE48}"/>
                    </a:ext>
                  </a:extLst>
                </p14:cNvPr>
                <p14:cNvContentPartPr/>
                <p14:nvPr/>
              </p14:nvContentPartPr>
              <p14:xfrm>
                <a:off x="10891225" y="4719592"/>
                <a:ext cx="172800" cy="167760"/>
              </p14:xfrm>
            </p:contentPart>
          </mc:Choice>
          <mc:Fallback>
            <p:pic>
              <p:nvPicPr>
                <p:cNvPr id="256" name="墨迹 255">
                  <a:extLst>
                    <a:ext uri="{FF2B5EF4-FFF2-40B4-BE49-F238E27FC236}">
                      <a16:creationId xmlns:a16="http://schemas.microsoft.com/office/drawing/2014/main" id="{00069588-FB59-950A-D930-9D6AFF7ACE4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873585" y="4701952"/>
                  <a:ext cx="208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57" name="墨迹 256">
                  <a:extLst>
                    <a:ext uri="{FF2B5EF4-FFF2-40B4-BE49-F238E27FC236}">
                      <a16:creationId xmlns:a16="http://schemas.microsoft.com/office/drawing/2014/main" id="{1A6A8410-EF8E-6F51-3095-A7E57D7A0197}"/>
                    </a:ext>
                  </a:extLst>
                </p14:cNvPr>
                <p14:cNvContentPartPr/>
                <p14:nvPr/>
              </p14:nvContentPartPr>
              <p14:xfrm>
                <a:off x="10972585" y="4618792"/>
                <a:ext cx="130680" cy="420480"/>
              </p14:xfrm>
            </p:contentPart>
          </mc:Choice>
          <mc:Fallback>
            <p:pic>
              <p:nvPicPr>
                <p:cNvPr id="257" name="墨迹 256">
                  <a:extLst>
                    <a:ext uri="{FF2B5EF4-FFF2-40B4-BE49-F238E27FC236}">
                      <a16:creationId xmlns:a16="http://schemas.microsoft.com/office/drawing/2014/main" id="{1A6A8410-EF8E-6F51-3095-A7E57D7A019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954945" y="4600792"/>
                  <a:ext cx="1663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59" name="墨迹 258">
                  <a:extLst>
                    <a:ext uri="{FF2B5EF4-FFF2-40B4-BE49-F238E27FC236}">
                      <a16:creationId xmlns:a16="http://schemas.microsoft.com/office/drawing/2014/main" id="{938308EC-FAD4-4702-7DF5-D82EED3E39CB}"/>
                    </a:ext>
                  </a:extLst>
                </p14:cNvPr>
                <p14:cNvContentPartPr/>
                <p14:nvPr/>
              </p14:nvContentPartPr>
              <p14:xfrm>
                <a:off x="11241145" y="4713832"/>
                <a:ext cx="136080" cy="188640"/>
              </p14:xfrm>
            </p:contentPart>
          </mc:Choice>
          <mc:Fallback>
            <p:pic>
              <p:nvPicPr>
                <p:cNvPr id="259" name="墨迹 258">
                  <a:extLst>
                    <a:ext uri="{FF2B5EF4-FFF2-40B4-BE49-F238E27FC236}">
                      <a16:creationId xmlns:a16="http://schemas.microsoft.com/office/drawing/2014/main" id="{938308EC-FAD4-4702-7DF5-D82EED3E39C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223505" y="4695832"/>
                  <a:ext cx="171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60" name="墨迹 259">
                  <a:extLst>
                    <a:ext uri="{FF2B5EF4-FFF2-40B4-BE49-F238E27FC236}">
                      <a16:creationId xmlns:a16="http://schemas.microsoft.com/office/drawing/2014/main" id="{65F194AD-7D6C-86F6-C3E8-2F2765B17677}"/>
                    </a:ext>
                  </a:extLst>
                </p14:cNvPr>
                <p14:cNvContentPartPr/>
                <p14:nvPr/>
              </p14:nvContentPartPr>
              <p14:xfrm>
                <a:off x="11426185" y="4762792"/>
                <a:ext cx="38880" cy="127800"/>
              </p14:xfrm>
            </p:contentPart>
          </mc:Choice>
          <mc:Fallback>
            <p:pic>
              <p:nvPicPr>
                <p:cNvPr id="260" name="墨迹 259">
                  <a:extLst>
                    <a:ext uri="{FF2B5EF4-FFF2-40B4-BE49-F238E27FC236}">
                      <a16:creationId xmlns:a16="http://schemas.microsoft.com/office/drawing/2014/main" id="{65F194AD-7D6C-86F6-C3E8-2F2765B1767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408185" y="4744792"/>
                  <a:ext cx="74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61" name="墨迹 260">
                  <a:extLst>
                    <a:ext uri="{FF2B5EF4-FFF2-40B4-BE49-F238E27FC236}">
                      <a16:creationId xmlns:a16="http://schemas.microsoft.com/office/drawing/2014/main" id="{5992A683-B47F-CE8B-E71C-E4E65D64F43F}"/>
                    </a:ext>
                  </a:extLst>
                </p14:cNvPr>
                <p14:cNvContentPartPr/>
                <p14:nvPr/>
              </p14:nvContentPartPr>
              <p14:xfrm>
                <a:off x="11418625" y="4726432"/>
                <a:ext cx="135360" cy="206280"/>
              </p14:xfrm>
            </p:contentPart>
          </mc:Choice>
          <mc:Fallback>
            <p:pic>
              <p:nvPicPr>
                <p:cNvPr id="261" name="墨迹 260">
                  <a:extLst>
                    <a:ext uri="{FF2B5EF4-FFF2-40B4-BE49-F238E27FC236}">
                      <a16:creationId xmlns:a16="http://schemas.microsoft.com/office/drawing/2014/main" id="{5992A683-B47F-CE8B-E71C-E4E65D64F43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400985" y="4708792"/>
                  <a:ext cx="1710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62" name="墨迹 261">
                  <a:extLst>
                    <a:ext uri="{FF2B5EF4-FFF2-40B4-BE49-F238E27FC236}">
                      <a16:creationId xmlns:a16="http://schemas.microsoft.com/office/drawing/2014/main" id="{4EFFA4C3-7F33-1748-431D-6DE0107C38ED}"/>
                    </a:ext>
                  </a:extLst>
                </p14:cNvPr>
                <p14:cNvContentPartPr/>
                <p14:nvPr/>
              </p14:nvContentPartPr>
              <p14:xfrm>
                <a:off x="11605825" y="4776472"/>
                <a:ext cx="41040" cy="56880"/>
              </p14:xfrm>
            </p:contentPart>
          </mc:Choice>
          <mc:Fallback>
            <p:pic>
              <p:nvPicPr>
                <p:cNvPr id="262" name="墨迹 261">
                  <a:extLst>
                    <a:ext uri="{FF2B5EF4-FFF2-40B4-BE49-F238E27FC236}">
                      <a16:creationId xmlns:a16="http://schemas.microsoft.com/office/drawing/2014/main" id="{4EFFA4C3-7F33-1748-431D-6DE0107C38E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587825" y="4758472"/>
                  <a:ext cx="76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3" name="墨迹 262">
                  <a:extLst>
                    <a:ext uri="{FF2B5EF4-FFF2-40B4-BE49-F238E27FC236}">
                      <a16:creationId xmlns:a16="http://schemas.microsoft.com/office/drawing/2014/main" id="{0494E5EE-5BDA-9895-1FDB-08D6BC12954B}"/>
                    </a:ext>
                  </a:extLst>
                </p14:cNvPr>
                <p14:cNvContentPartPr/>
                <p14:nvPr/>
              </p14:nvContentPartPr>
              <p14:xfrm>
                <a:off x="11605825" y="4726072"/>
                <a:ext cx="178920" cy="121680"/>
              </p14:xfrm>
            </p:contentPart>
          </mc:Choice>
          <mc:Fallback>
            <p:pic>
              <p:nvPicPr>
                <p:cNvPr id="263" name="墨迹 262">
                  <a:extLst>
                    <a:ext uri="{FF2B5EF4-FFF2-40B4-BE49-F238E27FC236}">
                      <a16:creationId xmlns:a16="http://schemas.microsoft.com/office/drawing/2014/main" id="{0494E5EE-5BDA-9895-1FDB-08D6BC12954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587825" y="4708072"/>
                  <a:ext cx="214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64" name="墨迹 263">
                  <a:extLst>
                    <a:ext uri="{FF2B5EF4-FFF2-40B4-BE49-F238E27FC236}">
                      <a16:creationId xmlns:a16="http://schemas.microsoft.com/office/drawing/2014/main" id="{BAE7F9B0-186E-A0A6-BCA9-F9911E3CC9DE}"/>
                    </a:ext>
                  </a:extLst>
                </p14:cNvPr>
                <p14:cNvContentPartPr/>
                <p14:nvPr/>
              </p14:nvContentPartPr>
              <p14:xfrm>
                <a:off x="11645425" y="4617712"/>
                <a:ext cx="49320" cy="501120"/>
              </p14:xfrm>
            </p:contentPart>
          </mc:Choice>
          <mc:Fallback>
            <p:pic>
              <p:nvPicPr>
                <p:cNvPr id="264" name="墨迹 263">
                  <a:extLst>
                    <a:ext uri="{FF2B5EF4-FFF2-40B4-BE49-F238E27FC236}">
                      <a16:creationId xmlns:a16="http://schemas.microsoft.com/office/drawing/2014/main" id="{BAE7F9B0-186E-A0A6-BCA9-F9911E3CC9D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627785" y="4599712"/>
                  <a:ext cx="8496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65" name="墨迹 264">
                  <a:extLst>
                    <a:ext uri="{FF2B5EF4-FFF2-40B4-BE49-F238E27FC236}">
                      <a16:creationId xmlns:a16="http://schemas.microsoft.com/office/drawing/2014/main" id="{3570B567-E5E9-6AFC-A13C-BDBC02B700CA}"/>
                    </a:ext>
                  </a:extLst>
                </p14:cNvPr>
                <p14:cNvContentPartPr/>
                <p14:nvPr/>
              </p14:nvContentPartPr>
              <p14:xfrm>
                <a:off x="9967825" y="5308192"/>
                <a:ext cx="268920" cy="322200"/>
              </p14:xfrm>
            </p:contentPart>
          </mc:Choice>
          <mc:Fallback>
            <p:pic>
              <p:nvPicPr>
                <p:cNvPr id="265" name="墨迹 264">
                  <a:extLst>
                    <a:ext uri="{FF2B5EF4-FFF2-40B4-BE49-F238E27FC236}">
                      <a16:creationId xmlns:a16="http://schemas.microsoft.com/office/drawing/2014/main" id="{3570B567-E5E9-6AFC-A13C-BDBC02B700C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950185" y="5290192"/>
                  <a:ext cx="3045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66" name="墨迹 265">
                  <a:extLst>
                    <a:ext uri="{FF2B5EF4-FFF2-40B4-BE49-F238E27FC236}">
                      <a16:creationId xmlns:a16="http://schemas.microsoft.com/office/drawing/2014/main" id="{9347A201-C25C-CD69-3089-6ACD1713B3A5}"/>
                    </a:ext>
                  </a:extLst>
                </p14:cNvPr>
                <p14:cNvContentPartPr/>
                <p14:nvPr/>
              </p14:nvContentPartPr>
              <p14:xfrm>
                <a:off x="10337545" y="5448952"/>
                <a:ext cx="110160" cy="9720"/>
              </p14:xfrm>
            </p:contentPart>
          </mc:Choice>
          <mc:Fallback>
            <p:pic>
              <p:nvPicPr>
                <p:cNvPr id="266" name="墨迹 265">
                  <a:extLst>
                    <a:ext uri="{FF2B5EF4-FFF2-40B4-BE49-F238E27FC236}">
                      <a16:creationId xmlns:a16="http://schemas.microsoft.com/office/drawing/2014/main" id="{9347A201-C25C-CD69-3089-6ACD1713B3A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319905" y="5431312"/>
                  <a:ext cx="145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67" name="墨迹 266">
                  <a:extLst>
                    <a:ext uri="{FF2B5EF4-FFF2-40B4-BE49-F238E27FC236}">
                      <a16:creationId xmlns:a16="http://schemas.microsoft.com/office/drawing/2014/main" id="{8ED032A2-651F-8D67-6651-ED6364CA39E9}"/>
                    </a:ext>
                  </a:extLst>
                </p14:cNvPr>
                <p14:cNvContentPartPr/>
                <p14:nvPr/>
              </p14:nvContentPartPr>
              <p14:xfrm>
                <a:off x="10514665" y="5352472"/>
                <a:ext cx="137880" cy="362880"/>
              </p14:xfrm>
            </p:contentPart>
          </mc:Choice>
          <mc:Fallback>
            <p:pic>
              <p:nvPicPr>
                <p:cNvPr id="267" name="墨迹 266">
                  <a:extLst>
                    <a:ext uri="{FF2B5EF4-FFF2-40B4-BE49-F238E27FC236}">
                      <a16:creationId xmlns:a16="http://schemas.microsoft.com/office/drawing/2014/main" id="{8ED032A2-651F-8D67-6651-ED6364CA39E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497025" y="5334832"/>
                  <a:ext cx="1735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68" name="墨迹 267">
                  <a:extLst>
                    <a:ext uri="{FF2B5EF4-FFF2-40B4-BE49-F238E27FC236}">
                      <a16:creationId xmlns:a16="http://schemas.microsoft.com/office/drawing/2014/main" id="{59F855C2-C6FA-B4B2-51D1-FBBC59B727AD}"/>
                    </a:ext>
                  </a:extLst>
                </p14:cNvPr>
                <p14:cNvContentPartPr/>
                <p14:nvPr/>
              </p14:nvContentPartPr>
              <p14:xfrm>
                <a:off x="10779625" y="5413672"/>
                <a:ext cx="82800" cy="37800"/>
              </p14:xfrm>
            </p:contentPart>
          </mc:Choice>
          <mc:Fallback>
            <p:pic>
              <p:nvPicPr>
                <p:cNvPr id="268" name="墨迹 267">
                  <a:extLst>
                    <a:ext uri="{FF2B5EF4-FFF2-40B4-BE49-F238E27FC236}">
                      <a16:creationId xmlns:a16="http://schemas.microsoft.com/office/drawing/2014/main" id="{59F855C2-C6FA-B4B2-51D1-FBBC59B727A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761625" y="5395672"/>
                  <a:ext cx="118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69" name="墨迹 268">
                  <a:extLst>
                    <a:ext uri="{FF2B5EF4-FFF2-40B4-BE49-F238E27FC236}">
                      <a16:creationId xmlns:a16="http://schemas.microsoft.com/office/drawing/2014/main" id="{5611AA2D-8DA0-13A8-C555-CF9E3BA96FDF}"/>
                    </a:ext>
                  </a:extLst>
                </p14:cNvPr>
                <p14:cNvContentPartPr/>
                <p14:nvPr/>
              </p14:nvContentPartPr>
              <p14:xfrm>
                <a:off x="10785745" y="5381992"/>
                <a:ext cx="201240" cy="380520"/>
              </p14:xfrm>
            </p:contentPart>
          </mc:Choice>
          <mc:Fallback>
            <p:pic>
              <p:nvPicPr>
                <p:cNvPr id="269" name="墨迹 268">
                  <a:extLst>
                    <a:ext uri="{FF2B5EF4-FFF2-40B4-BE49-F238E27FC236}">
                      <a16:creationId xmlns:a16="http://schemas.microsoft.com/office/drawing/2014/main" id="{5611AA2D-8DA0-13A8-C555-CF9E3BA96FD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768105" y="5364352"/>
                  <a:ext cx="2368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70" name="墨迹 269">
                  <a:extLst>
                    <a:ext uri="{FF2B5EF4-FFF2-40B4-BE49-F238E27FC236}">
                      <a16:creationId xmlns:a16="http://schemas.microsoft.com/office/drawing/2014/main" id="{36838AF1-7122-658A-B68D-59A15B9BD133}"/>
                    </a:ext>
                  </a:extLst>
                </p14:cNvPr>
                <p14:cNvContentPartPr/>
                <p14:nvPr/>
              </p14:nvContentPartPr>
              <p14:xfrm>
                <a:off x="11134585" y="5410432"/>
                <a:ext cx="145440" cy="59760"/>
              </p14:xfrm>
            </p:contentPart>
          </mc:Choice>
          <mc:Fallback>
            <p:pic>
              <p:nvPicPr>
                <p:cNvPr id="270" name="墨迹 269">
                  <a:extLst>
                    <a:ext uri="{FF2B5EF4-FFF2-40B4-BE49-F238E27FC236}">
                      <a16:creationId xmlns:a16="http://schemas.microsoft.com/office/drawing/2014/main" id="{36838AF1-7122-658A-B68D-59A15B9BD13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116945" y="5392432"/>
                  <a:ext cx="181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71" name="墨迹 270">
                  <a:extLst>
                    <a:ext uri="{FF2B5EF4-FFF2-40B4-BE49-F238E27FC236}">
                      <a16:creationId xmlns:a16="http://schemas.microsoft.com/office/drawing/2014/main" id="{2E678BF9-4A4A-2D02-93BE-CF1E887D8AEB}"/>
                    </a:ext>
                  </a:extLst>
                </p14:cNvPr>
                <p14:cNvContentPartPr/>
                <p14:nvPr/>
              </p14:nvContentPartPr>
              <p14:xfrm>
                <a:off x="11180665" y="5406112"/>
                <a:ext cx="11880" cy="93240"/>
              </p14:xfrm>
            </p:contentPart>
          </mc:Choice>
          <mc:Fallback>
            <p:pic>
              <p:nvPicPr>
                <p:cNvPr id="271" name="墨迹 270">
                  <a:extLst>
                    <a:ext uri="{FF2B5EF4-FFF2-40B4-BE49-F238E27FC236}">
                      <a16:creationId xmlns:a16="http://schemas.microsoft.com/office/drawing/2014/main" id="{2E678BF9-4A4A-2D02-93BE-CF1E887D8AE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162665" y="5388472"/>
                  <a:ext cx="47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72" name="墨迹 271">
                  <a:extLst>
                    <a:ext uri="{FF2B5EF4-FFF2-40B4-BE49-F238E27FC236}">
                      <a16:creationId xmlns:a16="http://schemas.microsoft.com/office/drawing/2014/main" id="{CA7CB26C-6F86-1120-E0F2-8156A9CF8D7F}"/>
                    </a:ext>
                  </a:extLst>
                </p14:cNvPr>
                <p14:cNvContentPartPr/>
                <p14:nvPr/>
              </p14:nvContentPartPr>
              <p14:xfrm>
                <a:off x="11170945" y="5378032"/>
                <a:ext cx="103320" cy="153000"/>
              </p14:xfrm>
            </p:contentPart>
          </mc:Choice>
          <mc:Fallback>
            <p:pic>
              <p:nvPicPr>
                <p:cNvPr id="272" name="墨迹 271">
                  <a:extLst>
                    <a:ext uri="{FF2B5EF4-FFF2-40B4-BE49-F238E27FC236}">
                      <a16:creationId xmlns:a16="http://schemas.microsoft.com/office/drawing/2014/main" id="{CA7CB26C-6F86-1120-E0F2-8156A9CF8D7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153305" y="5360392"/>
                  <a:ext cx="138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73" name="墨迹 272">
                  <a:extLst>
                    <a:ext uri="{FF2B5EF4-FFF2-40B4-BE49-F238E27FC236}">
                      <a16:creationId xmlns:a16="http://schemas.microsoft.com/office/drawing/2014/main" id="{E1528994-CC63-5483-93C0-9FBBACD5D5C5}"/>
                    </a:ext>
                  </a:extLst>
                </p14:cNvPr>
                <p14:cNvContentPartPr/>
                <p14:nvPr/>
              </p14:nvContentPartPr>
              <p14:xfrm>
                <a:off x="11149345" y="5623552"/>
                <a:ext cx="6480" cy="72360"/>
              </p14:xfrm>
            </p:contentPart>
          </mc:Choice>
          <mc:Fallback>
            <p:pic>
              <p:nvPicPr>
                <p:cNvPr id="273" name="墨迹 272">
                  <a:extLst>
                    <a:ext uri="{FF2B5EF4-FFF2-40B4-BE49-F238E27FC236}">
                      <a16:creationId xmlns:a16="http://schemas.microsoft.com/office/drawing/2014/main" id="{E1528994-CC63-5483-93C0-9FBBACD5D5C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131345" y="5605552"/>
                  <a:ext cx="42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74" name="墨迹 273">
                  <a:extLst>
                    <a:ext uri="{FF2B5EF4-FFF2-40B4-BE49-F238E27FC236}">
                      <a16:creationId xmlns:a16="http://schemas.microsoft.com/office/drawing/2014/main" id="{002EEB69-13E9-0C8B-B62B-F339D917CF45}"/>
                    </a:ext>
                  </a:extLst>
                </p14:cNvPr>
                <p14:cNvContentPartPr/>
                <p14:nvPr/>
              </p14:nvContentPartPr>
              <p14:xfrm>
                <a:off x="11155465" y="5464792"/>
                <a:ext cx="330120" cy="268920"/>
              </p14:xfrm>
            </p:contentPart>
          </mc:Choice>
          <mc:Fallback>
            <p:pic>
              <p:nvPicPr>
                <p:cNvPr id="274" name="墨迹 273">
                  <a:extLst>
                    <a:ext uri="{FF2B5EF4-FFF2-40B4-BE49-F238E27FC236}">
                      <a16:creationId xmlns:a16="http://schemas.microsoft.com/office/drawing/2014/main" id="{002EEB69-13E9-0C8B-B62B-F339D917CF4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137825" y="5446792"/>
                  <a:ext cx="365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75" name="墨迹 274">
                  <a:extLst>
                    <a:ext uri="{FF2B5EF4-FFF2-40B4-BE49-F238E27FC236}">
                      <a16:creationId xmlns:a16="http://schemas.microsoft.com/office/drawing/2014/main" id="{0B752AB6-E352-3C57-44C1-92992ACB04C8}"/>
                    </a:ext>
                  </a:extLst>
                </p14:cNvPr>
                <p14:cNvContentPartPr/>
                <p14:nvPr/>
              </p14:nvContentPartPr>
              <p14:xfrm>
                <a:off x="11614105" y="5431312"/>
                <a:ext cx="93960" cy="82080"/>
              </p14:xfrm>
            </p:contentPart>
          </mc:Choice>
          <mc:Fallback>
            <p:pic>
              <p:nvPicPr>
                <p:cNvPr id="275" name="墨迹 274">
                  <a:extLst>
                    <a:ext uri="{FF2B5EF4-FFF2-40B4-BE49-F238E27FC236}">
                      <a16:creationId xmlns:a16="http://schemas.microsoft.com/office/drawing/2014/main" id="{0B752AB6-E352-3C57-44C1-92992ACB04C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596465" y="5413312"/>
                  <a:ext cx="129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76" name="墨迹 275">
                  <a:extLst>
                    <a:ext uri="{FF2B5EF4-FFF2-40B4-BE49-F238E27FC236}">
                      <a16:creationId xmlns:a16="http://schemas.microsoft.com/office/drawing/2014/main" id="{45A19093-2A2E-23D0-7331-4C8B329B3A34}"/>
                    </a:ext>
                  </a:extLst>
                </p14:cNvPr>
                <p14:cNvContentPartPr/>
                <p14:nvPr/>
              </p14:nvContentPartPr>
              <p14:xfrm>
                <a:off x="11611945" y="5574232"/>
                <a:ext cx="2520" cy="45360"/>
              </p14:xfrm>
            </p:contentPart>
          </mc:Choice>
          <mc:Fallback>
            <p:pic>
              <p:nvPicPr>
                <p:cNvPr id="276" name="墨迹 275">
                  <a:extLst>
                    <a:ext uri="{FF2B5EF4-FFF2-40B4-BE49-F238E27FC236}">
                      <a16:creationId xmlns:a16="http://schemas.microsoft.com/office/drawing/2014/main" id="{45A19093-2A2E-23D0-7331-4C8B329B3A3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594305" y="5556592"/>
                  <a:ext cx="38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77" name="墨迹 276">
                  <a:extLst>
                    <a:ext uri="{FF2B5EF4-FFF2-40B4-BE49-F238E27FC236}">
                      <a16:creationId xmlns:a16="http://schemas.microsoft.com/office/drawing/2014/main" id="{3B345201-78A5-D69A-4ED8-61C7E89A0D7B}"/>
                    </a:ext>
                  </a:extLst>
                </p14:cNvPr>
                <p14:cNvContentPartPr/>
                <p14:nvPr/>
              </p14:nvContentPartPr>
              <p14:xfrm>
                <a:off x="11600425" y="5569912"/>
                <a:ext cx="81360" cy="94680"/>
              </p14:xfrm>
            </p:contentPart>
          </mc:Choice>
          <mc:Fallback>
            <p:pic>
              <p:nvPicPr>
                <p:cNvPr id="277" name="墨迹 276">
                  <a:extLst>
                    <a:ext uri="{FF2B5EF4-FFF2-40B4-BE49-F238E27FC236}">
                      <a16:creationId xmlns:a16="http://schemas.microsoft.com/office/drawing/2014/main" id="{3B345201-78A5-D69A-4ED8-61C7E89A0D7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582785" y="5552272"/>
                  <a:ext cx="117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78" name="墨迹 277">
                  <a:extLst>
                    <a:ext uri="{FF2B5EF4-FFF2-40B4-BE49-F238E27FC236}">
                      <a16:creationId xmlns:a16="http://schemas.microsoft.com/office/drawing/2014/main" id="{53D040A1-C602-B55E-F9ED-01B6E53A6FBE}"/>
                    </a:ext>
                  </a:extLst>
                </p14:cNvPr>
                <p14:cNvContentPartPr/>
                <p14:nvPr/>
              </p14:nvContentPartPr>
              <p14:xfrm>
                <a:off x="11579905" y="5689792"/>
                <a:ext cx="381960" cy="94680"/>
              </p14:xfrm>
            </p:contentPart>
          </mc:Choice>
          <mc:Fallback>
            <p:pic>
              <p:nvPicPr>
                <p:cNvPr id="278" name="墨迹 277">
                  <a:extLst>
                    <a:ext uri="{FF2B5EF4-FFF2-40B4-BE49-F238E27FC236}">
                      <a16:creationId xmlns:a16="http://schemas.microsoft.com/office/drawing/2014/main" id="{53D040A1-C602-B55E-F9ED-01B6E53A6FB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562265" y="5672152"/>
                  <a:ext cx="41760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81" name="墨迹 280">
                <a:extLst>
                  <a:ext uri="{FF2B5EF4-FFF2-40B4-BE49-F238E27FC236}">
                    <a16:creationId xmlns:a16="http://schemas.microsoft.com/office/drawing/2014/main" id="{F7ECC67B-E36D-A796-E935-2862BE6A5C1F}"/>
                  </a:ext>
                </a:extLst>
              </p14:cNvPr>
              <p14:cNvContentPartPr/>
              <p14:nvPr/>
            </p14:nvContentPartPr>
            <p14:xfrm>
              <a:off x="1872865" y="2680192"/>
              <a:ext cx="15120" cy="3600"/>
            </p14:xfrm>
          </p:contentPart>
        </mc:Choice>
        <mc:Fallback>
          <p:pic>
            <p:nvPicPr>
              <p:cNvPr id="281" name="墨迹 280">
                <a:extLst>
                  <a:ext uri="{FF2B5EF4-FFF2-40B4-BE49-F238E27FC236}">
                    <a16:creationId xmlns:a16="http://schemas.microsoft.com/office/drawing/2014/main" id="{F7ECC67B-E36D-A796-E935-2862BE6A5C1F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1854865" y="2662192"/>
                <a:ext cx="507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86" name="墨迹 285">
                <a:extLst>
                  <a:ext uri="{FF2B5EF4-FFF2-40B4-BE49-F238E27FC236}">
                    <a16:creationId xmlns:a16="http://schemas.microsoft.com/office/drawing/2014/main" id="{9DE7ABEC-FC50-5675-93FA-4ECDB664F495}"/>
                  </a:ext>
                </a:extLst>
              </p14:cNvPr>
              <p14:cNvContentPartPr/>
              <p14:nvPr/>
            </p14:nvContentPartPr>
            <p14:xfrm>
              <a:off x="38665" y="2874232"/>
              <a:ext cx="64080" cy="360"/>
            </p14:xfrm>
          </p:contentPart>
        </mc:Choice>
        <mc:Fallback>
          <p:pic>
            <p:nvPicPr>
              <p:cNvPr id="286" name="墨迹 285">
                <a:extLst>
                  <a:ext uri="{FF2B5EF4-FFF2-40B4-BE49-F238E27FC236}">
                    <a16:creationId xmlns:a16="http://schemas.microsoft.com/office/drawing/2014/main" id="{9DE7ABEC-FC50-5675-93FA-4ECDB664F495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20665" y="2856592"/>
                <a:ext cx="9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87" name="墨迹 286">
                <a:extLst>
                  <a:ext uri="{FF2B5EF4-FFF2-40B4-BE49-F238E27FC236}">
                    <a16:creationId xmlns:a16="http://schemas.microsoft.com/office/drawing/2014/main" id="{606CDE5E-9C62-910A-CDCC-5BBB01220B04}"/>
                  </a:ext>
                </a:extLst>
              </p14:cNvPr>
              <p14:cNvContentPartPr/>
              <p14:nvPr/>
            </p14:nvContentPartPr>
            <p14:xfrm>
              <a:off x="189145" y="2838952"/>
              <a:ext cx="193680" cy="36000"/>
            </p14:xfrm>
          </p:contentPart>
        </mc:Choice>
        <mc:Fallback>
          <p:pic>
            <p:nvPicPr>
              <p:cNvPr id="287" name="墨迹 286">
                <a:extLst>
                  <a:ext uri="{FF2B5EF4-FFF2-40B4-BE49-F238E27FC236}">
                    <a16:creationId xmlns:a16="http://schemas.microsoft.com/office/drawing/2014/main" id="{606CDE5E-9C62-910A-CDCC-5BBB01220B04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171145" y="2820952"/>
                <a:ext cx="2293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88" name="墨迹 287">
                <a:extLst>
                  <a:ext uri="{FF2B5EF4-FFF2-40B4-BE49-F238E27FC236}">
                    <a16:creationId xmlns:a16="http://schemas.microsoft.com/office/drawing/2014/main" id="{A82A031F-40BD-2F85-2143-A32A26078047}"/>
                  </a:ext>
                </a:extLst>
              </p14:cNvPr>
              <p14:cNvContentPartPr/>
              <p14:nvPr/>
            </p14:nvContentPartPr>
            <p14:xfrm>
              <a:off x="503425" y="2833552"/>
              <a:ext cx="225000" cy="16920"/>
            </p14:xfrm>
          </p:contentPart>
        </mc:Choice>
        <mc:Fallback>
          <p:pic>
            <p:nvPicPr>
              <p:cNvPr id="288" name="墨迹 287">
                <a:extLst>
                  <a:ext uri="{FF2B5EF4-FFF2-40B4-BE49-F238E27FC236}">
                    <a16:creationId xmlns:a16="http://schemas.microsoft.com/office/drawing/2014/main" id="{A82A031F-40BD-2F85-2143-A32A26078047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485425" y="2815912"/>
                <a:ext cx="2606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89" name="墨迹 288">
                <a:extLst>
                  <a:ext uri="{FF2B5EF4-FFF2-40B4-BE49-F238E27FC236}">
                    <a16:creationId xmlns:a16="http://schemas.microsoft.com/office/drawing/2014/main" id="{4F14B211-C1E1-29DB-6CFD-AFCC9F4712FD}"/>
                  </a:ext>
                </a:extLst>
              </p14:cNvPr>
              <p14:cNvContentPartPr/>
              <p14:nvPr/>
            </p14:nvContentPartPr>
            <p14:xfrm>
              <a:off x="826345" y="2838952"/>
              <a:ext cx="302400" cy="6480"/>
            </p14:xfrm>
          </p:contentPart>
        </mc:Choice>
        <mc:Fallback>
          <p:pic>
            <p:nvPicPr>
              <p:cNvPr id="289" name="墨迹 288">
                <a:extLst>
                  <a:ext uri="{FF2B5EF4-FFF2-40B4-BE49-F238E27FC236}">
                    <a16:creationId xmlns:a16="http://schemas.microsoft.com/office/drawing/2014/main" id="{4F14B211-C1E1-29DB-6CFD-AFCC9F4712FD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808345" y="2820952"/>
                <a:ext cx="3380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90" name="墨迹 289">
                <a:extLst>
                  <a:ext uri="{FF2B5EF4-FFF2-40B4-BE49-F238E27FC236}">
                    <a16:creationId xmlns:a16="http://schemas.microsoft.com/office/drawing/2014/main" id="{82C81180-8182-0346-196D-31C3B81ED9D4}"/>
                  </a:ext>
                </a:extLst>
              </p14:cNvPr>
              <p14:cNvContentPartPr/>
              <p14:nvPr/>
            </p14:nvContentPartPr>
            <p14:xfrm>
              <a:off x="1218745" y="2838952"/>
              <a:ext cx="273960" cy="8640"/>
            </p14:xfrm>
          </p:contentPart>
        </mc:Choice>
        <mc:Fallback>
          <p:pic>
            <p:nvPicPr>
              <p:cNvPr id="290" name="墨迹 289">
                <a:extLst>
                  <a:ext uri="{FF2B5EF4-FFF2-40B4-BE49-F238E27FC236}">
                    <a16:creationId xmlns:a16="http://schemas.microsoft.com/office/drawing/2014/main" id="{82C81180-8182-0346-196D-31C3B81ED9D4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1201105" y="2820952"/>
                <a:ext cx="309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91" name="墨迹 290">
                <a:extLst>
                  <a:ext uri="{FF2B5EF4-FFF2-40B4-BE49-F238E27FC236}">
                    <a16:creationId xmlns:a16="http://schemas.microsoft.com/office/drawing/2014/main" id="{7E21DDBA-CDA4-FF92-84D5-A34CA5EB3650}"/>
                  </a:ext>
                </a:extLst>
              </p14:cNvPr>
              <p14:cNvContentPartPr/>
              <p14:nvPr/>
            </p14:nvContentPartPr>
            <p14:xfrm>
              <a:off x="1646065" y="2847232"/>
              <a:ext cx="389880" cy="23760"/>
            </p14:xfrm>
          </p:contentPart>
        </mc:Choice>
        <mc:Fallback>
          <p:pic>
            <p:nvPicPr>
              <p:cNvPr id="291" name="墨迹 290">
                <a:extLst>
                  <a:ext uri="{FF2B5EF4-FFF2-40B4-BE49-F238E27FC236}">
                    <a16:creationId xmlns:a16="http://schemas.microsoft.com/office/drawing/2014/main" id="{7E21DDBA-CDA4-FF92-84D5-A34CA5EB3650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1628425" y="2829232"/>
                <a:ext cx="4255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92" name="墨迹 291">
                <a:extLst>
                  <a:ext uri="{FF2B5EF4-FFF2-40B4-BE49-F238E27FC236}">
                    <a16:creationId xmlns:a16="http://schemas.microsoft.com/office/drawing/2014/main" id="{D558164D-4212-CBFE-9D66-9FD675372C76}"/>
                  </a:ext>
                </a:extLst>
              </p14:cNvPr>
              <p14:cNvContentPartPr/>
              <p14:nvPr/>
            </p14:nvContentPartPr>
            <p14:xfrm>
              <a:off x="2122345" y="2801152"/>
              <a:ext cx="299160" cy="51480"/>
            </p14:xfrm>
          </p:contentPart>
        </mc:Choice>
        <mc:Fallback>
          <p:pic>
            <p:nvPicPr>
              <p:cNvPr id="292" name="墨迹 291">
                <a:extLst>
                  <a:ext uri="{FF2B5EF4-FFF2-40B4-BE49-F238E27FC236}">
                    <a16:creationId xmlns:a16="http://schemas.microsoft.com/office/drawing/2014/main" id="{D558164D-4212-CBFE-9D66-9FD675372C76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2104705" y="2783512"/>
                <a:ext cx="3348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93" name="墨迹 292">
                <a:extLst>
                  <a:ext uri="{FF2B5EF4-FFF2-40B4-BE49-F238E27FC236}">
                    <a16:creationId xmlns:a16="http://schemas.microsoft.com/office/drawing/2014/main" id="{82B5FC6A-7D31-696F-868D-0AA43679936B}"/>
                  </a:ext>
                </a:extLst>
              </p14:cNvPr>
              <p14:cNvContentPartPr/>
              <p14:nvPr/>
            </p14:nvContentPartPr>
            <p14:xfrm>
              <a:off x="2586025" y="2808712"/>
              <a:ext cx="219600" cy="16200"/>
            </p14:xfrm>
          </p:contentPart>
        </mc:Choice>
        <mc:Fallback>
          <p:pic>
            <p:nvPicPr>
              <p:cNvPr id="293" name="墨迹 292">
                <a:extLst>
                  <a:ext uri="{FF2B5EF4-FFF2-40B4-BE49-F238E27FC236}">
                    <a16:creationId xmlns:a16="http://schemas.microsoft.com/office/drawing/2014/main" id="{82B5FC6A-7D31-696F-868D-0AA43679936B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2568385" y="2790712"/>
                <a:ext cx="2552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301" name="墨迹 300">
                <a:extLst>
                  <a:ext uri="{FF2B5EF4-FFF2-40B4-BE49-F238E27FC236}">
                    <a16:creationId xmlns:a16="http://schemas.microsoft.com/office/drawing/2014/main" id="{8039E990-D014-1043-FE3D-B3563C3C8DA2}"/>
                  </a:ext>
                </a:extLst>
              </p14:cNvPr>
              <p14:cNvContentPartPr/>
              <p14:nvPr/>
            </p14:nvContentPartPr>
            <p14:xfrm>
              <a:off x="2905705" y="2870272"/>
              <a:ext cx="7560" cy="24480"/>
            </p14:xfrm>
          </p:contentPart>
        </mc:Choice>
        <mc:Fallback>
          <p:pic>
            <p:nvPicPr>
              <p:cNvPr id="301" name="墨迹 300">
                <a:extLst>
                  <a:ext uri="{FF2B5EF4-FFF2-40B4-BE49-F238E27FC236}">
                    <a16:creationId xmlns:a16="http://schemas.microsoft.com/office/drawing/2014/main" id="{8039E990-D014-1043-FE3D-B3563C3C8DA2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2888065" y="2852272"/>
                <a:ext cx="432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302" name="墨迹 301">
                <a:extLst>
                  <a:ext uri="{FF2B5EF4-FFF2-40B4-BE49-F238E27FC236}">
                    <a16:creationId xmlns:a16="http://schemas.microsoft.com/office/drawing/2014/main" id="{E0F7909F-4801-BB50-24F2-FD7798E3F1D9}"/>
                  </a:ext>
                </a:extLst>
              </p14:cNvPr>
              <p14:cNvContentPartPr/>
              <p14:nvPr/>
            </p14:nvContentPartPr>
            <p14:xfrm>
              <a:off x="2922625" y="3019672"/>
              <a:ext cx="7560" cy="399240"/>
            </p14:xfrm>
          </p:contentPart>
        </mc:Choice>
        <mc:Fallback>
          <p:pic>
            <p:nvPicPr>
              <p:cNvPr id="302" name="墨迹 301">
                <a:extLst>
                  <a:ext uri="{FF2B5EF4-FFF2-40B4-BE49-F238E27FC236}">
                    <a16:creationId xmlns:a16="http://schemas.microsoft.com/office/drawing/2014/main" id="{E0F7909F-4801-BB50-24F2-FD7798E3F1D9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2904625" y="3001672"/>
                <a:ext cx="432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303" name="墨迹 302">
                <a:extLst>
                  <a:ext uri="{FF2B5EF4-FFF2-40B4-BE49-F238E27FC236}">
                    <a16:creationId xmlns:a16="http://schemas.microsoft.com/office/drawing/2014/main" id="{92C78076-5F25-F7BB-A253-E260456CA671}"/>
                  </a:ext>
                </a:extLst>
              </p14:cNvPr>
              <p14:cNvContentPartPr/>
              <p14:nvPr/>
            </p14:nvContentPartPr>
            <p14:xfrm>
              <a:off x="2924785" y="3564712"/>
              <a:ext cx="15120" cy="245880"/>
            </p14:xfrm>
          </p:contentPart>
        </mc:Choice>
        <mc:Fallback>
          <p:pic>
            <p:nvPicPr>
              <p:cNvPr id="303" name="墨迹 302">
                <a:extLst>
                  <a:ext uri="{FF2B5EF4-FFF2-40B4-BE49-F238E27FC236}">
                    <a16:creationId xmlns:a16="http://schemas.microsoft.com/office/drawing/2014/main" id="{92C78076-5F25-F7BB-A253-E260456CA671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2906785" y="3547072"/>
                <a:ext cx="5076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DC2CEED0-D186-3E39-B60A-8AD84999C3BF}"/>
              </a:ext>
            </a:extLst>
          </p:cNvPr>
          <p:cNvGrpSpPr/>
          <p:nvPr/>
        </p:nvGrpSpPr>
        <p:grpSpPr>
          <a:xfrm>
            <a:off x="2950705" y="3948112"/>
            <a:ext cx="41400" cy="811800"/>
            <a:chOff x="2950705" y="3948112"/>
            <a:chExt cx="41400" cy="81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04" name="墨迹 303">
                  <a:extLst>
                    <a:ext uri="{FF2B5EF4-FFF2-40B4-BE49-F238E27FC236}">
                      <a16:creationId xmlns:a16="http://schemas.microsoft.com/office/drawing/2014/main" id="{A15F059A-8ADF-504D-384C-7F6A410999D3}"/>
                    </a:ext>
                  </a:extLst>
                </p14:cNvPr>
                <p14:cNvContentPartPr/>
                <p14:nvPr/>
              </p14:nvContentPartPr>
              <p14:xfrm>
                <a:off x="2950705" y="3948112"/>
                <a:ext cx="15120" cy="357480"/>
              </p14:xfrm>
            </p:contentPart>
          </mc:Choice>
          <mc:Fallback>
            <p:pic>
              <p:nvPicPr>
                <p:cNvPr id="304" name="墨迹 303">
                  <a:extLst>
                    <a:ext uri="{FF2B5EF4-FFF2-40B4-BE49-F238E27FC236}">
                      <a16:creationId xmlns:a16="http://schemas.microsoft.com/office/drawing/2014/main" id="{A15F059A-8ADF-504D-384C-7F6A410999D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933065" y="3930112"/>
                  <a:ext cx="507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05" name="墨迹 304">
                  <a:extLst>
                    <a:ext uri="{FF2B5EF4-FFF2-40B4-BE49-F238E27FC236}">
                      <a16:creationId xmlns:a16="http://schemas.microsoft.com/office/drawing/2014/main" id="{275264DD-FBED-285B-49C4-7293181B40D4}"/>
                    </a:ext>
                  </a:extLst>
                </p14:cNvPr>
                <p14:cNvContentPartPr/>
                <p14:nvPr/>
              </p14:nvContentPartPr>
              <p14:xfrm>
                <a:off x="2965465" y="4409632"/>
                <a:ext cx="26640" cy="350280"/>
              </p14:xfrm>
            </p:contentPart>
          </mc:Choice>
          <mc:Fallback>
            <p:pic>
              <p:nvPicPr>
                <p:cNvPr id="305" name="墨迹 304">
                  <a:extLst>
                    <a:ext uri="{FF2B5EF4-FFF2-40B4-BE49-F238E27FC236}">
                      <a16:creationId xmlns:a16="http://schemas.microsoft.com/office/drawing/2014/main" id="{275264DD-FBED-285B-49C4-7293181B40D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947465" y="4391992"/>
                  <a:ext cx="6228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306" name="墨迹 305">
                <a:extLst>
                  <a:ext uri="{FF2B5EF4-FFF2-40B4-BE49-F238E27FC236}">
                    <a16:creationId xmlns:a16="http://schemas.microsoft.com/office/drawing/2014/main" id="{B675F25B-5D54-6016-17CF-82DBE635B095}"/>
                  </a:ext>
                </a:extLst>
              </p14:cNvPr>
              <p14:cNvContentPartPr/>
              <p14:nvPr/>
            </p14:nvContentPartPr>
            <p14:xfrm>
              <a:off x="3018745" y="4978072"/>
              <a:ext cx="14040" cy="457920"/>
            </p14:xfrm>
          </p:contentPart>
        </mc:Choice>
        <mc:Fallback>
          <p:pic>
            <p:nvPicPr>
              <p:cNvPr id="306" name="墨迹 305">
                <a:extLst>
                  <a:ext uri="{FF2B5EF4-FFF2-40B4-BE49-F238E27FC236}">
                    <a16:creationId xmlns:a16="http://schemas.microsoft.com/office/drawing/2014/main" id="{B675F25B-5D54-6016-17CF-82DBE635B095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3000745" y="4960072"/>
                <a:ext cx="49680" cy="49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组合 327">
            <a:extLst>
              <a:ext uri="{FF2B5EF4-FFF2-40B4-BE49-F238E27FC236}">
                <a16:creationId xmlns:a16="http://schemas.microsoft.com/office/drawing/2014/main" id="{5E9A5F93-8348-5AF6-D363-28BC4C81AF72}"/>
              </a:ext>
            </a:extLst>
          </p:cNvPr>
          <p:cNvGrpSpPr/>
          <p:nvPr/>
        </p:nvGrpSpPr>
        <p:grpSpPr>
          <a:xfrm>
            <a:off x="106345" y="3009232"/>
            <a:ext cx="1542240" cy="435600"/>
            <a:chOff x="106345" y="3009232"/>
            <a:chExt cx="1542240" cy="4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11" name="墨迹 310">
                  <a:extLst>
                    <a:ext uri="{FF2B5EF4-FFF2-40B4-BE49-F238E27FC236}">
                      <a16:creationId xmlns:a16="http://schemas.microsoft.com/office/drawing/2014/main" id="{6C8A4866-33EB-7AF1-B98F-C9935020A546}"/>
                    </a:ext>
                  </a:extLst>
                </p14:cNvPr>
                <p14:cNvContentPartPr/>
                <p14:nvPr/>
              </p14:nvContentPartPr>
              <p14:xfrm>
                <a:off x="117865" y="3094912"/>
                <a:ext cx="108000" cy="60840"/>
              </p14:xfrm>
            </p:contentPart>
          </mc:Choice>
          <mc:Fallback>
            <p:pic>
              <p:nvPicPr>
                <p:cNvPr id="311" name="墨迹 310">
                  <a:extLst>
                    <a:ext uri="{FF2B5EF4-FFF2-40B4-BE49-F238E27FC236}">
                      <a16:creationId xmlns:a16="http://schemas.microsoft.com/office/drawing/2014/main" id="{6C8A4866-33EB-7AF1-B98F-C9935020A54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0225" y="3076912"/>
                  <a:ext cx="143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12" name="墨迹 311">
                  <a:extLst>
                    <a:ext uri="{FF2B5EF4-FFF2-40B4-BE49-F238E27FC236}">
                      <a16:creationId xmlns:a16="http://schemas.microsoft.com/office/drawing/2014/main" id="{A77670D2-86E1-6321-F27F-49E1D4BFD93F}"/>
                    </a:ext>
                  </a:extLst>
                </p14:cNvPr>
                <p14:cNvContentPartPr/>
                <p14:nvPr/>
              </p14:nvContentPartPr>
              <p14:xfrm>
                <a:off x="152425" y="3029032"/>
                <a:ext cx="78840" cy="357840"/>
              </p14:xfrm>
            </p:contentPart>
          </mc:Choice>
          <mc:Fallback>
            <p:pic>
              <p:nvPicPr>
                <p:cNvPr id="312" name="墨迹 311">
                  <a:extLst>
                    <a:ext uri="{FF2B5EF4-FFF2-40B4-BE49-F238E27FC236}">
                      <a16:creationId xmlns:a16="http://schemas.microsoft.com/office/drawing/2014/main" id="{A77670D2-86E1-6321-F27F-49E1D4BFD93F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34785" y="3011032"/>
                  <a:ext cx="1144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13" name="墨迹 312">
                  <a:extLst>
                    <a:ext uri="{FF2B5EF4-FFF2-40B4-BE49-F238E27FC236}">
                      <a16:creationId xmlns:a16="http://schemas.microsoft.com/office/drawing/2014/main" id="{852194CB-C300-E671-0DA1-00CB1EA7456A}"/>
                    </a:ext>
                  </a:extLst>
                </p14:cNvPr>
                <p14:cNvContentPartPr/>
                <p14:nvPr/>
              </p14:nvContentPartPr>
              <p14:xfrm>
                <a:off x="106345" y="3193912"/>
                <a:ext cx="167400" cy="104760"/>
              </p14:xfrm>
            </p:contentPart>
          </mc:Choice>
          <mc:Fallback>
            <p:pic>
              <p:nvPicPr>
                <p:cNvPr id="313" name="墨迹 312">
                  <a:extLst>
                    <a:ext uri="{FF2B5EF4-FFF2-40B4-BE49-F238E27FC236}">
                      <a16:creationId xmlns:a16="http://schemas.microsoft.com/office/drawing/2014/main" id="{852194CB-C300-E671-0DA1-00CB1EA7456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8705" y="3176272"/>
                  <a:ext cx="203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16" name="墨迹 315">
                  <a:extLst>
                    <a:ext uri="{FF2B5EF4-FFF2-40B4-BE49-F238E27FC236}">
                      <a16:creationId xmlns:a16="http://schemas.microsoft.com/office/drawing/2014/main" id="{799BC924-0EE7-F38F-FB69-BDC559F1FE69}"/>
                    </a:ext>
                  </a:extLst>
                </p14:cNvPr>
                <p14:cNvContentPartPr/>
                <p14:nvPr/>
              </p14:nvContentPartPr>
              <p14:xfrm>
                <a:off x="302905" y="3071512"/>
                <a:ext cx="118800" cy="18360"/>
              </p14:xfrm>
            </p:contentPart>
          </mc:Choice>
          <mc:Fallback>
            <p:pic>
              <p:nvPicPr>
                <p:cNvPr id="316" name="墨迹 315">
                  <a:extLst>
                    <a:ext uri="{FF2B5EF4-FFF2-40B4-BE49-F238E27FC236}">
                      <a16:creationId xmlns:a16="http://schemas.microsoft.com/office/drawing/2014/main" id="{799BC924-0EE7-F38F-FB69-BDC559F1FE69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84905" y="3053872"/>
                  <a:ext cx="154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17" name="墨迹 316">
                  <a:extLst>
                    <a:ext uri="{FF2B5EF4-FFF2-40B4-BE49-F238E27FC236}">
                      <a16:creationId xmlns:a16="http://schemas.microsoft.com/office/drawing/2014/main" id="{E332B9A0-6D51-9EFF-D5C2-4D6C80C54F60}"/>
                    </a:ext>
                  </a:extLst>
                </p14:cNvPr>
                <p14:cNvContentPartPr/>
                <p14:nvPr/>
              </p14:nvContentPartPr>
              <p14:xfrm>
                <a:off x="365545" y="3106072"/>
                <a:ext cx="79920" cy="272160"/>
              </p14:xfrm>
            </p:contentPart>
          </mc:Choice>
          <mc:Fallback>
            <p:pic>
              <p:nvPicPr>
                <p:cNvPr id="317" name="墨迹 316">
                  <a:extLst>
                    <a:ext uri="{FF2B5EF4-FFF2-40B4-BE49-F238E27FC236}">
                      <a16:creationId xmlns:a16="http://schemas.microsoft.com/office/drawing/2014/main" id="{E332B9A0-6D51-9EFF-D5C2-4D6C80C54F6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47545" y="3088432"/>
                  <a:ext cx="1155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18" name="墨迹 317">
                  <a:extLst>
                    <a:ext uri="{FF2B5EF4-FFF2-40B4-BE49-F238E27FC236}">
                      <a16:creationId xmlns:a16="http://schemas.microsoft.com/office/drawing/2014/main" id="{FFB6C886-3842-5652-D753-D92BB3118227}"/>
                    </a:ext>
                  </a:extLst>
                </p14:cNvPr>
                <p14:cNvContentPartPr/>
                <p14:nvPr/>
              </p14:nvContentPartPr>
              <p14:xfrm>
                <a:off x="530425" y="3049912"/>
                <a:ext cx="52560" cy="218520"/>
              </p14:xfrm>
            </p:contentPart>
          </mc:Choice>
          <mc:Fallback>
            <p:pic>
              <p:nvPicPr>
                <p:cNvPr id="318" name="墨迹 317">
                  <a:extLst>
                    <a:ext uri="{FF2B5EF4-FFF2-40B4-BE49-F238E27FC236}">
                      <a16:creationId xmlns:a16="http://schemas.microsoft.com/office/drawing/2014/main" id="{FFB6C886-3842-5652-D753-D92BB311822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12785" y="3031912"/>
                  <a:ext cx="88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19" name="墨迹 318">
                  <a:extLst>
                    <a:ext uri="{FF2B5EF4-FFF2-40B4-BE49-F238E27FC236}">
                      <a16:creationId xmlns:a16="http://schemas.microsoft.com/office/drawing/2014/main" id="{15C8B1FD-7F2C-0761-A778-F066D560F319}"/>
                    </a:ext>
                  </a:extLst>
                </p14:cNvPr>
                <p14:cNvContentPartPr/>
                <p14:nvPr/>
              </p14:nvContentPartPr>
              <p14:xfrm>
                <a:off x="570385" y="3130912"/>
                <a:ext cx="131040" cy="313920"/>
              </p14:xfrm>
            </p:contentPart>
          </mc:Choice>
          <mc:Fallback>
            <p:pic>
              <p:nvPicPr>
                <p:cNvPr id="319" name="墨迹 318">
                  <a:extLst>
                    <a:ext uri="{FF2B5EF4-FFF2-40B4-BE49-F238E27FC236}">
                      <a16:creationId xmlns:a16="http://schemas.microsoft.com/office/drawing/2014/main" id="{15C8B1FD-7F2C-0761-A778-F066D560F31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52385" y="3112912"/>
                  <a:ext cx="1666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20" name="墨迹 319">
                  <a:extLst>
                    <a:ext uri="{FF2B5EF4-FFF2-40B4-BE49-F238E27FC236}">
                      <a16:creationId xmlns:a16="http://schemas.microsoft.com/office/drawing/2014/main" id="{E51A533C-6710-5383-00E4-DEDCD7840F69}"/>
                    </a:ext>
                  </a:extLst>
                </p14:cNvPr>
                <p14:cNvContentPartPr/>
                <p14:nvPr/>
              </p14:nvContentPartPr>
              <p14:xfrm>
                <a:off x="736345" y="3120832"/>
                <a:ext cx="148680" cy="96840"/>
              </p14:xfrm>
            </p:contentPart>
          </mc:Choice>
          <mc:Fallback>
            <p:pic>
              <p:nvPicPr>
                <p:cNvPr id="320" name="墨迹 319">
                  <a:extLst>
                    <a:ext uri="{FF2B5EF4-FFF2-40B4-BE49-F238E27FC236}">
                      <a16:creationId xmlns:a16="http://schemas.microsoft.com/office/drawing/2014/main" id="{E51A533C-6710-5383-00E4-DEDCD7840F6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18345" y="3103192"/>
                  <a:ext cx="184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21" name="墨迹 320">
                  <a:extLst>
                    <a:ext uri="{FF2B5EF4-FFF2-40B4-BE49-F238E27FC236}">
                      <a16:creationId xmlns:a16="http://schemas.microsoft.com/office/drawing/2014/main" id="{E6F28465-9CF4-9FAB-75A9-BD97C3262F28}"/>
                    </a:ext>
                  </a:extLst>
                </p14:cNvPr>
                <p14:cNvContentPartPr/>
                <p14:nvPr/>
              </p14:nvContentPartPr>
              <p14:xfrm>
                <a:off x="804385" y="3122992"/>
                <a:ext cx="22320" cy="126720"/>
              </p14:xfrm>
            </p:contentPart>
          </mc:Choice>
          <mc:Fallback>
            <p:pic>
              <p:nvPicPr>
                <p:cNvPr id="321" name="墨迹 320">
                  <a:extLst>
                    <a:ext uri="{FF2B5EF4-FFF2-40B4-BE49-F238E27FC236}">
                      <a16:creationId xmlns:a16="http://schemas.microsoft.com/office/drawing/2014/main" id="{E6F28465-9CF4-9FAB-75A9-BD97C3262F2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86385" y="3104992"/>
                  <a:ext cx="57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22" name="墨迹 321">
                  <a:extLst>
                    <a:ext uri="{FF2B5EF4-FFF2-40B4-BE49-F238E27FC236}">
                      <a16:creationId xmlns:a16="http://schemas.microsoft.com/office/drawing/2014/main" id="{050C1452-7F9F-E537-9A18-3ACC8A20F985}"/>
                    </a:ext>
                  </a:extLst>
                </p14:cNvPr>
                <p14:cNvContentPartPr/>
                <p14:nvPr/>
              </p14:nvContentPartPr>
              <p14:xfrm>
                <a:off x="783865" y="3102112"/>
                <a:ext cx="201240" cy="249480"/>
              </p14:xfrm>
            </p:contentPart>
          </mc:Choice>
          <mc:Fallback>
            <p:pic>
              <p:nvPicPr>
                <p:cNvPr id="322" name="墨迹 321">
                  <a:extLst>
                    <a:ext uri="{FF2B5EF4-FFF2-40B4-BE49-F238E27FC236}">
                      <a16:creationId xmlns:a16="http://schemas.microsoft.com/office/drawing/2014/main" id="{050C1452-7F9F-E537-9A18-3ACC8A20F98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66225" y="3084112"/>
                  <a:ext cx="236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23" name="墨迹 322">
                  <a:extLst>
                    <a:ext uri="{FF2B5EF4-FFF2-40B4-BE49-F238E27FC236}">
                      <a16:creationId xmlns:a16="http://schemas.microsoft.com/office/drawing/2014/main" id="{74017C78-33BC-1E66-8300-353A4F5CDF1B}"/>
                    </a:ext>
                  </a:extLst>
                </p14:cNvPr>
                <p14:cNvContentPartPr/>
                <p14:nvPr/>
              </p14:nvContentPartPr>
              <p14:xfrm>
                <a:off x="1049545" y="3084472"/>
                <a:ext cx="109080" cy="96480"/>
              </p14:xfrm>
            </p:contentPart>
          </mc:Choice>
          <mc:Fallback>
            <p:pic>
              <p:nvPicPr>
                <p:cNvPr id="323" name="墨迹 322">
                  <a:extLst>
                    <a:ext uri="{FF2B5EF4-FFF2-40B4-BE49-F238E27FC236}">
                      <a16:creationId xmlns:a16="http://schemas.microsoft.com/office/drawing/2014/main" id="{74017C78-33BC-1E66-8300-353A4F5CDF1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31905" y="3066472"/>
                  <a:ext cx="144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24" name="墨迹 323">
                  <a:extLst>
                    <a:ext uri="{FF2B5EF4-FFF2-40B4-BE49-F238E27FC236}">
                      <a16:creationId xmlns:a16="http://schemas.microsoft.com/office/drawing/2014/main" id="{2DCB7C82-7A23-9366-2C0A-B42143AB0F35}"/>
                    </a:ext>
                  </a:extLst>
                </p14:cNvPr>
                <p14:cNvContentPartPr/>
                <p14:nvPr/>
              </p14:nvContentPartPr>
              <p14:xfrm>
                <a:off x="1084105" y="3087352"/>
                <a:ext cx="161280" cy="159120"/>
              </p14:xfrm>
            </p:contentPart>
          </mc:Choice>
          <mc:Fallback>
            <p:pic>
              <p:nvPicPr>
                <p:cNvPr id="324" name="墨迹 323">
                  <a:extLst>
                    <a:ext uri="{FF2B5EF4-FFF2-40B4-BE49-F238E27FC236}">
                      <a16:creationId xmlns:a16="http://schemas.microsoft.com/office/drawing/2014/main" id="{2DCB7C82-7A23-9366-2C0A-B42143AB0F3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66465" y="3069712"/>
                  <a:ext cx="196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25" name="墨迹 324">
                  <a:extLst>
                    <a:ext uri="{FF2B5EF4-FFF2-40B4-BE49-F238E27FC236}">
                      <a16:creationId xmlns:a16="http://schemas.microsoft.com/office/drawing/2014/main" id="{D39D55A0-489F-B8FA-B64D-B48435D1F69A}"/>
                    </a:ext>
                  </a:extLst>
                </p14:cNvPr>
                <p14:cNvContentPartPr/>
                <p14:nvPr/>
              </p14:nvContentPartPr>
              <p14:xfrm>
                <a:off x="1107145" y="3009232"/>
                <a:ext cx="71280" cy="349200"/>
              </p14:xfrm>
            </p:contentPart>
          </mc:Choice>
          <mc:Fallback>
            <p:pic>
              <p:nvPicPr>
                <p:cNvPr id="325" name="墨迹 324">
                  <a:extLst>
                    <a:ext uri="{FF2B5EF4-FFF2-40B4-BE49-F238E27FC236}">
                      <a16:creationId xmlns:a16="http://schemas.microsoft.com/office/drawing/2014/main" id="{D39D55A0-489F-B8FA-B64D-B48435D1F69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89145" y="2991232"/>
                  <a:ext cx="1069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26" name="墨迹 325">
                  <a:extLst>
                    <a:ext uri="{FF2B5EF4-FFF2-40B4-BE49-F238E27FC236}">
                      <a16:creationId xmlns:a16="http://schemas.microsoft.com/office/drawing/2014/main" id="{F31FB41D-7CF5-6910-89ED-E8934A7ACA39}"/>
                    </a:ext>
                  </a:extLst>
                </p14:cNvPr>
                <p14:cNvContentPartPr/>
                <p14:nvPr/>
              </p14:nvContentPartPr>
              <p14:xfrm>
                <a:off x="1097785" y="3070792"/>
                <a:ext cx="298080" cy="283320"/>
              </p14:xfrm>
            </p:contentPart>
          </mc:Choice>
          <mc:Fallback>
            <p:pic>
              <p:nvPicPr>
                <p:cNvPr id="326" name="墨迹 325">
                  <a:extLst>
                    <a:ext uri="{FF2B5EF4-FFF2-40B4-BE49-F238E27FC236}">
                      <a16:creationId xmlns:a16="http://schemas.microsoft.com/office/drawing/2014/main" id="{F31FB41D-7CF5-6910-89ED-E8934A7ACA3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79785" y="3052792"/>
                  <a:ext cx="3337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27" name="墨迹 326">
                  <a:extLst>
                    <a:ext uri="{FF2B5EF4-FFF2-40B4-BE49-F238E27FC236}">
                      <a16:creationId xmlns:a16="http://schemas.microsoft.com/office/drawing/2014/main" id="{9E291C68-7576-0D94-D9A4-34AAEDDDA090}"/>
                    </a:ext>
                  </a:extLst>
                </p14:cNvPr>
                <p14:cNvContentPartPr/>
                <p14:nvPr/>
              </p14:nvContentPartPr>
              <p14:xfrm>
                <a:off x="1347265" y="3115072"/>
                <a:ext cx="301320" cy="239400"/>
              </p14:xfrm>
            </p:contentPart>
          </mc:Choice>
          <mc:Fallback>
            <p:pic>
              <p:nvPicPr>
                <p:cNvPr id="327" name="墨迹 326">
                  <a:extLst>
                    <a:ext uri="{FF2B5EF4-FFF2-40B4-BE49-F238E27FC236}">
                      <a16:creationId xmlns:a16="http://schemas.microsoft.com/office/drawing/2014/main" id="{9E291C68-7576-0D94-D9A4-34AAEDDDA090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329625" y="3097072"/>
                  <a:ext cx="33696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组合 350">
            <a:extLst>
              <a:ext uri="{FF2B5EF4-FFF2-40B4-BE49-F238E27FC236}">
                <a16:creationId xmlns:a16="http://schemas.microsoft.com/office/drawing/2014/main" id="{B891AA9B-2147-EE41-DF91-6B15253F5C02}"/>
              </a:ext>
            </a:extLst>
          </p:cNvPr>
          <p:cNvGrpSpPr/>
          <p:nvPr/>
        </p:nvGrpSpPr>
        <p:grpSpPr>
          <a:xfrm>
            <a:off x="1691425" y="3016432"/>
            <a:ext cx="1084320" cy="366120"/>
            <a:chOff x="1691425" y="3016432"/>
            <a:chExt cx="108432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44" name="墨迹 343">
                  <a:extLst>
                    <a:ext uri="{FF2B5EF4-FFF2-40B4-BE49-F238E27FC236}">
                      <a16:creationId xmlns:a16="http://schemas.microsoft.com/office/drawing/2014/main" id="{DDAB4A7C-069A-B751-7B4D-1DFDC3A4F038}"/>
                    </a:ext>
                  </a:extLst>
                </p14:cNvPr>
                <p14:cNvContentPartPr/>
                <p14:nvPr/>
              </p14:nvContentPartPr>
              <p14:xfrm>
                <a:off x="1691425" y="3016432"/>
                <a:ext cx="183960" cy="51480"/>
              </p14:xfrm>
            </p:contentPart>
          </mc:Choice>
          <mc:Fallback>
            <p:pic>
              <p:nvPicPr>
                <p:cNvPr id="344" name="墨迹 343">
                  <a:extLst>
                    <a:ext uri="{FF2B5EF4-FFF2-40B4-BE49-F238E27FC236}">
                      <a16:creationId xmlns:a16="http://schemas.microsoft.com/office/drawing/2014/main" id="{DDAB4A7C-069A-B751-7B4D-1DFDC3A4F03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673785" y="2998792"/>
                  <a:ext cx="219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45" name="墨迹 344">
                  <a:extLst>
                    <a:ext uri="{FF2B5EF4-FFF2-40B4-BE49-F238E27FC236}">
                      <a16:creationId xmlns:a16="http://schemas.microsoft.com/office/drawing/2014/main" id="{26A3A902-DBE1-88E1-E9A7-65CF7E12BFC6}"/>
                    </a:ext>
                  </a:extLst>
                </p14:cNvPr>
                <p14:cNvContentPartPr/>
                <p14:nvPr/>
              </p14:nvContentPartPr>
              <p14:xfrm>
                <a:off x="1814185" y="3060352"/>
                <a:ext cx="16200" cy="322200"/>
              </p14:xfrm>
            </p:contentPart>
          </mc:Choice>
          <mc:Fallback>
            <p:pic>
              <p:nvPicPr>
                <p:cNvPr id="345" name="墨迹 344">
                  <a:extLst>
                    <a:ext uri="{FF2B5EF4-FFF2-40B4-BE49-F238E27FC236}">
                      <a16:creationId xmlns:a16="http://schemas.microsoft.com/office/drawing/2014/main" id="{26A3A902-DBE1-88E1-E9A7-65CF7E12BFC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796545" y="3042352"/>
                  <a:ext cx="518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46" name="墨迹 345">
                  <a:extLst>
                    <a:ext uri="{FF2B5EF4-FFF2-40B4-BE49-F238E27FC236}">
                      <a16:creationId xmlns:a16="http://schemas.microsoft.com/office/drawing/2014/main" id="{6EB4734F-EC27-153D-450C-447A7CDCEA66}"/>
                    </a:ext>
                  </a:extLst>
                </p14:cNvPr>
                <p14:cNvContentPartPr/>
                <p14:nvPr/>
              </p14:nvContentPartPr>
              <p14:xfrm>
                <a:off x="1880065" y="3133072"/>
                <a:ext cx="220680" cy="209880"/>
              </p14:xfrm>
            </p:contentPart>
          </mc:Choice>
          <mc:Fallback>
            <p:pic>
              <p:nvPicPr>
                <p:cNvPr id="346" name="墨迹 345">
                  <a:extLst>
                    <a:ext uri="{FF2B5EF4-FFF2-40B4-BE49-F238E27FC236}">
                      <a16:creationId xmlns:a16="http://schemas.microsoft.com/office/drawing/2014/main" id="{6EB4734F-EC27-153D-450C-447A7CDCEA6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862425" y="3115432"/>
                  <a:ext cx="256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47" name="墨迹 346">
                  <a:extLst>
                    <a:ext uri="{FF2B5EF4-FFF2-40B4-BE49-F238E27FC236}">
                      <a16:creationId xmlns:a16="http://schemas.microsoft.com/office/drawing/2014/main" id="{B9870CC0-E256-A264-5033-0795195CA2DF}"/>
                    </a:ext>
                  </a:extLst>
                </p14:cNvPr>
                <p14:cNvContentPartPr/>
                <p14:nvPr/>
              </p14:nvContentPartPr>
              <p14:xfrm>
                <a:off x="2106865" y="3185632"/>
                <a:ext cx="139320" cy="137160"/>
              </p14:xfrm>
            </p:contentPart>
          </mc:Choice>
          <mc:Fallback>
            <p:pic>
              <p:nvPicPr>
                <p:cNvPr id="347" name="墨迹 346">
                  <a:extLst>
                    <a:ext uri="{FF2B5EF4-FFF2-40B4-BE49-F238E27FC236}">
                      <a16:creationId xmlns:a16="http://schemas.microsoft.com/office/drawing/2014/main" id="{B9870CC0-E256-A264-5033-0795195CA2D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088865" y="3167632"/>
                  <a:ext cx="174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48" name="墨迹 347">
                  <a:extLst>
                    <a:ext uri="{FF2B5EF4-FFF2-40B4-BE49-F238E27FC236}">
                      <a16:creationId xmlns:a16="http://schemas.microsoft.com/office/drawing/2014/main" id="{8723FB73-305C-D488-32FD-1D4A446B578E}"/>
                    </a:ext>
                  </a:extLst>
                </p14:cNvPr>
                <p14:cNvContentPartPr/>
                <p14:nvPr/>
              </p14:nvContentPartPr>
              <p14:xfrm>
                <a:off x="2263465" y="3119752"/>
                <a:ext cx="99720" cy="192600"/>
              </p14:xfrm>
            </p:contentPart>
          </mc:Choice>
          <mc:Fallback>
            <p:pic>
              <p:nvPicPr>
                <p:cNvPr id="348" name="墨迹 347">
                  <a:extLst>
                    <a:ext uri="{FF2B5EF4-FFF2-40B4-BE49-F238E27FC236}">
                      <a16:creationId xmlns:a16="http://schemas.microsoft.com/office/drawing/2014/main" id="{8723FB73-305C-D488-32FD-1D4A446B578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245825" y="3102112"/>
                  <a:ext cx="1353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49" name="墨迹 348">
                  <a:extLst>
                    <a:ext uri="{FF2B5EF4-FFF2-40B4-BE49-F238E27FC236}">
                      <a16:creationId xmlns:a16="http://schemas.microsoft.com/office/drawing/2014/main" id="{3B348771-58E6-8C43-ED44-A1A9BB663864}"/>
                    </a:ext>
                  </a:extLst>
                </p14:cNvPr>
                <p14:cNvContentPartPr/>
                <p14:nvPr/>
              </p14:nvContentPartPr>
              <p14:xfrm>
                <a:off x="2386585" y="3186712"/>
                <a:ext cx="100440" cy="126000"/>
              </p14:xfrm>
            </p:contentPart>
          </mc:Choice>
          <mc:Fallback>
            <p:pic>
              <p:nvPicPr>
                <p:cNvPr id="349" name="墨迹 348">
                  <a:extLst>
                    <a:ext uri="{FF2B5EF4-FFF2-40B4-BE49-F238E27FC236}">
                      <a16:creationId xmlns:a16="http://schemas.microsoft.com/office/drawing/2014/main" id="{3B348771-58E6-8C43-ED44-A1A9BB66386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368945" y="3168712"/>
                  <a:ext cx="136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50" name="墨迹 349">
                  <a:extLst>
                    <a:ext uri="{FF2B5EF4-FFF2-40B4-BE49-F238E27FC236}">
                      <a16:creationId xmlns:a16="http://schemas.microsoft.com/office/drawing/2014/main" id="{ED6ADC04-7DCC-0613-6C54-EB36C7921F3D}"/>
                    </a:ext>
                  </a:extLst>
                </p14:cNvPr>
                <p14:cNvContentPartPr/>
                <p14:nvPr/>
              </p14:nvContentPartPr>
              <p14:xfrm>
                <a:off x="2469385" y="3110392"/>
                <a:ext cx="306360" cy="243360"/>
              </p14:xfrm>
            </p:contentPart>
          </mc:Choice>
          <mc:Fallback>
            <p:pic>
              <p:nvPicPr>
                <p:cNvPr id="350" name="墨迹 349">
                  <a:extLst>
                    <a:ext uri="{FF2B5EF4-FFF2-40B4-BE49-F238E27FC236}">
                      <a16:creationId xmlns:a16="http://schemas.microsoft.com/office/drawing/2014/main" id="{ED6ADC04-7DCC-0613-6C54-EB36C7921F3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451385" y="3092392"/>
                  <a:ext cx="34200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组合 388">
            <a:extLst>
              <a:ext uri="{FF2B5EF4-FFF2-40B4-BE49-F238E27FC236}">
                <a16:creationId xmlns:a16="http://schemas.microsoft.com/office/drawing/2014/main" id="{239C2543-1D43-0260-18CB-F868326561C4}"/>
              </a:ext>
            </a:extLst>
          </p:cNvPr>
          <p:cNvGrpSpPr/>
          <p:nvPr/>
        </p:nvGrpSpPr>
        <p:grpSpPr>
          <a:xfrm>
            <a:off x="241345" y="3661912"/>
            <a:ext cx="2549160" cy="514080"/>
            <a:chOff x="241345" y="3661912"/>
            <a:chExt cx="254916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52" name="墨迹 351">
                  <a:extLst>
                    <a:ext uri="{FF2B5EF4-FFF2-40B4-BE49-F238E27FC236}">
                      <a16:creationId xmlns:a16="http://schemas.microsoft.com/office/drawing/2014/main" id="{5AFF2346-2BA3-526F-79E7-C612F02DAF39}"/>
                    </a:ext>
                  </a:extLst>
                </p14:cNvPr>
                <p14:cNvContentPartPr/>
                <p14:nvPr/>
              </p14:nvContentPartPr>
              <p14:xfrm>
                <a:off x="269425" y="3665152"/>
                <a:ext cx="12960" cy="2520"/>
              </p14:xfrm>
            </p:contentPart>
          </mc:Choice>
          <mc:Fallback>
            <p:pic>
              <p:nvPicPr>
                <p:cNvPr id="352" name="墨迹 351">
                  <a:extLst>
                    <a:ext uri="{FF2B5EF4-FFF2-40B4-BE49-F238E27FC236}">
                      <a16:creationId xmlns:a16="http://schemas.microsoft.com/office/drawing/2014/main" id="{5AFF2346-2BA3-526F-79E7-C612F02DAF39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51785" y="3647152"/>
                  <a:ext cx="48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53" name="墨迹 352">
                  <a:extLst>
                    <a:ext uri="{FF2B5EF4-FFF2-40B4-BE49-F238E27FC236}">
                      <a16:creationId xmlns:a16="http://schemas.microsoft.com/office/drawing/2014/main" id="{0C4B7376-04C6-4D38-F125-19119141FC5C}"/>
                    </a:ext>
                  </a:extLst>
                </p14:cNvPr>
                <p14:cNvContentPartPr/>
                <p14:nvPr/>
              </p14:nvContentPartPr>
              <p14:xfrm>
                <a:off x="241345" y="3767392"/>
                <a:ext cx="142560" cy="203040"/>
              </p14:xfrm>
            </p:contentPart>
          </mc:Choice>
          <mc:Fallback>
            <p:pic>
              <p:nvPicPr>
                <p:cNvPr id="353" name="墨迹 352">
                  <a:extLst>
                    <a:ext uri="{FF2B5EF4-FFF2-40B4-BE49-F238E27FC236}">
                      <a16:creationId xmlns:a16="http://schemas.microsoft.com/office/drawing/2014/main" id="{0C4B7376-04C6-4D38-F125-19119141FC5C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23345" y="3749392"/>
                  <a:ext cx="178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54" name="墨迹 353">
                  <a:extLst>
                    <a:ext uri="{FF2B5EF4-FFF2-40B4-BE49-F238E27FC236}">
                      <a16:creationId xmlns:a16="http://schemas.microsoft.com/office/drawing/2014/main" id="{9EBF9D7B-4DFC-A793-A904-783371E986A1}"/>
                    </a:ext>
                  </a:extLst>
                </p14:cNvPr>
                <p14:cNvContentPartPr/>
                <p14:nvPr/>
              </p14:nvContentPartPr>
              <p14:xfrm>
                <a:off x="389665" y="3752632"/>
                <a:ext cx="38880" cy="231120"/>
              </p14:xfrm>
            </p:contentPart>
          </mc:Choice>
          <mc:Fallback>
            <p:pic>
              <p:nvPicPr>
                <p:cNvPr id="354" name="墨迹 353">
                  <a:extLst>
                    <a:ext uri="{FF2B5EF4-FFF2-40B4-BE49-F238E27FC236}">
                      <a16:creationId xmlns:a16="http://schemas.microsoft.com/office/drawing/2014/main" id="{9EBF9D7B-4DFC-A793-A904-783371E986A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71665" y="3734992"/>
                  <a:ext cx="74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55" name="墨迹 354">
                  <a:extLst>
                    <a:ext uri="{FF2B5EF4-FFF2-40B4-BE49-F238E27FC236}">
                      <a16:creationId xmlns:a16="http://schemas.microsoft.com/office/drawing/2014/main" id="{565DE95D-2FE2-5A6F-BBBA-9AD2C4FCE03F}"/>
                    </a:ext>
                  </a:extLst>
                </p14:cNvPr>
                <p14:cNvContentPartPr/>
                <p14:nvPr/>
              </p14:nvContentPartPr>
              <p14:xfrm>
                <a:off x="383185" y="3889432"/>
                <a:ext cx="169560" cy="162360"/>
              </p14:xfrm>
            </p:contentPart>
          </mc:Choice>
          <mc:Fallback>
            <p:pic>
              <p:nvPicPr>
                <p:cNvPr id="355" name="墨迹 354">
                  <a:extLst>
                    <a:ext uri="{FF2B5EF4-FFF2-40B4-BE49-F238E27FC236}">
                      <a16:creationId xmlns:a16="http://schemas.microsoft.com/office/drawing/2014/main" id="{565DE95D-2FE2-5A6F-BBBA-9AD2C4FCE03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65545" y="3871792"/>
                  <a:ext cx="205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56" name="墨迹 355">
                  <a:extLst>
                    <a:ext uri="{FF2B5EF4-FFF2-40B4-BE49-F238E27FC236}">
                      <a16:creationId xmlns:a16="http://schemas.microsoft.com/office/drawing/2014/main" id="{62C1C6CE-2B36-2B2A-E10A-A1A3B9BE999E}"/>
                    </a:ext>
                  </a:extLst>
                </p14:cNvPr>
                <p14:cNvContentPartPr/>
                <p14:nvPr/>
              </p14:nvContentPartPr>
              <p14:xfrm>
                <a:off x="562825" y="3804832"/>
                <a:ext cx="212400" cy="302040"/>
              </p14:xfrm>
            </p:contentPart>
          </mc:Choice>
          <mc:Fallback>
            <p:pic>
              <p:nvPicPr>
                <p:cNvPr id="356" name="墨迹 355">
                  <a:extLst>
                    <a:ext uri="{FF2B5EF4-FFF2-40B4-BE49-F238E27FC236}">
                      <a16:creationId xmlns:a16="http://schemas.microsoft.com/office/drawing/2014/main" id="{62C1C6CE-2B36-2B2A-E10A-A1A3B9BE999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45185" y="3787192"/>
                  <a:ext cx="2480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58" name="墨迹 357">
                  <a:extLst>
                    <a:ext uri="{FF2B5EF4-FFF2-40B4-BE49-F238E27FC236}">
                      <a16:creationId xmlns:a16="http://schemas.microsoft.com/office/drawing/2014/main" id="{5098ED07-6ABF-48A4-8CFA-41C1DFC1618A}"/>
                    </a:ext>
                  </a:extLst>
                </p14:cNvPr>
                <p14:cNvContentPartPr/>
                <p14:nvPr/>
              </p14:nvContentPartPr>
              <p14:xfrm>
                <a:off x="906625" y="3671272"/>
                <a:ext cx="167400" cy="165240"/>
              </p14:xfrm>
            </p:contentPart>
          </mc:Choice>
          <mc:Fallback>
            <p:pic>
              <p:nvPicPr>
                <p:cNvPr id="358" name="墨迹 357">
                  <a:extLst>
                    <a:ext uri="{FF2B5EF4-FFF2-40B4-BE49-F238E27FC236}">
                      <a16:creationId xmlns:a16="http://schemas.microsoft.com/office/drawing/2014/main" id="{5098ED07-6ABF-48A4-8CFA-41C1DFC1618A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88625" y="3653632"/>
                  <a:ext cx="203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59" name="墨迹 358">
                  <a:extLst>
                    <a:ext uri="{FF2B5EF4-FFF2-40B4-BE49-F238E27FC236}">
                      <a16:creationId xmlns:a16="http://schemas.microsoft.com/office/drawing/2014/main" id="{95FB1535-1486-1604-B0E3-D87EAAC22E15}"/>
                    </a:ext>
                  </a:extLst>
                </p14:cNvPr>
                <p14:cNvContentPartPr/>
                <p14:nvPr/>
              </p14:nvContentPartPr>
              <p14:xfrm>
                <a:off x="872065" y="3732832"/>
                <a:ext cx="114120" cy="268920"/>
              </p14:xfrm>
            </p:contentPart>
          </mc:Choice>
          <mc:Fallback>
            <p:pic>
              <p:nvPicPr>
                <p:cNvPr id="359" name="墨迹 358">
                  <a:extLst>
                    <a:ext uri="{FF2B5EF4-FFF2-40B4-BE49-F238E27FC236}">
                      <a16:creationId xmlns:a16="http://schemas.microsoft.com/office/drawing/2014/main" id="{95FB1535-1486-1604-B0E3-D87EAAC22E1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54425" y="3715192"/>
                  <a:ext cx="149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60" name="墨迹 359">
                  <a:extLst>
                    <a:ext uri="{FF2B5EF4-FFF2-40B4-BE49-F238E27FC236}">
                      <a16:creationId xmlns:a16="http://schemas.microsoft.com/office/drawing/2014/main" id="{8431EC9F-94E3-430E-3E12-CE2ED0087D9F}"/>
                    </a:ext>
                  </a:extLst>
                </p14:cNvPr>
                <p14:cNvContentPartPr/>
                <p14:nvPr/>
              </p14:nvContentPartPr>
              <p14:xfrm>
                <a:off x="996265" y="3900952"/>
                <a:ext cx="16920" cy="166320"/>
              </p14:xfrm>
            </p:contentPart>
          </mc:Choice>
          <mc:Fallback>
            <p:pic>
              <p:nvPicPr>
                <p:cNvPr id="360" name="墨迹 359">
                  <a:extLst>
                    <a:ext uri="{FF2B5EF4-FFF2-40B4-BE49-F238E27FC236}">
                      <a16:creationId xmlns:a16="http://schemas.microsoft.com/office/drawing/2014/main" id="{8431EC9F-94E3-430E-3E12-CE2ED0087D9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78625" y="3883312"/>
                  <a:ext cx="5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61" name="墨迹 360">
                  <a:extLst>
                    <a:ext uri="{FF2B5EF4-FFF2-40B4-BE49-F238E27FC236}">
                      <a16:creationId xmlns:a16="http://schemas.microsoft.com/office/drawing/2014/main" id="{347BCC91-2AEC-EA69-7955-A5D9C08C1B5B}"/>
                    </a:ext>
                  </a:extLst>
                </p14:cNvPr>
                <p14:cNvContentPartPr/>
                <p14:nvPr/>
              </p14:nvContentPartPr>
              <p14:xfrm>
                <a:off x="992305" y="3845872"/>
                <a:ext cx="206280" cy="238320"/>
              </p14:xfrm>
            </p:contentPart>
          </mc:Choice>
          <mc:Fallback>
            <p:pic>
              <p:nvPicPr>
                <p:cNvPr id="361" name="墨迹 360">
                  <a:extLst>
                    <a:ext uri="{FF2B5EF4-FFF2-40B4-BE49-F238E27FC236}">
                      <a16:creationId xmlns:a16="http://schemas.microsoft.com/office/drawing/2014/main" id="{347BCC91-2AEC-EA69-7955-A5D9C08C1B5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74305" y="3827872"/>
                  <a:ext cx="2419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62" name="墨迹 361">
                  <a:extLst>
                    <a:ext uri="{FF2B5EF4-FFF2-40B4-BE49-F238E27FC236}">
                      <a16:creationId xmlns:a16="http://schemas.microsoft.com/office/drawing/2014/main" id="{47B02CE9-808C-3D58-A14A-FDE02F6FEA4E}"/>
                    </a:ext>
                  </a:extLst>
                </p14:cNvPr>
                <p14:cNvContentPartPr/>
                <p14:nvPr/>
              </p14:nvContentPartPr>
              <p14:xfrm>
                <a:off x="1035145" y="3881152"/>
                <a:ext cx="173880" cy="193320"/>
              </p14:xfrm>
            </p:contentPart>
          </mc:Choice>
          <mc:Fallback>
            <p:pic>
              <p:nvPicPr>
                <p:cNvPr id="362" name="墨迹 361">
                  <a:extLst>
                    <a:ext uri="{FF2B5EF4-FFF2-40B4-BE49-F238E27FC236}">
                      <a16:creationId xmlns:a16="http://schemas.microsoft.com/office/drawing/2014/main" id="{47B02CE9-808C-3D58-A14A-FDE02F6FEA4E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17145" y="3863512"/>
                  <a:ext cx="209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63" name="墨迹 362">
                  <a:extLst>
                    <a:ext uri="{FF2B5EF4-FFF2-40B4-BE49-F238E27FC236}">
                      <a16:creationId xmlns:a16="http://schemas.microsoft.com/office/drawing/2014/main" id="{BF40582F-34F2-F331-6BDF-AF77A1936FE8}"/>
                    </a:ext>
                  </a:extLst>
                </p14:cNvPr>
                <p14:cNvContentPartPr/>
                <p14:nvPr/>
              </p14:nvContentPartPr>
              <p14:xfrm>
                <a:off x="1315945" y="3697552"/>
                <a:ext cx="43200" cy="336600"/>
              </p14:xfrm>
            </p:contentPart>
          </mc:Choice>
          <mc:Fallback>
            <p:pic>
              <p:nvPicPr>
                <p:cNvPr id="363" name="墨迹 362">
                  <a:extLst>
                    <a:ext uri="{FF2B5EF4-FFF2-40B4-BE49-F238E27FC236}">
                      <a16:creationId xmlns:a16="http://schemas.microsoft.com/office/drawing/2014/main" id="{BF40582F-34F2-F331-6BDF-AF77A1936FE8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298305" y="3679552"/>
                  <a:ext cx="788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64" name="墨迹 363">
                  <a:extLst>
                    <a:ext uri="{FF2B5EF4-FFF2-40B4-BE49-F238E27FC236}">
                      <a16:creationId xmlns:a16="http://schemas.microsoft.com/office/drawing/2014/main" id="{F37683BD-F1ED-3AF3-1972-9B45D439BD50}"/>
                    </a:ext>
                  </a:extLst>
                </p14:cNvPr>
                <p14:cNvContentPartPr/>
                <p14:nvPr/>
              </p14:nvContentPartPr>
              <p14:xfrm>
                <a:off x="1400545" y="3751552"/>
                <a:ext cx="21240" cy="72360"/>
              </p14:xfrm>
            </p:contentPart>
          </mc:Choice>
          <mc:Fallback>
            <p:pic>
              <p:nvPicPr>
                <p:cNvPr id="364" name="墨迹 363">
                  <a:extLst>
                    <a:ext uri="{FF2B5EF4-FFF2-40B4-BE49-F238E27FC236}">
                      <a16:creationId xmlns:a16="http://schemas.microsoft.com/office/drawing/2014/main" id="{F37683BD-F1ED-3AF3-1972-9B45D439BD5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382905" y="3733912"/>
                  <a:ext cx="56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65" name="墨迹 364">
                  <a:extLst>
                    <a:ext uri="{FF2B5EF4-FFF2-40B4-BE49-F238E27FC236}">
                      <a16:creationId xmlns:a16="http://schemas.microsoft.com/office/drawing/2014/main" id="{0FAD1F68-A568-AB6E-5FC0-8A2F5BDE1338}"/>
                    </a:ext>
                  </a:extLst>
                </p14:cNvPr>
                <p14:cNvContentPartPr/>
                <p14:nvPr/>
              </p14:nvContentPartPr>
              <p14:xfrm>
                <a:off x="1400545" y="3663712"/>
                <a:ext cx="175680" cy="396000"/>
              </p14:xfrm>
            </p:contentPart>
          </mc:Choice>
          <mc:Fallback>
            <p:pic>
              <p:nvPicPr>
                <p:cNvPr id="365" name="墨迹 364">
                  <a:extLst>
                    <a:ext uri="{FF2B5EF4-FFF2-40B4-BE49-F238E27FC236}">
                      <a16:creationId xmlns:a16="http://schemas.microsoft.com/office/drawing/2014/main" id="{0FAD1F68-A568-AB6E-5FC0-8A2F5BDE133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382905" y="3645712"/>
                  <a:ext cx="2113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66" name="墨迹 365">
                  <a:extLst>
                    <a:ext uri="{FF2B5EF4-FFF2-40B4-BE49-F238E27FC236}">
                      <a16:creationId xmlns:a16="http://schemas.microsoft.com/office/drawing/2014/main" id="{A827950D-BBA3-5F09-11B2-4E5798DFB905}"/>
                    </a:ext>
                  </a:extLst>
                </p14:cNvPr>
                <p14:cNvContentPartPr/>
                <p14:nvPr/>
              </p14:nvContentPartPr>
              <p14:xfrm>
                <a:off x="1699345" y="3865672"/>
                <a:ext cx="100800" cy="49320"/>
              </p14:xfrm>
            </p:contentPart>
          </mc:Choice>
          <mc:Fallback>
            <p:pic>
              <p:nvPicPr>
                <p:cNvPr id="366" name="墨迹 365">
                  <a:extLst>
                    <a:ext uri="{FF2B5EF4-FFF2-40B4-BE49-F238E27FC236}">
                      <a16:creationId xmlns:a16="http://schemas.microsoft.com/office/drawing/2014/main" id="{A827950D-BBA3-5F09-11B2-4E5798DFB905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681705" y="3847672"/>
                  <a:ext cx="136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67" name="墨迹 366">
                  <a:extLst>
                    <a:ext uri="{FF2B5EF4-FFF2-40B4-BE49-F238E27FC236}">
                      <a16:creationId xmlns:a16="http://schemas.microsoft.com/office/drawing/2014/main" id="{4E21317B-C1F1-6B65-2024-35914E8CA658}"/>
                    </a:ext>
                  </a:extLst>
                </p14:cNvPr>
                <p14:cNvContentPartPr/>
                <p14:nvPr/>
              </p14:nvContentPartPr>
              <p14:xfrm>
                <a:off x="1722385" y="3744352"/>
                <a:ext cx="307440" cy="326160"/>
              </p14:xfrm>
            </p:contentPart>
          </mc:Choice>
          <mc:Fallback>
            <p:pic>
              <p:nvPicPr>
                <p:cNvPr id="367" name="墨迹 366">
                  <a:extLst>
                    <a:ext uri="{FF2B5EF4-FFF2-40B4-BE49-F238E27FC236}">
                      <a16:creationId xmlns:a16="http://schemas.microsoft.com/office/drawing/2014/main" id="{4E21317B-C1F1-6B65-2024-35914E8CA65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704385" y="3726712"/>
                  <a:ext cx="3430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68" name="墨迹 367">
                  <a:extLst>
                    <a:ext uri="{FF2B5EF4-FFF2-40B4-BE49-F238E27FC236}">
                      <a16:creationId xmlns:a16="http://schemas.microsoft.com/office/drawing/2014/main" id="{25648F04-645D-F8B7-7E42-8647859ADC73}"/>
                    </a:ext>
                  </a:extLst>
                </p14:cNvPr>
                <p14:cNvContentPartPr/>
                <p14:nvPr/>
              </p14:nvContentPartPr>
              <p14:xfrm>
                <a:off x="1871785" y="3767392"/>
                <a:ext cx="23400" cy="83880"/>
              </p14:xfrm>
            </p:contentPart>
          </mc:Choice>
          <mc:Fallback>
            <p:pic>
              <p:nvPicPr>
                <p:cNvPr id="368" name="墨迹 367">
                  <a:extLst>
                    <a:ext uri="{FF2B5EF4-FFF2-40B4-BE49-F238E27FC236}">
                      <a16:creationId xmlns:a16="http://schemas.microsoft.com/office/drawing/2014/main" id="{25648F04-645D-F8B7-7E42-8647859ADC7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853785" y="3749392"/>
                  <a:ext cx="59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69" name="墨迹 368">
                  <a:extLst>
                    <a:ext uri="{FF2B5EF4-FFF2-40B4-BE49-F238E27FC236}">
                      <a16:creationId xmlns:a16="http://schemas.microsoft.com/office/drawing/2014/main" id="{F016B4F7-429C-CF0F-4384-6BAF136E935B}"/>
                    </a:ext>
                  </a:extLst>
                </p14:cNvPr>
                <p14:cNvContentPartPr/>
                <p14:nvPr/>
              </p14:nvContentPartPr>
              <p14:xfrm>
                <a:off x="1871785" y="3767392"/>
                <a:ext cx="69840" cy="231120"/>
              </p14:xfrm>
            </p:contentPart>
          </mc:Choice>
          <mc:Fallback>
            <p:pic>
              <p:nvPicPr>
                <p:cNvPr id="369" name="墨迹 368">
                  <a:extLst>
                    <a:ext uri="{FF2B5EF4-FFF2-40B4-BE49-F238E27FC236}">
                      <a16:creationId xmlns:a16="http://schemas.microsoft.com/office/drawing/2014/main" id="{F016B4F7-429C-CF0F-4384-6BAF136E935B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853785" y="3749392"/>
                  <a:ext cx="105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70" name="墨迹 369">
                  <a:extLst>
                    <a:ext uri="{FF2B5EF4-FFF2-40B4-BE49-F238E27FC236}">
                      <a16:creationId xmlns:a16="http://schemas.microsoft.com/office/drawing/2014/main" id="{96B6DD7A-FEEE-72B7-DF58-0E2FEA368A88}"/>
                    </a:ext>
                  </a:extLst>
                </p14:cNvPr>
                <p14:cNvContentPartPr/>
                <p14:nvPr/>
              </p14:nvContentPartPr>
              <p14:xfrm>
                <a:off x="1912465" y="3885472"/>
                <a:ext cx="186120" cy="173880"/>
              </p14:xfrm>
            </p:contentPart>
          </mc:Choice>
          <mc:Fallback>
            <p:pic>
              <p:nvPicPr>
                <p:cNvPr id="370" name="墨迹 369">
                  <a:extLst>
                    <a:ext uri="{FF2B5EF4-FFF2-40B4-BE49-F238E27FC236}">
                      <a16:creationId xmlns:a16="http://schemas.microsoft.com/office/drawing/2014/main" id="{96B6DD7A-FEEE-72B7-DF58-0E2FEA368A8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894825" y="3867472"/>
                  <a:ext cx="221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71" name="墨迹 370">
                  <a:extLst>
                    <a:ext uri="{FF2B5EF4-FFF2-40B4-BE49-F238E27FC236}">
                      <a16:creationId xmlns:a16="http://schemas.microsoft.com/office/drawing/2014/main" id="{FE2A9EC7-BC35-4718-5BE0-0308232AECC2}"/>
                    </a:ext>
                  </a:extLst>
                </p14:cNvPr>
                <p14:cNvContentPartPr/>
                <p14:nvPr/>
              </p14:nvContentPartPr>
              <p14:xfrm>
                <a:off x="2022265" y="3999232"/>
                <a:ext cx="192600" cy="144360"/>
              </p14:xfrm>
            </p:contentPart>
          </mc:Choice>
          <mc:Fallback>
            <p:pic>
              <p:nvPicPr>
                <p:cNvPr id="371" name="墨迹 370">
                  <a:extLst>
                    <a:ext uri="{FF2B5EF4-FFF2-40B4-BE49-F238E27FC236}">
                      <a16:creationId xmlns:a16="http://schemas.microsoft.com/office/drawing/2014/main" id="{FE2A9EC7-BC35-4718-5BE0-0308232AECC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004265" y="3981592"/>
                  <a:ext cx="228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72" name="墨迹 371">
                  <a:extLst>
                    <a:ext uri="{FF2B5EF4-FFF2-40B4-BE49-F238E27FC236}">
                      <a16:creationId xmlns:a16="http://schemas.microsoft.com/office/drawing/2014/main" id="{778D7BA1-1647-A083-97D1-BCE20FE1FAF0}"/>
                    </a:ext>
                  </a:extLst>
                </p14:cNvPr>
                <p14:cNvContentPartPr/>
                <p14:nvPr/>
              </p14:nvContentPartPr>
              <p14:xfrm>
                <a:off x="2223865" y="3770632"/>
                <a:ext cx="127080" cy="248040"/>
              </p14:xfrm>
            </p:contentPart>
          </mc:Choice>
          <mc:Fallback>
            <p:pic>
              <p:nvPicPr>
                <p:cNvPr id="372" name="墨迹 371">
                  <a:extLst>
                    <a:ext uri="{FF2B5EF4-FFF2-40B4-BE49-F238E27FC236}">
                      <a16:creationId xmlns:a16="http://schemas.microsoft.com/office/drawing/2014/main" id="{778D7BA1-1647-A083-97D1-BCE20FE1FAF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205865" y="3752632"/>
                  <a:ext cx="162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73" name="墨迹 372">
                  <a:extLst>
                    <a:ext uri="{FF2B5EF4-FFF2-40B4-BE49-F238E27FC236}">
                      <a16:creationId xmlns:a16="http://schemas.microsoft.com/office/drawing/2014/main" id="{01221552-9167-8481-C7AF-F5A33DC10638}"/>
                    </a:ext>
                  </a:extLst>
                </p14:cNvPr>
                <p14:cNvContentPartPr/>
                <p14:nvPr/>
              </p14:nvContentPartPr>
              <p14:xfrm>
                <a:off x="2308465" y="3951352"/>
                <a:ext cx="102600" cy="136080"/>
              </p14:xfrm>
            </p:contentPart>
          </mc:Choice>
          <mc:Fallback>
            <p:pic>
              <p:nvPicPr>
                <p:cNvPr id="373" name="墨迹 372">
                  <a:extLst>
                    <a:ext uri="{FF2B5EF4-FFF2-40B4-BE49-F238E27FC236}">
                      <a16:creationId xmlns:a16="http://schemas.microsoft.com/office/drawing/2014/main" id="{01221552-9167-8481-C7AF-F5A33DC1063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290465" y="3933352"/>
                  <a:ext cx="138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74" name="墨迹 373">
                  <a:extLst>
                    <a:ext uri="{FF2B5EF4-FFF2-40B4-BE49-F238E27FC236}">
                      <a16:creationId xmlns:a16="http://schemas.microsoft.com/office/drawing/2014/main" id="{BE4C7C71-591E-C7CF-4B35-0471AC303AF3}"/>
                    </a:ext>
                  </a:extLst>
                </p14:cNvPr>
                <p14:cNvContentPartPr/>
                <p14:nvPr/>
              </p14:nvContentPartPr>
              <p14:xfrm>
                <a:off x="2423305" y="3739312"/>
                <a:ext cx="68400" cy="26640"/>
              </p14:xfrm>
            </p:contentPart>
          </mc:Choice>
          <mc:Fallback>
            <p:pic>
              <p:nvPicPr>
                <p:cNvPr id="374" name="墨迹 373">
                  <a:extLst>
                    <a:ext uri="{FF2B5EF4-FFF2-40B4-BE49-F238E27FC236}">
                      <a16:creationId xmlns:a16="http://schemas.microsoft.com/office/drawing/2014/main" id="{BE4C7C71-591E-C7CF-4B35-0471AC303AF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405305" y="3721312"/>
                  <a:ext cx="104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75" name="墨迹 374">
                  <a:extLst>
                    <a:ext uri="{FF2B5EF4-FFF2-40B4-BE49-F238E27FC236}">
                      <a16:creationId xmlns:a16="http://schemas.microsoft.com/office/drawing/2014/main" id="{AE9A41D1-65EC-D526-B49D-D216C096C842}"/>
                    </a:ext>
                  </a:extLst>
                </p14:cNvPr>
                <p14:cNvContentPartPr/>
                <p14:nvPr/>
              </p14:nvContentPartPr>
              <p14:xfrm>
                <a:off x="2492425" y="3661912"/>
                <a:ext cx="126720" cy="241560"/>
              </p14:xfrm>
            </p:contentPart>
          </mc:Choice>
          <mc:Fallback>
            <p:pic>
              <p:nvPicPr>
                <p:cNvPr id="375" name="墨迹 374">
                  <a:extLst>
                    <a:ext uri="{FF2B5EF4-FFF2-40B4-BE49-F238E27FC236}">
                      <a16:creationId xmlns:a16="http://schemas.microsoft.com/office/drawing/2014/main" id="{AE9A41D1-65EC-D526-B49D-D216C096C842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474785" y="3643912"/>
                  <a:ext cx="162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76" name="墨迹 375">
                  <a:extLst>
                    <a:ext uri="{FF2B5EF4-FFF2-40B4-BE49-F238E27FC236}">
                      <a16:creationId xmlns:a16="http://schemas.microsoft.com/office/drawing/2014/main" id="{DE6C10CD-EDB7-91C1-540B-620B4204968B}"/>
                    </a:ext>
                  </a:extLst>
                </p14:cNvPr>
                <p14:cNvContentPartPr/>
                <p14:nvPr/>
              </p14:nvContentPartPr>
              <p14:xfrm>
                <a:off x="2479825" y="3881152"/>
                <a:ext cx="127800" cy="227880"/>
              </p14:xfrm>
            </p:contentPart>
          </mc:Choice>
          <mc:Fallback>
            <p:pic>
              <p:nvPicPr>
                <p:cNvPr id="376" name="墨迹 375">
                  <a:extLst>
                    <a:ext uri="{FF2B5EF4-FFF2-40B4-BE49-F238E27FC236}">
                      <a16:creationId xmlns:a16="http://schemas.microsoft.com/office/drawing/2014/main" id="{DE6C10CD-EDB7-91C1-540B-620B4204968B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461825" y="3863512"/>
                  <a:ext cx="163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77" name="墨迹 376">
                  <a:extLst>
                    <a:ext uri="{FF2B5EF4-FFF2-40B4-BE49-F238E27FC236}">
                      <a16:creationId xmlns:a16="http://schemas.microsoft.com/office/drawing/2014/main" id="{48D9BF55-4A61-6029-D4B5-B2EF6033A0E1}"/>
                    </a:ext>
                  </a:extLst>
                </p14:cNvPr>
                <p14:cNvContentPartPr/>
                <p14:nvPr/>
              </p14:nvContentPartPr>
              <p14:xfrm>
                <a:off x="2555785" y="4002472"/>
                <a:ext cx="37080" cy="126720"/>
              </p14:xfrm>
            </p:contentPart>
          </mc:Choice>
          <mc:Fallback>
            <p:pic>
              <p:nvPicPr>
                <p:cNvPr id="377" name="墨迹 376">
                  <a:extLst>
                    <a:ext uri="{FF2B5EF4-FFF2-40B4-BE49-F238E27FC236}">
                      <a16:creationId xmlns:a16="http://schemas.microsoft.com/office/drawing/2014/main" id="{48D9BF55-4A61-6029-D4B5-B2EF6033A0E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538145" y="3984472"/>
                  <a:ext cx="72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78" name="墨迹 377">
                  <a:extLst>
                    <a:ext uri="{FF2B5EF4-FFF2-40B4-BE49-F238E27FC236}">
                      <a16:creationId xmlns:a16="http://schemas.microsoft.com/office/drawing/2014/main" id="{FB6EF5FF-3C0E-856A-23E5-0DF4459E5212}"/>
                    </a:ext>
                  </a:extLst>
                </p14:cNvPr>
                <p14:cNvContentPartPr/>
                <p14:nvPr/>
              </p14:nvContentPartPr>
              <p14:xfrm>
                <a:off x="2562265" y="3949192"/>
                <a:ext cx="228240" cy="222120"/>
              </p14:xfrm>
            </p:contentPart>
          </mc:Choice>
          <mc:Fallback>
            <p:pic>
              <p:nvPicPr>
                <p:cNvPr id="378" name="墨迹 377">
                  <a:extLst>
                    <a:ext uri="{FF2B5EF4-FFF2-40B4-BE49-F238E27FC236}">
                      <a16:creationId xmlns:a16="http://schemas.microsoft.com/office/drawing/2014/main" id="{FB6EF5FF-3C0E-856A-23E5-0DF4459E521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544265" y="3931192"/>
                  <a:ext cx="263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79" name="墨迹 378">
                  <a:extLst>
                    <a:ext uri="{FF2B5EF4-FFF2-40B4-BE49-F238E27FC236}">
                      <a16:creationId xmlns:a16="http://schemas.microsoft.com/office/drawing/2014/main" id="{31552FD5-FEFB-2C1C-B834-7A1222D8C260}"/>
                    </a:ext>
                  </a:extLst>
                </p14:cNvPr>
                <p14:cNvContentPartPr/>
                <p14:nvPr/>
              </p14:nvContentPartPr>
              <p14:xfrm>
                <a:off x="2635345" y="4003192"/>
                <a:ext cx="136440" cy="172800"/>
              </p14:xfrm>
            </p:contentPart>
          </mc:Choice>
          <mc:Fallback>
            <p:pic>
              <p:nvPicPr>
                <p:cNvPr id="379" name="墨迹 378">
                  <a:extLst>
                    <a:ext uri="{FF2B5EF4-FFF2-40B4-BE49-F238E27FC236}">
                      <a16:creationId xmlns:a16="http://schemas.microsoft.com/office/drawing/2014/main" id="{31552FD5-FEFB-2C1C-B834-7A1222D8C26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617345" y="3985192"/>
                  <a:ext cx="17208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组合 402">
            <a:extLst>
              <a:ext uri="{FF2B5EF4-FFF2-40B4-BE49-F238E27FC236}">
                <a16:creationId xmlns:a16="http://schemas.microsoft.com/office/drawing/2014/main" id="{BFDF9922-D81D-377E-8336-C22A49CA13BF}"/>
              </a:ext>
            </a:extLst>
          </p:cNvPr>
          <p:cNvGrpSpPr/>
          <p:nvPr/>
        </p:nvGrpSpPr>
        <p:grpSpPr>
          <a:xfrm>
            <a:off x="317305" y="4351312"/>
            <a:ext cx="2179080" cy="464040"/>
            <a:chOff x="317305" y="4351312"/>
            <a:chExt cx="217908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80" name="墨迹 379">
                  <a:extLst>
                    <a:ext uri="{FF2B5EF4-FFF2-40B4-BE49-F238E27FC236}">
                      <a16:creationId xmlns:a16="http://schemas.microsoft.com/office/drawing/2014/main" id="{35770ED5-FF2D-EE13-D7F5-BAD08C8C9993}"/>
                    </a:ext>
                  </a:extLst>
                </p14:cNvPr>
                <p14:cNvContentPartPr/>
                <p14:nvPr/>
              </p14:nvContentPartPr>
              <p14:xfrm>
                <a:off x="354025" y="4425472"/>
                <a:ext cx="32760" cy="37080"/>
              </p14:xfrm>
            </p:contentPart>
          </mc:Choice>
          <mc:Fallback>
            <p:pic>
              <p:nvPicPr>
                <p:cNvPr id="380" name="墨迹 379">
                  <a:extLst>
                    <a:ext uri="{FF2B5EF4-FFF2-40B4-BE49-F238E27FC236}">
                      <a16:creationId xmlns:a16="http://schemas.microsoft.com/office/drawing/2014/main" id="{35770ED5-FF2D-EE13-D7F5-BAD08C8C9993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336385" y="4407472"/>
                  <a:ext cx="68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81" name="墨迹 380">
                  <a:extLst>
                    <a:ext uri="{FF2B5EF4-FFF2-40B4-BE49-F238E27FC236}">
                      <a16:creationId xmlns:a16="http://schemas.microsoft.com/office/drawing/2014/main" id="{58D71977-B1E5-6553-E67B-8B1F952E40FB}"/>
                    </a:ext>
                  </a:extLst>
                </p14:cNvPr>
                <p14:cNvContentPartPr/>
                <p14:nvPr/>
              </p14:nvContentPartPr>
              <p14:xfrm>
                <a:off x="317305" y="4425472"/>
                <a:ext cx="219600" cy="207000"/>
              </p14:xfrm>
            </p:contentPart>
          </mc:Choice>
          <mc:Fallback>
            <p:pic>
              <p:nvPicPr>
                <p:cNvPr id="381" name="墨迹 380">
                  <a:extLst>
                    <a:ext uri="{FF2B5EF4-FFF2-40B4-BE49-F238E27FC236}">
                      <a16:creationId xmlns:a16="http://schemas.microsoft.com/office/drawing/2014/main" id="{58D71977-B1E5-6553-E67B-8B1F952E40F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99665" y="4407472"/>
                  <a:ext cx="255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82" name="墨迹 381">
                  <a:extLst>
                    <a:ext uri="{FF2B5EF4-FFF2-40B4-BE49-F238E27FC236}">
                      <a16:creationId xmlns:a16="http://schemas.microsoft.com/office/drawing/2014/main" id="{5514C591-68B2-4A14-8AA6-291899C1F697}"/>
                    </a:ext>
                  </a:extLst>
                </p14:cNvPr>
                <p14:cNvContentPartPr/>
                <p14:nvPr/>
              </p14:nvContentPartPr>
              <p14:xfrm>
                <a:off x="383185" y="4418992"/>
                <a:ext cx="81720" cy="255240"/>
              </p14:xfrm>
            </p:contentPart>
          </mc:Choice>
          <mc:Fallback>
            <p:pic>
              <p:nvPicPr>
                <p:cNvPr id="382" name="墨迹 381">
                  <a:extLst>
                    <a:ext uri="{FF2B5EF4-FFF2-40B4-BE49-F238E27FC236}">
                      <a16:creationId xmlns:a16="http://schemas.microsoft.com/office/drawing/2014/main" id="{5514C591-68B2-4A14-8AA6-291899C1F69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365545" y="4401352"/>
                  <a:ext cx="117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83" name="墨迹 382">
                  <a:extLst>
                    <a:ext uri="{FF2B5EF4-FFF2-40B4-BE49-F238E27FC236}">
                      <a16:creationId xmlns:a16="http://schemas.microsoft.com/office/drawing/2014/main" id="{392B8AD9-EA15-F4CB-44F2-026DC52D3147}"/>
                    </a:ext>
                  </a:extLst>
                </p14:cNvPr>
                <p14:cNvContentPartPr/>
                <p14:nvPr/>
              </p14:nvContentPartPr>
              <p14:xfrm>
                <a:off x="471025" y="4516192"/>
                <a:ext cx="193680" cy="232200"/>
              </p14:xfrm>
            </p:contentPart>
          </mc:Choice>
          <mc:Fallback>
            <p:pic>
              <p:nvPicPr>
                <p:cNvPr id="383" name="墨迹 382">
                  <a:extLst>
                    <a:ext uri="{FF2B5EF4-FFF2-40B4-BE49-F238E27FC236}">
                      <a16:creationId xmlns:a16="http://schemas.microsoft.com/office/drawing/2014/main" id="{392B8AD9-EA15-F4CB-44F2-026DC52D3147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53025" y="4498552"/>
                  <a:ext cx="229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84" name="墨迹 383">
                  <a:extLst>
                    <a:ext uri="{FF2B5EF4-FFF2-40B4-BE49-F238E27FC236}">
                      <a16:creationId xmlns:a16="http://schemas.microsoft.com/office/drawing/2014/main" id="{D0CB7E16-1A39-56C2-0072-575627EFA31C}"/>
                    </a:ext>
                  </a:extLst>
                </p14:cNvPr>
                <p14:cNvContentPartPr/>
                <p14:nvPr/>
              </p14:nvContentPartPr>
              <p14:xfrm>
                <a:off x="631945" y="4363552"/>
                <a:ext cx="208800" cy="366840"/>
              </p14:xfrm>
            </p:contentPart>
          </mc:Choice>
          <mc:Fallback>
            <p:pic>
              <p:nvPicPr>
                <p:cNvPr id="384" name="墨迹 383">
                  <a:extLst>
                    <a:ext uri="{FF2B5EF4-FFF2-40B4-BE49-F238E27FC236}">
                      <a16:creationId xmlns:a16="http://schemas.microsoft.com/office/drawing/2014/main" id="{D0CB7E16-1A39-56C2-0072-575627EFA31C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13945" y="4345552"/>
                  <a:ext cx="2444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85" name="墨迹 384">
                  <a:extLst>
                    <a:ext uri="{FF2B5EF4-FFF2-40B4-BE49-F238E27FC236}">
                      <a16:creationId xmlns:a16="http://schemas.microsoft.com/office/drawing/2014/main" id="{759F7DB7-C23F-82CA-68BD-C20C27862D52}"/>
                    </a:ext>
                  </a:extLst>
                </p14:cNvPr>
                <p14:cNvContentPartPr/>
                <p14:nvPr/>
              </p14:nvContentPartPr>
              <p14:xfrm>
                <a:off x="832465" y="4431592"/>
                <a:ext cx="128880" cy="41040"/>
              </p14:xfrm>
            </p:contentPart>
          </mc:Choice>
          <mc:Fallback>
            <p:pic>
              <p:nvPicPr>
                <p:cNvPr id="385" name="墨迹 384">
                  <a:extLst>
                    <a:ext uri="{FF2B5EF4-FFF2-40B4-BE49-F238E27FC236}">
                      <a16:creationId xmlns:a16="http://schemas.microsoft.com/office/drawing/2014/main" id="{759F7DB7-C23F-82CA-68BD-C20C27862D52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14465" y="4413952"/>
                  <a:ext cx="164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86" name="墨迹 385">
                  <a:extLst>
                    <a:ext uri="{FF2B5EF4-FFF2-40B4-BE49-F238E27FC236}">
                      <a16:creationId xmlns:a16="http://schemas.microsoft.com/office/drawing/2014/main" id="{9A07E309-CBF2-C629-C07D-E8240F33F976}"/>
                    </a:ext>
                  </a:extLst>
                </p14:cNvPr>
                <p14:cNvContentPartPr/>
                <p14:nvPr/>
              </p14:nvContentPartPr>
              <p14:xfrm>
                <a:off x="895825" y="4499632"/>
                <a:ext cx="248400" cy="210240"/>
              </p14:xfrm>
            </p:contentPart>
          </mc:Choice>
          <mc:Fallback>
            <p:pic>
              <p:nvPicPr>
                <p:cNvPr id="386" name="墨迹 385">
                  <a:extLst>
                    <a:ext uri="{FF2B5EF4-FFF2-40B4-BE49-F238E27FC236}">
                      <a16:creationId xmlns:a16="http://schemas.microsoft.com/office/drawing/2014/main" id="{9A07E309-CBF2-C629-C07D-E8240F33F97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77825" y="4481632"/>
                  <a:ext cx="284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87" name="墨迹 386">
                  <a:extLst>
                    <a:ext uri="{FF2B5EF4-FFF2-40B4-BE49-F238E27FC236}">
                      <a16:creationId xmlns:a16="http://schemas.microsoft.com/office/drawing/2014/main" id="{1E876458-6387-A375-D9D0-213BC355586A}"/>
                    </a:ext>
                  </a:extLst>
                </p14:cNvPr>
                <p14:cNvContentPartPr/>
                <p14:nvPr/>
              </p14:nvContentPartPr>
              <p14:xfrm>
                <a:off x="959905" y="4504312"/>
                <a:ext cx="387720" cy="180360"/>
              </p14:xfrm>
            </p:contentPart>
          </mc:Choice>
          <mc:Fallback>
            <p:pic>
              <p:nvPicPr>
                <p:cNvPr id="387" name="墨迹 386">
                  <a:extLst>
                    <a:ext uri="{FF2B5EF4-FFF2-40B4-BE49-F238E27FC236}">
                      <a16:creationId xmlns:a16="http://schemas.microsoft.com/office/drawing/2014/main" id="{1E876458-6387-A375-D9D0-213BC355586A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41905" y="4486672"/>
                  <a:ext cx="423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90" name="墨迹 389">
                  <a:extLst>
                    <a:ext uri="{FF2B5EF4-FFF2-40B4-BE49-F238E27FC236}">
                      <a16:creationId xmlns:a16="http://schemas.microsoft.com/office/drawing/2014/main" id="{EDE9AE89-9129-D66D-7AEB-F046D09D5ABF}"/>
                    </a:ext>
                  </a:extLst>
                </p14:cNvPr>
                <p14:cNvContentPartPr/>
                <p14:nvPr/>
              </p14:nvContentPartPr>
              <p14:xfrm>
                <a:off x="1473625" y="4351312"/>
                <a:ext cx="111960" cy="150840"/>
              </p14:xfrm>
            </p:contentPart>
          </mc:Choice>
          <mc:Fallback>
            <p:pic>
              <p:nvPicPr>
                <p:cNvPr id="390" name="墨迹 389">
                  <a:extLst>
                    <a:ext uri="{FF2B5EF4-FFF2-40B4-BE49-F238E27FC236}">
                      <a16:creationId xmlns:a16="http://schemas.microsoft.com/office/drawing/2014/main" id="{EDE9AE89-9129-D66D-7AEB-F046D09D5AB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455985" y="4333312"/>
                  <a:ext cx="147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91" name="墨迹 390">
                  <a:extLst>
                    <a:ext uri="{FF2B5EF4-FFF2-40B4-BE49-F238E27FC236}">
                      <a16:creationId xmlns:a16="http://schemas.microsoft.com/office/drawing/2014/main" id="{6B5094DE-EE07-923A-0CEB-E744185CEB7D}"/>
                    </a:ext>
                  </a:extLst>
                </p14:cNvPr>
                <p14:cNvContentPartPr/>
                <p14:nvPr/>
              </p14:nvContentPartPr>
              <p14:xfrm>
                <a:off x="1526905" y="4476592"/>
                <a:ext cx="23400" cy="198720"/>
              </p14:xfrm>
            </p:contentPart>
          </mc:Choice>
          <mc:Fallback>
            <p:pic>
              <p:nvPicPr>
                <p:cNvPr id="391" name="墨迹 390">
                  <a:extLst>
                    <a:ext uri="{FF2B5EF4-FFF2-40B4-BE49-F238E27FC236}">
                      <a16:creationId xmlns:a16="http://schemas.microsoft.com/office/drawing/2014/main" id="{6B5094DE-EE07-923A-0CEB-E744185CEB7D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509265" y="4458952"/>
                  <a:ext cx="59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92" name="墨迹 391">
                  <a:extLst>
                    <a:ext uri="{FF2B5EF4-FFF2-40B4-BE49-F238E27FC236}">
                      <a16:creationId xmlns:a16="http://schemas.microsoft.com/office/drawing/2014/main" id="{87B81A35-EFD6-7117-738A-D988B294B186}"/>
                    </a:ext>
                  </a:extLst>
                </p14:cNvPr>
                <p14:cNvContentPartPr/>
                <p14:nvPr/>
              </p14:nvContentPartPr>
              <p14:xfrm>
                <a:off x="1597105" y="4472272"/>
                <a:ext cx="14040" cy="106920"/>
              </p14:xfrm>
            </p:contentPart>
          </mc:Choice>
          <mc:Fallback>
            <p:pic>
              <p:nvPicPr>
                <p:cNvPr id="392" name="墨迹 391">
                  <a:extLst>
                    <a:ext uri="{FF2B5EF4-FFF2-40B4-BE49-F238E27FC236}">
                      <a16:creationId xmlns:a16="http://schemas.microsoft.com/office/drawing/2014/main" id="{87B81A35-EFD6-7117-738A-D988B294B186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579105" y="4454632"/>
                  <a:ext cx="49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93" name="墨迹 392">
                  <a:extLst>
                    <a:ext uri="{FF2B5EF4-FFF2-40B4-BE49-F238E27FC236}">
                      <a16:creationId xmlns:a16="http://schemas.microsoft.com/office/drawing/2014/main" id="{1EA854A2-D344-E4F5-BBDA-7ABB077F5D01}"/>
                    </a:ext>
                  </a:extLst>
                </p14:cNvPr>
                <p14:cNvContentPartPr/>
                <p14:nvPr/>
              </p14:nvContentPartPr>
              <p14:xfrm>
                <a:off x="1599265" y="4373272"/>
                <a:ext cx="218520" cy="277200"/>
              </p14:xfrm>
            </p:contentPart>
          </mc:Choice>
          <mc:Fallback>
            <p:pic>
              <p:nvPicPr>
                <p:cNvPr id="393" name="墨迹 392">
                  <a:extLst>
                    <a:ext uri="{FF2B5EF4-FFF2-40B4-BE49-F238E27FC236}">
                      <a16:creationId xmlns:a16="http://schemas.microsoft.com/office/drawing/2014/main" id="{1EA854A2-D344-E4F5-BBDA-7ABB077F5D0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581265" y="4355272"/>
                  <a:ext cx="254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94" name="墨迹 393">
                  <a:extLst>
                    <a:ext uri="{FF2B5EF4-FFF2-40B4-BE49-F238E27FC236}">
                      <a16:creationId xmlns:a16="http://schemas.microsoft.com/office/drawing/2014/main" id="{ACD3747F-4580-546E-3D3D-7184016FB6B7}"/>
                    </a:ext>
                  </a:extLst>
                </p14:cNvPr>
                <p14:cNvContentPartPr/>
                <p14:nvPr/>
              </p14:nvContentPartPr>
              <p14:xfrm>
                <a:off x="1928305" y="4504672"/>
                <a:ext cx="78840" cy="12960"/>
              </p14:xfrm>
            </p:contentPart>
          </mc:Choice>
          <mc:Fallback>
            <p:pic>
              <p:nvPicPr>
                <p:cNvPr id="394" name="墨迹 393">
                  <a:extLst>
                    <a:ext uri="{FF2B5EF4-FFF2-40B4-BE49-F238E27FC236}">
                      <a16:creationId xmlns:a16="http://schemas.microsoft.com/office/drawing/2014/main" id="{ACD3747F-4580-546E-3D3D-7184016FB6B7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910305" y="4487032"/>
                  <a:ext cx="114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95" name="墨迹 394">
                  <a:extLst>
                    <a:ext uri="{FF2B5EF4-FFF2-40B4-BE49-F238E27FC236}">
                      <a16:creationId xmlns:a16="http://schemas.microsoft.com/office/drawing/2014/main" id="{6C2531F3-FC12-20DC-E280-479D6701014C}"/>
                    </a:ext>
                  </a:extLst>
                </p14:cNvPr>
                <p14:cNvContentPartPr/>
                <p14:nvPr/>
              </p14:nvContentPartPr>
              <p14:xfrm>
                <a:off x="2011825" y="4376152"/>
                <a:ext cx="22320" cy="76680"/>
              </p14:xfrm>
            </p:contentPart>
          </mc:Choice>
          <mc:Fallback>
            <p:pic>
              <p:nvPicPr>
                <p:cNvPr id="395" name="墨迹 394">
                  <a:extLst>
                    <a:ext uri="{FF2B5EF4-FFF2-40B4-BE49-F238E27FC236}">
                      <a16:creationId xmlns:a16="http://schemas.microsoft.com/office/drawing/2014/main" id="{6C2531F3-FC12-20DC-E280-479D6701014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993825" y="4358512"/>
                  <a:ext cx="57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96" name="墨迹 395">
                  <a:extLst>
                    <a:ext uri="{FF2B5EF4-FFF2-40B4-BE49-F238E27FC236}">
                      <a16:creationId xmlns:a16="http://schemas.microsoft.com/office/drawing/2014/main" id="{F1D34791-8059-937C-CB3A-A94462F4A1BC}"/>
                    </a:ext>
                  </a:extLst>
                </p14:cNvPr>
                <p14:cNvContentPartPr/>
                <p14:nvPr/>
              </p14:nvContentPartPr>
              <p14:xfrm>
                <a:off x="1966825" y="4476592"/>
                <a:ext cx="142560" cy="180000"/>
              </p14:xfrm>
            </p:contentPart>
          </mc:Choice>
          <mc:Fallback>
            <p:pic>
              <p:nvPicPr>
                <p:cNvPr id="396" name="墨迹 395">
                  <a:extLst>
                    <a:ext uri="{FF2B5EF4-FFF2-40B4-BE49-F238E27FC236}">
                      <a16:creationId xmlns:a16="http://schemas.microsoft.com/office/drawing/2014/main" id="{F1D34791-8059-937C-CB3A-A94462F4A1BC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948825" y="4458952"/>
                  <a:ext cx="178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97" name="墨迹 396">
                  <a:extLst>
                    <a:ext uri="{FF2B5EF4-FFF2-40B4-BE49-F238E27FC236}">
                      <a16:creationId xmlns:a16="http://schemas.microsoft.com/office/drawing/2014/main" id="{69688E9A-F788-0EF5-32A3-20238C41F47D}"/>
                    </a:ext>
                  </a:extLst>
                </p14:cNvPr>
                <p14:cNvContentPartPr/>
                <p14:nvPr/>
              </p14:nvContentPartPr>
              <p14:xfrm>
                <a:off x="1976185" y="4588192"/>
                <a:ext cx="136080" cy="54720"/>
              </p14:xfrm>
            </p:contentPart>
          </mc:Choice>
          <mc:Fallback>
            <p:pic>
              <p:nvPicPr>
                <p:cNvPr id="397" name="墨迹 396">
                  <a:extLst>
                    <a:ext uri="{FF2B5EF4-FFF2-40B4-BE49-F238E27FC236}">
                      <a16:creationId xmlns:a16="http://schemas.microsoft.com/office/drawing/2014/main" id="{69688E9A-F788-0EF5-32A3-20238C41F47D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958545" y="4570552"/>
                  <a:ext cx="171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98" name="墨迹 397">
                  <a:extLst>
                    <a:ext uri="{FF2B5EF4-FFF2-40B4-BE49-F238E27FC236}">
                      <a16:creationId xmlns:a16="http://schemas.microsoft.com/office/drawing/2014/main" id="{88A44940-15A5-CB65-AF53-CA7B57EB2126}"/>
                    </a:ext>
                  </a:extLst>
                </p14:cNvPr>
                <p14:cNvContentPartPr/>
                <p14:nvPr/>
              </p14:nvContentPartPr>
              <p14:xfrm>
                <a:off x="1868905" y="4484872"/>
                <a:ext cx="267480" cy="230040"/>
              </p14:xfrm>
            </p:contentPart>
          </mc:Choice>
          <mc:Fallback>
            <p:pic>
              <p:nvPicPr>
                <p:cNvPr id="398" name="墨迹 397">
                  <a:extLst>
                    <a:ext uri="{FF2B5EF4-FFF2-40B4-BE49-F238E27FC236}">
                      <a16:creationId xmlns:a16="http://schemas.microsoft.com/office/drawing/2014/main" id="{88A44940-15A5-CB65-AF53-CA7B57EB212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850905" y="4467232"/>
                  <a:ext cx="303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99" name="墨迹 398">
                  <a:extLst>
                    <a:ext uri="{FF2B5EF4-FFF2-40B4-BE49-F238E27FC236}">
                      <a16:creationId xmlns:a16="http://schemas.microsoft.com/office/drawing/2014/main" id="{75EF0788-BEBE-5FD2-8A62-D6BF1CFF7C94}"/>
                    </a:ext>
                  </a:extLst>
                </p14:cNvPr>
                <p14:cNvContentPartPr/>
                <p14:nvPr/>
              </p14:nvContentPartPr>
              <p14:xfrm>
                <a:off x="2177785" y="4452472"/>
                <a:ext cx="155880" cy="47520"/>
              </p14:xfrm>
            </p:contentPart>
          </mc:Choice>
          <mc:Fallback>
            <p:pic>
              <p:nvPicPr>
                <p:cNvPr id="399" name="墨迹 398">
                  <a:extLst>
                    <a:ext uri="{FF2B5EF4-FFF2-40B4-BE49-F238E27FC236}">
                      <a16:creationId xmlns:a16="http://schemas.microsoft.com/office/drawing/2014/main" id="{75EF0788-BEBE-5FD2-8A62-D6BF1CFF7C9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160145" y="4434832"/>
                  <a:ext cx="191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400" name="墨迹 399">
                  <a:extLst>
                    <a:ext uri="{FF2B5EF4-FFF2-40B4-BE49-F238E27FC236}">
                      <a16:creationId xmlns:a16="http://schemas.microsoft.com/office/drawing/2014/main" id="{3A67E2FD-802E-A7F2-4A87-A1EA7318BC28}"/>
                    </a:ext>
                  </a:extLst>
                </p14:cNvPr>
                <p14:cNvContentPartPr/>
                <p14:nvPr/>
              </p14:nvContentPartPr>
              <p14:xfrm>
                <a:off x="2232865" y="4396312"/>
                <a:ext cx="100800" cy="214200"/>
              </p14:xfrm>
            </p:contentPart>
          </mc:Choice>
          <mc:Fallback>
            <p:pic>
              <p:nvPicPr>
                <p:cNvPr id="400" name="墨迹 399">
                  <a:extLst>
                    <a:ext uri="{FF2B5EF4-FFF2-40B4-BE49-F238E27FC236}">
                      <a16:creationId xmlns:a16="http://schemas.microsoft.com/office/drawing/2014/main" id="{3A67E2FD-802E-A7F2-4A87-A1EA7318BC2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215225" y="4378312"/>
                  <a:ext cx="136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401" name="墨迹 400">
                  <a:extLst>
                    <a:ext uri="{FF2B5EF4-FFF2-40B4-BE49-F238E27FC236}">
                      <a16:creationId xmlns:a16="http://schemas.microsoft.com/office/drawing/2014/main" id="{77B414D9-45D1-B482-60F1-6326B2B8F4C7}"/>
                    </a:ext>
                  </a:extLst>
                </p14:cNvPr>
                <p14:cNvContentPartPr/>
                <p14:nvPr/>
              </p14:nvContentPartPr>
              <p14:xfrm>
                <a:off x="2363545" y="4385872"/>
                <a:ext cx="132840" cy="233280"/>
              </p14:xfrm>
            </p:contentPart>
          </mc:Choice>
          <mc:Fallback>
            <p:pic>
              <p:nvPicPr>
                <p:cNvPr id="401" name="墨迹 400">
                  <a:extLst>
                    <a:ext uri="{FF2B5EF4-FFF2-40B4-BE49-F238E27FC236}">
                      <a16:creationId xmlns:a16="http://schemas.microsoft.com/office/drawing/2014/main" id="{77B414D9-45D1-B482-60F1-6326B2B8F4C7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345905" y="4367872"/>
                  <a:ext cx="168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402" name="墨迹 401">
                  <a:extLst>
                    <a:ext uri="{FF2B5EF4-FFF2-40B4-BE49-F238E27FC236}">
                      <a16:creationId xmlns:a16="http://schemas.microsoft.com/office/drawing/2014/main" id="{2FD740BC-E3A4-3504-0E19-080DB9286499}"/>
                    </a:ext>
                  </a:extLst>
                </p14:cNvPr>
                <p14:cNvContentPartPr/>
                <p14:nvPr/>
              </p14:nvContentPartPr>
              <p14:xfrm>
                <a:off x="2453545" y="4530952"/>
                <a:ext cx="25560" cy="284400"/>
              </p14:xfrm>
            </p:contentPart>
          </mc:Choice>
          <mc:Fallback>
            <p:pic>
              <p:nvPicPr>
                <p:cNvPr id="402" name="墨迹 401">
                  <a:extLst>
                    <a:ext uri="{FF2B5EF4-FFF2-40B4-BE49-F238E27FC236}">
                      <a16:creationId xmlns:a16="http://schemas.microsoft.com/office/drawing/2014/main" id="{2FD740BC-E3A4-3504-0E19-080DB928649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2435905" y="4512952"/>
                  <a:ext cx="6120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组合 420">
            <a:extLst>
              <a:ext uri="{FF2B5EF4-FFF2-40B4-BE49-F238E27FC236}">
                <a16:creationId xmlns:a16="http://schemas.microsoft.com/office/drawing/2014/main" id="{57FCB433-AE46-53FD-BB1C-863140315678}"/>
              </a:ext>
            </a:extLst>
          </p:cNvPr>
          <p:cNvGrpSpPr/>
          <p:nvPr/>
        </p:nvGrpSpPr>
        <p:grpSpPr>
          <a:xfrm>
            <a:off x="319465" y="4967632"/>
            <a:ext cx="2384280" cy="482760"/>
            <a:chOff x="319465" y="4967632"/>
            <a:chExt cx="238428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404" name="墨迹 403">
                  <a:extLst>
                    <a:ext uri="{FF2B5EF4-FFF2-40B4-BE49-F238E27FC236}">
                      <a16:creationId xmlns:a16="http://schemas.microsoft.com/office/drawing/2014/main" id="{2B0FD685-3B7E-62D4-4D4E-D90D0FD52855}"/>
                    </a:ext>
                  </a:extLst>
                </p14:cNvPr>
                <p14:cNvContentPartPr/>
                <p14:nvPr/>
              </p14:nvContentPartPr>
              <p14:xfrm>
                <a:off x="319465" y="5153392"/>
                <a:ext cx="10800" cy="220680"/>
              </p14:xfrm>
            </p:contentPart>
          </mc:Choice>
          <mc:Fallback>
            <p:pic>
              <p:nvPicPr>
                <p:cNvPr id="404" name="墨迹 403">
                  <a:extLst>
                    <a:ext uri="{FF2B5EF4-FFF2-40B4-BE49-F238E27FC236}">
                      <a16:creationId xmlns:a16="http://schemas.microsoft.com/office/drawing/2014/main" id="{2B0FD685-3B7E-62D4-4D4E-D90D0FD52855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301825" y="5135752"/>
                  <a:ext cx="46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405" name="墨迹 404">
                  <a:extLst>
                    <a:ext uri="{FF2B5EF4-FFF2-40B4-BE49-F238E27FC236}">
                      <a16:creationId xmlns:a16="http://schemas.microsoft.com/office/drawing/2014/main" id="{6B29EC18-E155-AA5A-E39D-AB71F8BCEEEF}"/>
                    </a:ext>
                  </a:extLst>
                </p14:cNvPr>
                <p14:cNvContentPartPr/>
                <p14:nvPr/>
              </p14:nvContentPartPr>
              <p14:xfrm>
                <a:off x="351865" y="5140432"/>
                <a:ext cx="231480" cy="246600"/>
              </p14:xfrm>
            </p:contentPart>
          </mc:Choice>
          <mc:Fallback>
            <p:pic>
              <p:nvPicPr>
                <p:cNvPr id="405" name="墨迹 404">
                  <a:extLst>
                    <a:ext uri="{FF2B5EF4-FFF2-40B4-BE49-F238E27FC236}">
                      <a16:creationId xmlns:a16="http://schemas.microsoft.com/office/drawing/2014/main" id="{6B29EC18-E155-AA5A-E39D-AB71F8BCEEEF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334225" y="5122792"/>
                  <a:ext cx="267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406" name="墨迹 405">
                  <a:extLst>
                    <a:ext uri="{FF2B5EF4-FFF2-40B4-BE49-F238E27FC236}">
                      <a16:creationId xmlns:a16="http://schemas.microsoft.com/office/drawing/2014/main" id="{D1850E73-686A-D663-AA5F-A18F22B50991}"/>
                    </a:ext>
                  </a:extLst>
                </p14:cNvPr>
                <p14:cNvContentPartPr/>
                <p14:nvPr/>
              </p14:nvContentPartPr>
              <p14:xfrm>
                <a:off x="597745" y="4979872"/>
                <a:ext cx="54360" cy="377640"/>
              </p14:xfrm>
            </p:contentPart>
          </mc:Choice>
          <mc:Fallback>
            <p:pic>
              <p:nvPicPr>
                <p:cNvPr id="406" name="墨迹 405">
                  <a:extLst>
                    <a:ext uri="{FF2B5EF4-FFF2-40B4-BE49-F238E27FC236}">
                      <a16:creationId xmlns:a16="http://schemas.microsoft.com/office/drawing/2014/main" id="{D1850E73-686A-D663-AA5F-A18F22B5099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580105" y="4962232"/>
                  <a:ext cx="900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07" name="墨迹 406">
                  <a:extLst>
                    <a:ext uri="{FF2B5EF4-FFF2-40B4-BE49-F238E27FC236}">
                      <a16:creationId xmlns:a16="http://schemas.microsoft.com/office/drawing/2014/main" id="{6DD30F52-B428-DDDF-AA60-31546D62A5DC}"/>
                    </a:ext>
                  </a:extLst>
                </p14:cNvPr>
                <p14:cNvContentPartPr/>
                <p14:nvPr/>
              </p14:nvContentPartPr>
              <p14:xfrm>
                <a:off x="693505" y="5013352"/>
                <a:ext cx="175680" cy="70200"/>
              </p14:xfrm>
            </p:contentPart>
          </mc:Choice>
          <mc:Fallback>
            <p:pic>
              <p:nvPicPr>
                <p:cNvPr id="407" name="墨迹 406">
                  <a:extLst>
                    <a:ext uri="{FF2B5EF4-FFF2-40B4-BE49-F238E27FC236}">
                      <a16:creationId xmlns:a16="http://schemas.microsoft.com/office/drawing/2014/main" id="{6DD30F52-B428-DDDF-AA60-31546D62A5DC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75865" y="4995712"/>
                  <a:ext cx="211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08" name="墨迹 407">
                  <a:extLst>
                    <a:ext uri="{FF2B5EF4-FFF2-40B4-BE49-F238E27FC236}">
                      <a16:creationId xmlns:a16="http://schemas.microsoft.com/office/drawing/2014/main" id="{1E173B05-67F5-8F89-A337-343E70E0E513}"/>
                    </a:ext>
                  </a:extLst>
                </p14:cNvPr>
                <p14:cNvContentPartPr/>
                <p14:nvPr/>
              </p14:nvContentPartPr>
              <p14:xfrm>
                <a:off x="732025" y="5066632"/>
                <a:ext cx="162360" cy="296640"/>
              </p14:xfrm>
            </p:contentPart>
          </mc:Choice>
          <mc:Fallback>
            <p:pic>
              <p:nvPicPr>
                <p:cNvPr id="408" name="墨迹 407">
                  <a:extLst>
                    <a:ext uri="{FF2B5EF4-FFF2-40B4-BE49-F238E27FC236}">
                      <a16:creationId xmlns:a16="http://schemas.microsoft.com/office/drawing/2014/main" id="{1E173B05-67F5-8F89-A337-343E70E0E513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714385" y="5048992"/>
                  <a:ext cx="1980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09" name="墨迹 408">
                  <a:extLst>
                    <a:ext uri="{FF2B5EF4-FFF2-40B4-BE49-F238E27FC236}">
                      <a16:creationId xmlns:a16="http://schemas.microsoft.com/office/drawing/2014/main" id="{1C5729FA-F7FB-AADA-6761-58045F90BBE4}"/>
                    </a:ext>
                  </a:extLst>
                </p14:cNvPr>
                <p14:cNvContentPartPr/>
                <p14:nvPr/>
              </p14:nvContentPartPr>
              <p14:xfrm>
                <a:off x="1006705" y="5069872"/>
                <a:ext cx="83880" cy="16920"/>
              </p14:xfrm>
            </p:contentPart>
          </mc:Choice>
          <mc:Fallback>
            <p:pic>
              <p:nvPicPr>
                <p:cNvPr id="409" name="墨迹 408">
                  <a:extLst>
                    <a:ext uri="{FF2B5EF4-FFF2-40B4-BE49-F238E27FC236}">
                      <a16:creationId xmlns:a16="http://schemas.microsoft.com/office/drawing/2014/main" id="{1C5729FA-F7FB-AADA-6761-58045F90BBE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989065" y="5052232"/>
                  <a:ext cx="119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10" name="墨迹 409">
                  <a:extLst>
                    <a:ext uri="{FF2B5EF4-FFF2-40B4-BE49-F238E27FC236}">
                      <a16:creationId xmlns:a16="http://schemas.microsoft.com/office/drawing/2014/main" id="{477B58C5-7277-2358-640D-A97A56286C9B}"/>
                    </a:ext>
                  </a:extLst>
                </p14:cNvPr>
                <p14:cNvContentPartPr/>
                <p14:nvPr/>
              </p14:nvContentPartPr>
              <p14:xfrm>
                <a:off x="1040185" y="5146192"/>
                <a:ext cx="50400" cy="39960"/>
              </p14:xfrm>
            </p:contentPart>
          </mc:Choice>
          <mc:Fallback>
            <p:pic>
              <p:nvPicPr>
                <p:cNvPr id="410" name="墨迹 409">
                  <a:extLst>
                    <a:ext uri="{FF2B5EF4-FFF2-40B4-BE49-F238E27FC236}">
                      <a16:creationId xmlns:a16="http://schemas.microsoft.com/office/drawing/2014/main" id="{477B58C5-7277-2358-640D-A97A56286C9B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22545" y="5128192"/>
                  <a:ext cx="86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11" name="墨迹 410">
                  <a:extLst>
                    <a:ext uri="{FF2B5EF4-FFF2-40B4-BE49-F238E27FC236}">
                      <a16:creationId xmlns:a16="http://schemas.microsoft.com/office/drawing/2014/main" id="{38EA40C6-D848-6987-0D3A-6F87E2E1375A}"/>
                    </a:ext>
                  </a:extLst>
                </p14:cNvPr>
                <p14:cNvContentPartPr/>
                <p14:nvPr/>
              </p14:nvContentPartPr>
              <p14:xfrm>
                <a:off x="1040185" y="4967632"/>
                <a:ext cx="294840" cy="351720"/>
              </p14:xfrm>
            </p:contentPart>
          </mc:Choice>
          <mc:Fallback>
            <p:pic>
              <p:nvPicPr>
                <p:cNvPr id="411" name="墨迹 410">
                  <a:extLst>
                    <a:ext uri="{FF2B5EF4-FFF2-40B4-BE49-F238E27FC236}">
                      <a16:creationId xmlns:a16="http://schemas.microsoft.com/office/drawing/2014/main" id="{38EA40C6-D848-6987-0D3A-6F87E2E1375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22545" y="4949632"/>
                  <a:ext cx="3304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412" name="墨迹 411">
                  <a:extLst>
                    <a:ext uri="{FF2B5EF4-FFF2-40B4-BE49-F238E27FC236}">
                      <a16:creationId xmlns:a16="http://schemas.microsoft.com/office/drawing/2014/main" id="{9AF26852-E18C-5F95-3391-A91BE359E538}"/>
                    </a:ext>
                  </a:extLst>
                </p14:cNvPr>
                <p14:cNvContentPartPr/>
                <p14:nvPr/>
              </p14:nvContentPartPr>
              <p14:xfrm>
                <a:off x="1233505" y="5044672"/>
                <a:ext cx="155160" cy="326160"/>
              </p14:xfrm>
            </p:contentPart>
          </mc:Choice>
          <mc:Fallback>
            <p:pic>
              <p:nvPicPr>
                <p:cNvPr id="412" name="墨迹 411">
                  <a:extLst>
                    <a:ext uri="{FF2B5EF4-FFF2-40B4-BE49-F238E27FC236}">
                      <a16:creationId xmlns:a16="http://schemas.microsoft.com/office/drawing/2014/main" id="{9AF26852-E18C-5F95-3391-A91BE359E538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215505" y="5027032"/>
                  <a:ext cx="1908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413" name="墨迹 412">
                  <a:extLst>
                    <a:ext uri="{FF2B5EF4-FFF2-40B4-BE49-F238E27FC236}">
                      <a16:creationId xmlns:a16="http://schemas.microsoft.com/office/drawing/2014/main" id="{8205B00C-B011-55C7-AD07-9F69610B9FDA}"/>
                    </a:ext>
                  </a:extLst>
                </p14:cNvPr>
                <p14:cNvContentPartPr/>
                <p14:nvPr/>
              </p14:nvContentPartPr>
              <p14:xfrm>
                <a:off x="1425745" y="4983112"/>
                <a:ext cx="302400" cy="467280"/>
              </p14:xfrm>
            </p:contentPart>
          </mc:Choice>
          <mc:Fallback>
            <p:pic>
              <p:nvPicPr>
                <p:cNvPr id="413" name="墨迹 412">
                  <a:extLst>
                    <a:ext uri="{FF2B5EF4-FFF2-40B4-BE49-F238E27FC236}">
                      <a16:creationId xmlns:a16="http://schemas.microsoft.com/office/drawing/2014/main" id="{8205B00C-B011-55C7-AD07-9F69610B9FDA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407745" y="4965112"/>
                  <a:ext cx="3380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414" name="墨迹 413">
                  <a:extLst>
                    <a:ext uri="{FF2B5EF4-FFF2-40B4-BE49-F238E27FC236}">
                      <a16:creationId xmlns:a16="http://schemas.microsoft.com/office/drawing/2014/main" id="{F1ADC959-2256-CC99-C63C-07AE4D22055D}"/>
                    </a:ext>
                  </a:extLst>
                </p14:cNvPr>
                <p14:cNvContentPartPr/>
                <p14:nvPr/>
              </p14:nvContentPartPr>
              <p14:xfrm>
                <a:off x="1905265" y="5027032"/>
                <a:ext cx="113040" cy="195840"/>
              </p14:xfrm>
            </p:contentPart>
          </mc:Choice>
          <mc:Fallback>
            <p:pic>
              <p:nvPicPr>
                <p:cNvPr id="414" name="墨迹 413">
                  <a:extLst>
                    <a:ext uri="{FF2B5EF4-FFF2-40B4-BE49-F238E27FC236}">
                      <a16:creationId xmlns:a16="http://schemas.microsoft.com/office/drawing/2014/main" id="{F1ADC959-2256-CC99-C63C-07AE4D22055D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887265" y="5009032"/>
                  <a:ext cx="148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415" name="墨迹 414">
                  <a:extLst>
                    <a:ext uri="{FF2B5EF4-FFF2-40B4-BE49-F238E27FC236}">
                      <a16:creationId xmlns:a16="http://schemas.microsoft.com/office/drawing/2014/main" id="{3CBFA53E-D4AB-3F36-B39B-BD3426562F47}"/>
                    </a:ext>
                  </a:extLst>
                </p14:cNvPr>
                <p14:cNvContentPartPr/>
                <p14:nvPr/>
              </p14:nvContentPartPr>
              <p14:xfrm>
                <a:off x="1966825" y="5154472"/>
                <a:ext cx="171720" cy="111960"/>
              </p14:xfrm>
            </p:contentPart>
          </mc:Choice>
          <mc:Fallback>
            <p:pic>
              <p:nvPicPr>
                <p:cNvPr id="415" name="墨迹 414">
                  <a:extLst>
                    <a:ext uri="{FF2B5EF4-FFF2-40B4-BE49-F238E27FC236}">
                      <a16:creationId xmlns:a16="http://schemas.microsoft.com/office/drawing/2014/main" id="{3CBFA53E-D4AB-3F36-B39B-BD3426562F47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948825" y="5136832"/>
                  <a:ext cx="207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416" name="墨迹 415">
                  <a:extLst>
                    <a:ext uri="{FF2B5EF4-FFF2-40B4-BE49-F238E27FC236}">
                      <a16:creationId xmlns:a16="http://schemas.microsoft.com/office/drawing/2014/main" id="{4618D4F7-036F-96A7-6A58-0E7D3B0660F4}"/>
                    </a:ext>
                  </a:extLst>
                </p14:cNvPr>
                <p14:cNvContentPartPr/>
                <p14:nvPr/>
              </p14:nvContentPartPr>
              <p14:xfrm>
                <a:off x="1837225" y="5113792"/>
                <a:ext cx="47520" cy="47520"/>
              </p14:xfrm>
            </p:contentPart>
          </mc:Choice>
          <mc:Fallback>
            <p:pic>
              <p:nvPicPr>
                <p:cNvPr id="416" name="墨迹 415">
                  <a:extLst>
                    <a:ext uri="{FF2B5EF4-FFF2-40B4-BE49-F238E27FC236}">
                      <a16:creationId xmlns:a16="http://schemas.microsoft.com/office/drawing/2014/main" id="{4618D4F7-036F-96A7-6A58-0E7D3B0660F4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819585" y="5095792"/>
                  <a:ext cx="83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417" name="墨迹 416">
                  <a:extLst>
                    <a:ext uri="{FF2B5EF4-FFF2-40B4-BE49-F238E27FC236}">
                      <a16:creationId xmlns:a16="http://schemas.microsoft.com/office/drawing/2014/main" id="{F8EB0E13-20D4-C611-6FA8-C0BA1A3A4EEF}"/>
                    </a:ext>
                  </a:extLst>
                </p14:cNvPr>
                <p14:cNvContentPartPr/>
                <p14:nvPr/>
              </p14:nvContentPartPr>
              <p14:xfrm>
                <a:off x="1870705" y="5202352"/>
                <a:ext cx="334440" cy="139320"/>
              </p14:xfrm>
            </p:contentPart>
          </mc:Choice>
          <mc:Fallback>
            <p:pic>
              <p:nvPicPr>
                <p:cNvPr id="417" name="墨迹 416">
                  <a:extLst>
                    <a:ext uri="{FF2B5EF4-FFF2-40B4-BE49-F238E27FC236}">
                      <a16:creationId xmlns:a16="http://schemas.microsoft.com/office/drawing/2014/main" id="{F8EB0E13-20D4-C611-6FA8-C0BA1A3A4EEF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852705" y="5184712"/>
                  <a:ext cx="370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418" name="墨迹 417">
                  <a:extLst>
                    <a:ext uri="{FF2B5EF4-FFF2-40B4-BE49-F238E27FC236}">
                      <a16:creationId xmlns:a16="http://schemas.microsoft.com/office/drawing/2014/main" id="{CBFB715C-B42C-D5C7-E991-9D9D52231820}"/>
                    </a:ext>
                  </a:extLst>
                </p14:cNvPr>
                <p14:cNvContentPartPr/>
                <p14:nvPr/>
              </p14:nvContentPartPr>
              <p14:xfrm>
                <a:off x="2242585" y="5023792"/>
                <a:ext cx="42120" cy="66240"/>
              </p14:xfrm>
            </p:contentPart>
          </mc:Choice>
          <mc:Fallback>
            <p:pic>
              <p:nvPicPr>
                <p:cNvPr id="418" name="墨迹 417">
                  <a:extLst>
                    <a:ext uri="{FF2B5EF4-FFF2-40B4-BE49-F238E27FC236}">
                      <a16:creationId xmlns:a16="http://schemas.microsoft.com/office/drawing/2014/main" id="{CBFB715C-B42C-D5C7-E991-9D9D5223182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2224585" y="5006152"/>
                  <a:ext cx="77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419" name="墨迹 418">
                  <a:extLst>
                    <a:ext uri="{FF2B5EF4-FFF2-40B4-BE49-F238E27FC236}">
                      <a16:creationId xmlns:a16="http://schemas.microsoft.com/office/drawing/2014/main" id="{77114C7A-243A-D233-2B23-A5190968AB7F}"/>
                    </a:ext>
                  </a:extLst>
                </p14:cNvPr>
                <p14:cNvContentPartPr/>
                <p14:nvPr/>
              </p14:nvContentPartPr>
              <p14:xfrm>
                <a:off x="2242585" y="4967632"/>
                <a:ext cx="179640" cy="183240"/>
              </p14:xfrm>
            </p:contentPart>
          </mc:Choice>
          <mc:Fallback>
            <p:pic>
              <p:nvPicPr>
                <p:cNvPr id="419" name="墨迹 418">
                  <a:extLst>
                    <a:ext uri="{FF2B5EF4-FFF2-40B4-BE49-F238E27FC236}">
                      <a16:creationId xmlns:a16="http://schemas.microsoft.com/office/drawing/2014/main" id="{77114C7A-243A-D233-2B23-A5190968AB7F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2224585" y="4949632"/>
                  <a:ext cx="215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420" name="墨迹 419">
                  <a:extLst>
                    <a:ext uri="{FF2B5EF4-FFF2-40B4-BE49-F238E27FC236}">
                      <a16:creationId xmlns:a16="http://schemas.microsoft.com/office/drawing/2014/main" id="{BBBBF3C0-D043-C8EE-CC54-E1FDF2DCA5B4}"/>
                    </a:ext>
                  </a:extLst>
                </p14:cNvPr>
                <p14:cNvContentPartPr/>
                <p14:nvPr/>
              </p14:nvContentPartPr>
              <p14:xfrm>
                <a:off x="2331865" y="5165992"/>
                <a:ext cx="371880" cy="190440"/>
              </p14:xfrm>
            </p:contentPart>
          </mc:Choice>
          <mc:Fallback>
            <p:pic>
              <p:nvPicPr>
                <p:cNvPr id="420" name="墨迹 419">
                  <a:extLst>
                    <a:ext uri="{FF2B5EF4-FFF2-40B4-BE49-F238E27FC236}">
                      <a16:creationId xmlns:a16="http://schemas.microsoft.com/office/drawing/2014/main" id="{BBBBF3C0-D043-C8EE-CC54-E1FDF2DCA5B4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313865" y="5147992"/>
                  <a:ext cx="40752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2AB163EA-8F10-D31D-3AE2-51BA5E372465}"/>
              </a:ext>
            </a:extLst>
          </p:cNvPr>
          <p:cNvGrpSpPr/>
          <p:nvPr/>
        </p:nvGrpSpPr>
        <p:grpSpPr>
          <a:xfrm>
            <a:off x="428185" y="5621392"/>
            <a:ext cx="1830240" cy="545760"/>
            <a:chOff x="428185" y="5621392"/>
            <a:chExt cx="183024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422" name="墨迹 421">
                  <a:extLst>
                    <a:ext uri="{FF2B5EF4-FFF2-40B4-BE49-F238E27FC236}">
                      <a16:creationId xmlns:a16="http://schemas.microsoft.com/office/drawing/2014/main" id="{43F70FE5-7EBD-8C76-1982-DB4EC85BB12E}"/>
                    </a:ext>
                  </a:extLst>
                </p14:cNvPr>
                <p14:cNvContentPartPr/>
                <p14:nvPr/>
              </p14:nvContentPartPr>
              <p14:xfrm>
                <a:off x="428185" y="5748832"/>
                <a:ext cx="103320" cy="418320"/>
              </p14:xfrm>
            </p:contentPart>
          </mc:Choice>
          <mc:Fallback>
            <p:pic>
              <p:nvPicPr>
                <p:cNvPr id="422" name="墨迹 421">
                  <a:extLst>
                    <a:ext uri="{FF2B5EF4-FFF2-40B4-BE49-F238E27FC236}">
                      <a16:creationId xmlns:a16="http://schemas.microsoft.com/office/drawing/2014/main" id="{43F70FE5-7EBD-8C76-1982-DB4EC85BB12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410545" y="5730832"/>
                  <a:ext cx="1389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423" name="墨迹 422">
                  <a:extLst>
                    <a:ext uri="{FF2B5EF4-FFF2-40B4-BE49-F238E27FC236}">
                      <a16:creationId xmlns:a16="http://schemas.microsoft.com/office/drawing/2014/main" id="{4148490B-60D4-7C32-5877-F2ED6FC70DA2}"/>
                    </a:ext>
                  </a:extLst>
                </p14:cNvPr>
                <p14:cNvContentPartPr/>
                <p14:nvPr/>
              </p14:nvContentPartPr>
              <p14:xfrm>
                <a:off x="529345" y="5824792"/>
                <a:ext cx="342000" cy="337320"/>
              </p14:xfrm>
            </p:contentPart>
          </mc:Choice>
          <mc:Fallback>
            <p:pic>
              <p:nvPicPr>
                <p:cNvPr id="423" name="墨迹 422">
                  <a:extLst>
                    <a:ext uri="{FF2B5EF4-FFF2-40B4-BE49-F238E27FC236}">
                      <a16:creationId xmlns:a16="http://schemas.microsoft.com/office/drawing/2014/main" id="{4148490B-60D4-7C32-5877-F2ED6FC70DA2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511705" y="5807152"/>
                  <a:ext cx="3776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424" name="墨迹 423">
                  <a:extLst>
                    <a:ext uri="{FF2B5EF4-FFF2-40B4-BE49-F238E27FC236}">
                      <a16:creationId xmlns:a16="http://schemas.microsoft.com/office/drawing/2014/main" id="{70CF50F8-ED0B-F061-3DB9-3A86AB645D36}"/>
                    </a:ext>
                  </a:extLst>
                </p14:cNvPr>
                <p14:cNvContentPartPr/>
                <p14:nvPr/>
              </p14:nvContentPartPr>
              <p14:xfrm>
                <a:off x="949465" y="5705992"/>
                <a:ext cx="156960" cy="71280"/>
              </p14:xfrm>
            </p:contentPart>
          </mc:Choice>
          <mc:Fallback>
            <p:pic>
              <p:nvPicPr>
                <p:cNvPr id="424" name="墨迹 423">
                  <a:extLst>
                    <a:ext uri="{FF2B5EF4-FFF2-40B4-BE49-F238E27FC236}">
                      <a16:creationId xmlns:a16="http://schemas.microsoft.com/office/drawing/2014/main" id="{70CF50F8-ED0B-F061-3DB9-3A86AB645D36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31465" y="5687992"/>
                  <a:ext cx="192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425" name="墨迹 424">
                  <a:extLst>
                    <a:ext uri="{FF2B5EF4-FFF2-40B4-BE49-F238E27FC236}">
                      <a16:creationId xmlns:a16="http://schemas.microsoft.com/office/drawing/2014/main" id="{2A1978A9-5F2E-EB99-F36A-26022D72F8FB}"/>
                    </a:ext>
                  </a:extLst>
                </p14:cNvPr>
                <p14:cNvContentPartPr/>
                <p14:nvPr/>
              </p14:nvContentPartPr>
              <p14:xfrm>
                <a:off x="940105" y="5621392"/>
                <a:ext cx="81720" cy="452160"/>
              </p14:xfrm>
            </p:contentPart>
          </mc:Choice>
          <mc:Fallback>
            <p:pic>
              <p:nvPicPr>
                <p:cNvPr id="425" name="墨迹 424">
                  <a:extLst>
                    <a:ext uri="{FF2B5EF4-FFF2-40B4-BE49-F238E27FC236}">
                      <a16:creationId xmlns:a16="http://schemas.microsoft.com/office/drawing/2014/main" id="{2A1978A9-5F2E-EB99-F36A-26022D72F8FB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22105" y="5603392"/>
                  <a:ext cx="1173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426" name="墨迹 425">
                  <a:extLst>
                    <a:ext uri="{FF2B5EF4-FFF2-40B4-BE49-F238E27FC236}">
                      <a16:creationId xmlns:a16="http://schemas.microsoft.com/office/drawing/2014/main" id="{9377415D-E2EC-03A9-5987-5CE156555586}"/>
                    </a:ext>
                  </a:extLst>
                </p14:cNvPr>
                <p14:cNvContentPartPr/>
                <p14:nvPr/>
              </p14:nvContentPartPr>
              <p14:xfrm>
                <a:off x="979705" y="5847112"/>
                <a:ext cx="214560" cy="242640"/>
              </p14:xfrm>
            </p:contentPart>
          </mc:Choice>
          <mc:Fallback>
            <p:pic>
              <p:nvPicPr>
                <p:cNvPr id="426" name="墨迹 425">
                  <a:extLst>
                    <a:ext uri="{FF2B5EF4-FFF2-40B4-BE49-F238E27FC236}">
                      <a16:creationId xmlns:a16="http://schemas.microsoft.com/office/drawing/2014/main" id="{9377415D-E2EC-03A9-5987-5CE156555586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62065" y="5829472"/>
                  <a:ext cx="250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427" name="墨迹 426">
                  <a:extLst>
                    <a:ext uri="{FF2B5EF4-FFF2-40B4-BE49-F238E27FC236}">
                      <a16:creationId xmlns:a16="http://schemas.microsoft.com/office/drawing/2014/main" id="{0423DF5D-18D6-DA34-B82F-290B35DA63C6}"/>
                    </a:ext>
                  </a:extLst>
                </p14:cNvPr>
                <p14:cNvContentPartPr/>
                <p14:nvPr/>
              </p14:nvContentPartPr>
              <p14:xfrm>
                <a:off x="1003105" y="5920192"/>
                <a:ext cx="323640" cy="235440"/>
              </p14:xfrm>
            </p:contentPart>
          </mc:Choice>
          <mc:Fallback>
            <p:pic>
              <p:nvPicPr>
                <p:cNvPr id="427" name="墨迹 426">
                  <a:extLst>
                    <a:ext uri="{FF2B5EF4-FFF2-40B4-BE49-F238E27FC236}">
                      <a16:creationId xmlns:a16="http://schemas.microsoft.com/office/drawing/2014/main" id="{0423DF5D-18D6-DA34-B82F-290B35DA63C6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85465" y="5902192"/>
                  <a:ext cx="359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428" name="墨迹 427">
                  <a:extLst>
                    <a:ext uri="{FF2B5EF4-FFF2-40B4-BE49-F238E27FC236}">
                      <a16:creationId xmlns:a16="http://schemas.microsoft.com/office/drawing/2014/main" id="{C2AC80E2-584F-F007-101E-D94BECA1E6FA}"/>
                    </a:ext>
                  </a:extLst>
                </p14:cNvPr>
                <p14:cNvContentPartPr/>
                <p14:nvPr/>
              </p14:nvContentPartPr>
              <p14:xfrm>
                <a:off x="1235665" y="5827672"/>
                <a:ext cx="148320" cy="247320"/>
              </p14:xfrm>
            </p:contentPart>
          </mc:Choice>
          <mc:Fallback>
            <p:pic>
              <p:nvPicPr>
                <p:cNvPr id="428" name="墨迹 427">
                  <a:extLst>
                    <a:ext uri="{FF2B5EF4-FFF2-40B4-BE49-F238E27FC236}">
                      <a16:creationId xmlns:a16="http://schemas.microsoft.com/office/drawing/2014/main" id="{C2AC80E2-584F-F007-101E-D94BECA1E6FA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217665" y="5809672"/>
                  <a:ext cx="183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429" name="墨迹 428">
                  <a:extLst>
                    <a:ext uri="{FF2B5EF4-FFF2-40B4-BE49-F238E27FC236}">
                      <a16:creationId xmlns:a16="http://schemas.microsoft.com/office/drawing/2014/main" id="{C7734FD8-5BF9-E960-2AD9-CBDADCD88395}"/>
                    </a:ext>
                  </a:extLst>
                </p14:cNvPr>
                <p14:cNvContentPartPr/>
                <p14:nvPr/>
              </p14:nvContentPartPr>
              <p14:xfrm>
                <a:off x="1318105" y="5924152"/>
                <a:ext cx="79920" cy="140400"/>
              </p14:xfrm>
            </p:contentPart>
          </mc:Choice>
          <mc:Fallback>
            <p:pic>
              <p:nvPicPr>
                <p:cNvPr id="429" name="墨迹 428">
                  <a:extLst>
                    <a:ext uri="{FF2B5EF4-FFF2-40B4-BE49-F238E27FC236}">
                      <a16:creationId xmlns:a16="http://schemas.microsoft.com/office/drawing/2014/main" id="{C7734FD8-5BF9-E960-2AD9-CBDADCD88395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300465" y="5906512"/>
                  <a:ext cx="115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30" name="墨迹 429">
                  <a:extLst>
                    <a:ext uri="{FF2B5EF4-FFF2-40B4-BE49-F238E27FC236}">
                      <a16:creationId xmlns:a16="http://schemas.microsoft.com/office/drawing/2014/main" id="{FC88DA20-242E-3681-DE04-275680F717AD}"/>
                    </a:ext>
                  </a:extLst>
                </p14:cNvPr>
                <p14:cNvContentPartPr/>
                <p14:nvPr/>
              </p14:nvContentPartPr>
              <p14:xfrm>
                <a:off x="1416385" y="5816512"/>
                <a:ext cx="144720" cy="172800"/>
              </p14:xfrm>
            </p:contentPart>
          </mc:Choice>
          <mc:Fallback>
            <p:pic>
              <p:nvPicPr>
                <p:cNvPr id="430" name="墨迹 429">
                  <a:extLst>
                    <a:ext uri="{FF2B5EF4-FFF2-40B4-BE49-F238E27FC236}">
                      <a16:creationId xmlns:a16="http://schemas.microsoft.com/office/drawing/2014/main" id="{FC88DA20-242E-3681-DE04-275680F717AD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398385" y="5798872"/>
                  <a:ext cx="180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31" name="墨迹 430">
                  <a:extLst>
                    <a:ext uri="{FF2B5EF4-FFF2-40B4-BE49-F238E27FC236}">
                      <a16:creationId xmlns:a16="http://schemas.microsoft.com/office/drawing/2014/main" id="{9C6B00CD-F5A5-529B-21BD-1A1E79093CFA}"/>
                    </a:ext>
                  </a:extLst>
                </p14:cNvPr>
                <p14:cNvContentPartPr/>
                <p14:nvPr/>
              </p14:nvContentPartPr>
              <p14:xfrm>
                <a:off x="1454905" y="5920192"/>
                <a:ext cx="206640" cy="230040"/>
              </p14:xfrm>
            </p:contentPart>
          </mc:Choice>
          <mc:Fallback>
            <p:pic>
              <p:nvPicPr>
                <p:cNvPr id="431" name="墨迹 430">
                  <a:extLst>
                    <a:ext uri="{FF2B5EF4-FFF2-40B4-BE49-F238E27FC236}">
                      <a16:creationId xmlns:a16="http://schemas.microsoft.com/office/drawing/2014/main" id="{9C6B00CD-F5A5-529B-21BD-1A1E79093CF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437265" y="5902192"/>
                  <a:ext cx="2422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32" name="墨迹 431">
                  <a:extLst>
                    <a:ext uri="{FF2B5EF4-FFF2-40B4-BE49-F238E27FC236}">
                      <a16:creationId xmlns:a16="http://schemas.microsoft.com/office/drawing/2014/main" id="{38F6856A-486D-9BC3-E204-AF208E8FA911}"/>
                    </a:ext>
                  </a:extLst>
                </p14:cNvPr>
                <p14:cNvContentPartPr/>
                <p14:nvPr/>
              </p14:nvContentPartPr>
              <p14:xfrm>
                <a:off x="1728505" y="5754952"/>
                <a:ext cx="84960" cy="103680"/>
              </p14:xfrm>
            </p:contentPart>
          </mc:Choice>
          <mc:Fallback>
            <p:pic>
              <p:nvPicPr>
                <p:cNvPr id="432" name="墨迹 431">
                  <a:extLst>
                    <a:ext uri="{FF2B5EF4-FFF2-40B4-BE49-F238E27FC236}">
                      <a16:creationId xmlns:a16="http://schemas.microsoft.com/office/drawing/2014/main" id="{38F6856A-486D-9BC3-E204-AF208E8FA91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710865" y="5737312"/>
                  <a:ext cx="120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33" name="墨迹 432">
                  <a:extLst>
                    <a:ext uri="{FF2B5EF4-FFF2-40B4-BE49-F238E27FC236}">
                      <a16:creationId xmlns:a16="http://schemas.microsoft.com/office/drawing/2014/main" id="{4373B1ED-92C9-BDA0-EDB7-4629E233234D}"/>
                    </a:ext>
                  </a:extLst>
                </p14:cNvPr>
                <p14:cNvContentPartPr/>
                <p14:nvPr/>
              </p14:nvContentPartPr>
              <p14:xfrm>
                <a:off x="1716985" y="5880232"/>
                <a:ext cx="88200" cy="170640"/>
              </p14:xfrm>
            </p:contentPart>
          </mc:Choice>
          <mc:Fallback>
            <p:pic>
              <p:nvPicPr>
                <p:cNvPr id="433" name="墨迹 432">
                  <a:extLst>
                    <a:ext uri="{FF2B5EF4-FFF2-40B4-BE49-F238E27FC236}">
                      <a16:creationId xmlns:a16="http://schemas.microsoft.com/office/drawing/2014/main" id="{4373B1ED-92C9-BDA0-EDB7-4629E233234D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699345" y="5862592"/>
                  <a:ext cx="123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34" name="墨迹 433">
                  <a:extLst>
                    <a:ext uri="{FF2B5EF4-FFF2-40B4-BE49-F238E27FC236}">
                      <a16:creationId xmlns:a16="http://schemas.microsoft.com/office/drawing/2014/main" id="{8DFA0857-943A-A926-A201-CC6A63E4ECBC}"/>
                    </a:ext>
                  </a:extLst>
                </p14:cNvPr>
                <p14:cNvContentPartPr/>
                <p14:nvPr/>
              </p14:nvContentPartPr>
              <p14:xfrm>
                <a:off x="1756945" y="5835592"/>
                <a:ext cx="383760" cy="285480"/>
              </p14:xfrm>
            </p:contentPart>
          </mc:Choice>
          <mc:Fallback>
            <p:pic>
              <p:nvPicPr>
                <p:cNvPr id="434" name="墨迹 433">
                  <a:extLst>
                    <a:ext uri="{FF2B5EF4-FFF2-40B4-BE49-F238E27FC236}">
                      <a16:creationId xmlns:a16="http://schemas.microsoft.com/office/drawing/2014/main" id="{8DFA0857-943A-A926-A201-CC6A63E4ECBC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738945" y="5817592"/>
                  <a:ext cx="4194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35" name="墨迹 434">
                  <a:extLst>
                    <a:ext uri="{FF2B5EF4-FFF2-40B4-BE49-F238E27FC236}">
                      <a16:creationId xmlns:a16="http://schemas.microsoft.com/office/drawing/2014/main" id="{0B9A529A-7FBF-691E-9969-A0FB9945F9AE}"/>
                    </a:ext>
                  </a:extLst>
                </p14:cNvPr>
                <p14:cNvContentPartPr/>
                <p14:nvPr/>
              </p14:nvContentPartPr>
              <p14:xfrm>
                <a:off x="2251945" y="6032872"/>
                <a:ext cx="6480" cy="5760"/>
              </p14:xfrm>
            </p:contentPart>
          </mc:Choice>
          <mc:Fallback>
            <p:pic>
              <p:nvPicPr>
                <p:cNvPr id="435" name="墨迹 434">
                  <a:extLst>
                    <a:ext uri="{FF2B5EF4-FFF2-40B4-BE49-F238E27FC236}">
                      <a16:creationId xmlns:a16="http://schemas.microsoft.com/office/drawing/2014/main" id="{0B9A529A-7FBF-691E-9969-A0FB9945F9AE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2234305" y="6015232"/>
                  <a:ext cx="421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组合 445">
            <a:extLst>
              <a:ext uri="{FF2B5EF4-FFF2-40B4-BE49-F238E27FC236}">
                <a16:creationId xmlns:a16="http://schemas.microsoft.com/office/drawing/2014/main" id="{16EFD43D-5D17-81CE-CA99-253CAFC239FA}"/>
              </a:ext>
            </a:extLst>
          </p:cNvPr>
          <p:cNvGrpSpPr/>
          <p:nvPr/>
        </p:nvGrpSpPr>
        <p:grpSpPr>
          <a:xfrm>
            <a:off x="791785" y="6360472"/>
            <a:ext cx="1611000" cy="356040"/>
            <a:chOff x="791785" y="6360472"/>
            <a:chExt cx="161100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37" name="墨迹 436">
                  <a:extLst>
                    <a:ext uri="{FF2B5EF4-FFF2-40B4-BE49-F238E27FC236}">
                      <a16:creationId xmlns:a16="http://schemas.microsoft.com/office/drawing/2014/main" id="{2E540632-9612-97C9-0D73-1AB6B87614F8}"/>
                    </a:ext>
                  </a:extLst>
                </p14:cNvPr>
                <p14:cNvContentPartPr/>
                <p14:nvPr/>
              </p14:nvContentPartPr>
              <p14:xfrm>
                <a:off x="791785" y="6531832"/>
                <a:ext cx="300240" cy="184680"/>
              </p14:xfrm>
            </p:contentPart>
          </mc:Choice>
          <mc:Fallback>
            <p:pic>
              <p:nvPicPr>
                <p:cNvPr id="437" name="墨迹 436">
                  <a:extLst>
                    <a:ext uri="{FF2B5EF4-FFF2-40B4-BE49-F238E27FC236}">
                      <a16:creationId xmlns:a16="http://schemas.microsoft.com/office/drawing/2014/main" id="{2E540632-9612-97C9-0D73-1AB6B87614F8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73785" y="6514192"/>
                  <a:ext cx="335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38" name="墨迹 437">
                  <a:extLst>
                    <a:ext uri="{FF2B5EF4-FFF2-40B4-BE49-F238E27FC236}">
                      <a16:creationId xmlns:a16="http://schemas.microsoft.com/office/drawing/2014/main" id="{9151FC24-160D-81BF-8683-FDFD7A23240C}"/>
                    </a:ext>
                  </a:extLst>
                </p14:cNvPr>
                <p14:cNvContentPartPr/>
                <p14:nvPr/>
              </p14:nvContentPartPr>
              <p14:xfrm>
                <a:off x="1183465" y="6438232"/>
                <a:ext cx="131040" cy="208080"/>
              </p14:xfrm>
            </p:contentPart>
          </mc:Choice>
          <mc:Fallback>
            <p:pic>
              <p:nvPicPr>
                <p:cNvPr id="438" name="墨迹 437">
                  <a:extLst>
                    <a:ext uri="{FF2B5EF4-FFF2-40B4-BE49-F238E27FC236}">
                      <a16:creationId xmlns:a16="http://schemas.microsoft.com/office/drawing/2014/main" id="{9151FC24-160D-81BF-8683-FDFD7A23240C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165465" y="6420232"/>
                  <a:ext cx="1666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39" name="墨迹 438">
                  <a:extLst>
                    <a:ext uri="{FF2B5EF4-FFF2-40B4-BE49-F238E27FC236}">
                      <a16:creationId xmlns:a16="http://schemas.microsoft.com/office/drawing/2014/main" id="{56A15697-96E0-6A00-32B4-D79024BCC6C1}"/>
                    </a:ext>
                  </a:extLst>
                </p14:cNvPr>
                <p14:cNvContentPartPr/>
                <p14:nvPr/>
              </p14:nvContentPartPr>
              <p14:xfrm>
                <a:off x="1330705" y="6448672"/>
                <a:ext cx="144360" cy="181440"/>
              </p14:xfrm>
            </p:contentPart>
          </mc:Choice>
          <mc:Fallback>
            <p:pic>
              <p:nvPicPr>
                <p:cNvPr id="439" name="墨迹 438">
                  <a:extLst>
                    <a:ext uri="{FF2B5EF4-FFF2-40B4-BE49-F238E27FC236}">
                      <a16:creationId xmlns:a16="http://schemas.microsoft.com/office/drawing/2014/main" id="{56A15697-96E0-6A00-32B4-D79024BCC6C1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312705" y="6430672"/>
                  <a:ext cx="180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40" name="墨迹 439">
                  <a:extLst>
                    <a:ext uri="{FF2B5EF4-FFF2-40B4-BE49-F238E27FC236}">
                      <a16:creationId xmlns:a16="http://schemas.microsoft.com/office/drawing/2014/main" id="{704C0D51-8108-1F20-F19F-5890118D43CD}"/>
                    </a:ext>
                  </a:extLst>
                </p14:cNvPr>
                <p14:cNvContentPartPr/>
                <p14:nvPr/>
              </p14:nvContentPartPr>
              <p14:xfrm>
                <a:off x="1548865" y="6602032"/>
                <a:ext cx="19080" cy="18000"/>
              </p14:xfrm>
            </p:contentPart>
          </mc:Choice>
          <mc:Fallback>
            <p:pic>
              <p:nvPicPr>
                <p:cNvPr id="440" name="墨迹 439">
                  <a:extLst>
                    <a:ext uri="{FF2B5EF4-FFF2-40B4-BE49-F238E27FC236}">
                      <a16:creationId xmlns:a16="http://schemas.microsoft.com/office/drawing/2014/main" id="{704C0D51-8108-1F20-F19F-5890118D43CD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531225" y="6584392"/>
                  <a:ext cx="5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42" name="墨迹 441">
                  <a:extLst>
                    <a:ext uri="{FF2B5EF4-FFF2-40B4-BE49-F238E27FC236}">
                      <a16:creationId xmlns:a16="http://schemas.microsoft.com/office/drawing/2014/main" id="{53870662-C28C-7F19-195A-7CB6245616EA}"/>
                    </a:ext>
                  </a:extLst>
                </p14:cNvPr>
                <p14:cNvContentPartPr/>
                <p14:nvPr/>
              </p14:nvContentPartPr>
              <p14:xfrm>
                <a:off x="1637785" y="6485032"/>
                <a:ext cx="153000" cy="169560"/>
              </p14:xfrm>
            </p:contentPart>
          </mc:Choice>
          <mc:Fallback>
            <p:pic>
              <p:nvPicPr>
                <p:cNvPr id="442" name="墨迹 441">
                  <a:extLst>
                    <a:ext uri="{FF2B5EF4-FFF2-40B4-BE49-F238E27FC236}">
                      <a16:creationId xmlns:a16="http://schemas.microsoft.com/office/drawing/2014/main" id="{53870662-C28C-7F19-195A-7CB6245616EA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619785" y="6467392"/>
                  <a:ext cx="188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43" name="墨迹 442">
                  <a:extLst>
                    <a:ext uri="{FF2B5EF4-FFF2-40B4-BE49-F238E27FC236}">
                      <a16:creationId xmlns:a16="http://schemas.microsoft.com/office/drawing/2014/main" id="{738FF0C8-ADDD-FE63-B956-458144365870}"/>
                    </a:ext>
                  </a:extLst>
                </p14:cNvPr>
                <p14:cNvContentPartPr/>
                <p14:nvPr/>
              </p14:nvContentPartPr>
              <p14:xfrm>
                <a:off x="1927225" y="6589432"/>
                <a:ext cx="11880" cy="14040"/>
              </p14:xfrm>
            </p:contentPart>
          </mc:Choice>
          <mc:Fallback>
            <p:pic>
              <p:nvPicPr>
                <p:cNvPr id="443" name="墨迹 442">
                  <a:extLst>
                    <a:ext uri="{FF2B5EF4-FFF2-40B4-BE49-F238E27FC236}">
                      <a16:creationId xmlns:a16="http://schemas.microsoft.com/office/drawing/2014/main" id="{738FF0C8-ADDD-FE63-B956-458144365870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909225" y="6571792"/>
                  <a:ext cx="47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44" name="墨迹 443">
                  <a:extLst>
                    <a:ext uri="{FF2B5EF4-FFF2-40B4-BE49-F238E27FC236}">
                      <a16:creationId xmlns:a16="http://schemas.microsoft.com/office/drawing/2014/main" id="{D987B2EE-DB77-F90D-83F0-144DE5507EFD}"/>
                    </a:ext>
                  </a:extLst>
                </p14:cNvPr>
                <p14:cNvContentPartPr/>
                <p14:nvPr/>
              </p14:nvContentPartPr>
              <p14:xfrm>
                <a:off x="2003185" y="6417352"/>
                <a:ext cx="61920" cy="163440"/>
              </p14:xfrm>
            </p:contentPart>
          </mc:Choice>
          <mc:Fallback>
            <p:pic>
              <p:nvPicPr>
                <p:cNvPr id="444" name="墨迹 443">
                  <a:extLst>
                    <a:ext uri="{FF2B5EF4-FFF2-40B4-BE49-F238E27FC236}">
                      <a16:creationId xmlns:a16="http://schemas.microsoft.com/office/drawing/2014/main" id="{D987B2EE-DB77-F90D-83F0-144DE5507EFD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985545" y="6399352"/>
                  <a:ext cx="97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45" name="墨迹 444">
                  <a:extLst>
                    <a:ext uri="{FF2B5EF4-FFF2-40B4-BE49-F238E27FC236}">
                      <a16:creationId xmlns:a16="http://schemas.microsoft.com/office/drawing/2014/main" id="{91873D5E-3410-9735-4972-CD7AE2051B74}"/>
                    </a:ext>
                  </a:extLst>
                </p14:cNvPr>
                <p14:cNvContentPartPr/>
                <p14:nvPr/>
              </p14:nvContentPartPr>
              <p14:xfrm>
                <a:off x="2153665" y="6360472"/>
                <a:ext cx="249120" cy="246240"/>
              </p14:xfrm>
            </p:contentPart>
          </mc:Choice>
          <mc:Fallback>
            <p:pic>
              <p:nvPicPr>
                <p:cNvPr id="445" name="墨迹 444">
                  <a:extLst>
                    <a:ext uri="{FF2B5EF4-FFF2-40B4-BE49-F238E27FC236}">
                      <a16:creationId xmlns:a16="http://schemas.microsoft.com/office/drawing/2014/main" id="{91873D5E-3410-9735-4972-CD7AE2051B7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2136025" y="6342832"/>
                  <a:ext cx="28476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组合 451">
            <a:extLst>
              <a:ext uri="{FF2B5EF4-FFF2-40B4-BE49-F238E27FC236}">
                <a16:creationId xmlns:a16="http://schemas.microsoft.com/office/drawing/2014/main" id="{3B92FC97-06DB-C6DB-2E46-0B4D66F1AC52}"/>
              </a:ext>
            </a:extLst>
          </p:cNvPr>
          <p:cNvGrpSpPr/>
          <p:nvPr/>
        </p:nvGrpSpPr>
        <p:grpSpPr>
          <a:xfrm>
            <a:off x="2663425" y="5565952"/>
            <a:ext cx="637560" cy="1261080"/>
            <a:chOff x="2663425" y="5565952"/>
            <a:chExt cx="637560" cy="12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307" name="墨迹 306">
                  <a:extLst>
                    <a:ext uri="{FF2B5EF4-FFF2-40B4-BE49-F238E27FC236}">
                      <a16:creationId xmlns:a16="http://schemas.microsoft.com/office/drawing/2014/main" id="{633E7EEB-D765-B3C5-4F04-C6F329A7C704}"/>
                    </a:ext>
                  </a:extLst>
                </p14:cNvPr>
                <p14:cNvContentPartPr/>
                <p14:nvPr/>
              </p14:nvContentPartPr>
              <p14:xfrm>
                <a:off x="3045745" y="5565952"/>
                <a:ext cx="5760" cy="418320"/>
              </p14:xfrm>
            </p:contentPart>
          </mc:Choice>
          <mc:Fallback>
            <p:pic>
              <p:nvPicPr>
                <p:cNvPr id="307" name="墨迹 306">
                  <a:extLst>
                    <a:ext uri="{FF2B5EF4-FFF2-40B4-BE49-F238E27FC236}">
                      <a16:creationId xmlns:a16="http://schemas.microsoft.com/office/drawing/2014/main" id="{633E7EEB-D765-B3C5-4F04-C6F329A7C704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3028105" y="5548312"/>
                  <a:ext cx="414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308" name="墨迹 307">
                  <a:extLst>
                    <a:ext uri="{FF2B5EF4-FFF2-40B4-BE49-F238E27FC236}">
                      <a16:creationId xmlns:a16="http://schemas.microsoft.com/office/drawing/2014/main" id="{52986F99-2BB4-8EA7-F145-F431281ECD1F}"/>
                    </a:ext>
                  </a:extLst>
                </p14:cNvPr>
                <p14:cNvContentPartPr/>
                <p14:nvPr/>
              </p14:nvContentPartPr>
              <p14:xfrm>
                <a:off x="3069865" y="6092272"/>
                <a:ext cx="23400" cy="378360"/>
              </p14:xfrm>
            </p:contentPart>
          </mc:Choice>
          <mc:Fallback>
            <p:pic>
              <p:nvPicPr>
                <p:cNvPr id="308" name="墨迹 307">
                  <a:extLst>
                    <a:ext uri="{FF2B5EF4-FFF2-40B4-BE49-F238E27FC236}">
                      <a16:creationId xmlns:a16="http://schemas.microsoft.com/office/drawing/2014/main" id="{52986F99-2BB4-8EA7-F145-F431281ECD1F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3051865" y="6074632"/>
                  <a:ext cx="590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309" name="墨迹 308">
                  <a:extLst>
                    <a:ext uri="{FF2B5EF4-FFF2-40B4-BE49-F238E27FC236}">
                      <a16:creationId xmlns:a16="http://schemas.microsoft.com/office/drawing/2014/main" id="{03D1754C-43AE-6303-AA1D-C00BF80249CD}"/>
                    </a:ext>
                  </a:extLst>
                </p14:cNvPr>
                <p14:cNvContentPartPr/>
                <p14:nvPr/>
              </p14:nvContentPartPr>
              <p14:xfrm>
                <a:off x="3105505" y="6607432"/>
                <a:ext cx="21240" cy="219600"/>
              </p14:xfrm>
            </p:contentPart>
          </mc:Choice>
          <mc:Fallback>
            <p:pic>
              <p:nvPicPr>
                <p:cNvPr id="309" name="墨迹 308">
                  <a:extLst>
                    <a:ext uri="{FF2B5EF4-FFF2-40B4-BE49-F238E27FC236}">
                      <a16:creationId xmlns:a16="http://schemas.microsoft.com/office/drawing/2014/main" id="{03D1754C-43AE-6303-AA1D-C00BF80249CD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3087505" y="6589432"/>
                  <a:ext cx="56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47" name="墨迹 446">
                  <a:extLst>
                    <a:ext uri="{FF2B5EF4-FFF2-40B4-BE49-F238E27FC236}">
                      <a16:creationId xmlns:a16="http://schemas.microsoft.com/office/drawing/2014/main" id="{592C11FD-86FA-C866-97D5-FCB7B8EC5E43}"/>
                    </a:ext>
                  </a:extLst>
                </p14:cNvPr>
                <p14:cNvContentPartPr/>
                <p14:nvPr/>
              </p14:nvContentPartPr>
              <p14:xfrm>
                <a:off x="2663425" y="6439312"/>
                <a:ext cx="144360" cy="139320"/>
              </p14:xfrm>
            </p:contentPart>
          </mc:Choice>
          <mc:Fallback>
            <p:pic>
              <p:nvPicPr>
                <p:cNvPr id="447" name="墨迹 446">
                  <a:extLst>
                    <a:ext uri="{FF2B5EF4-FFF2-40B4-BE49-F238E27FC236}">
                      <a16:creationId xmlns:a16="http://schemas.microsoft.com/office/drawing/2014/main" id="{592C11FD-86FA-C866-97D5-FCB7B8EC5E43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645785" y="6421312"/>
                  <a:ext cx="180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48" name="墨迹 447">
                  <a:extLst>
                    <a:ext uri="{FF2B5EF4-FFF2-40B4-BE49-F238E27FC236}">
                      <a16:creationId xmlns:a16="http://schemas.microsoft.com/office/drawing/2014/main" id="{C99EB204-B42F-F5A6-F374-0EE64224F94E}"/>
                    </a:ext>
                  </a:extLst>
                </p14:cNvPr>
                <p14:cNvContentPartPr/>
                <p14:nvPr/>
              </p14:nvContentPartPr>
              <p14:xfrm>
                <a:off x="2800225" y="6346072"/>
                <a:ext cx="132480" cy="271800"/>
              </p14:xfrm>
            </p:contentPart>
          </mc:Choice>
          <mc:Fallback>
            <p:pic>
              <p:nvPicPr>
                <p:cNvPr id="448" name="墨迹 447">
                  <a:extLst>
                    <a:ext uri="{FF2B5EF4-FFF2-40B4-BE49-F238E27FC236}">
                      <a16:creationId xmlns:a16="http://schemas.microsoft.com/office/drawing/2014/main" id="{C99EB204-B42F-F5A6-F374-0EE64224F94E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782585" y="6328432"/>
                  <a:ext cx="1681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49" name="墨迹 448">
                  <a:extLst>
                    <a:ext uri="{FF2B5EF4-FFF2-40B4-BE49-F238E27FC236}">
                      <a16:creationId xmlns:a16="http://schemas.microsoft.com/office/drawing/2014/main" id="{1056ECFB-9181-52E1-6361-3AE4F7E44CF0}"/>
                    </a:ext>
                  </a:extLst>
                </p14:cNvPr>
                <p14:cNvContentPartPr/>
                <p14:nvPr/>
              </p14:nvContentPartPr>
              <p14:xfrm>
                <a:off x="3007225" y="6303592"/>
                <a:ext cx="86040" cy="80640"/>
              </p14:xfrm>
            </p:contentPart>
          </mc:Choice>
          <mc:Fallback>
            <p:pic>
              <p:nvPicPr>
                <p:cNvPr id="449" name="墨迹 448">
                  <a:extLst>
                    <a:ext uri="{FF2B5EF4-FFF2-40B4-BE49-F238E27FC236}">
                      <a16:creationId xmlns:a16="http://schemas.microsoft.com/office/drawing/2014/main" id="{1056ECFB-9181-52E1-6361-3AE4F7E44CF0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989225" y="6285592"/>
                  <a:ext cx="121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50" name="墨迹 449">
                  <a:extLst>
                    <a:ext uri="{FF2B5EF4-FFF2-40B4-BE49-F238E27FC236}">
                      <a16:creationId xmlns:a16="http://schemas.microsoft.com/office/drawing/2014/main" id="{36E33DAA-C32E-2665-617D-7CCA1AF09C7F}"/>
                    </a:ext>
                  </a:extLst>
                </p14:cNvPr>
                <p14:cNvContentPartPr/>
                <p14:nvPr/>
              </p14:nvContentPartPr>
              <p14:xfrm>
                <a:off x="3021625" y="6410872"/>
                <a:ext cx="89280" cy="103680"/>
              </p14:xfrm>
            </p:contentPart>
          </mc:Choice>
          <mc:Fallback>
            <p:pic>
              <p:nvPicPr>
                <p:cNvPr id="450" name="墨迹 449">
                  <a:extLst>
                    <a:ext uri="{FF2B5EF4-FFF2-40B4-BE49-F238E27FC236}">
                      <a16:creationId xmlns:a16="http://schemas.microsoft.com/office/drawing/2014/main" id="{36E33DAA-C32E-2665-617D-7CCA1AF09C7F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3003985" y="6393232"/>
                  <a:ext cx="124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51" name="墨迹 450">
                  <a:extLst>
                    <a:ext uri="{FF2B5EF4-FFF2-40B4-BE49-F238E27FC236}">
                      <a16:creationId xmlns:a16="http://schemas.microsoft.com/office/drawing/2014/main" id="{7F5C4714-EB8E-CA2D-7CB1-ACCCA2007A47}"/>
                    </a:ext>
                  </a:extLst>
                </p14:cNvPr>
                <p14:cNvContentPartPr/>
                <p14:nvPr/>
              </p14:nvContentPartPr>
              <p14:xfrm>
                <a:off x="3048985" y="6591592"/>
                <a:ext cx="252000" cy="53640"/>
              </p14:xfrm>
            </p:contentPart>
          </mc:Choice>
          <mc:Fallback>
            <p:pic>
              <p:nvPicPr>
                <p:cNvPr id="451" name="墨迹 450">
                  <a:extLst>
                    <a:ext uri="{FF2B5EF4-FFF2-40B4-BE49-F238E27FC236}">
                      <a16:creationId xmlns:a16="http://schemas.microsoft.com/office/drawing/2014/main" id="{7F5C4714-EB8E-CA2D-7CB1-ACCCA2007A47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3031345" y="6573952"/>
                  <a:ext cx="287640" cy="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76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1E5C3B-8733-7030-1A25-420E22B8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2" y="202227"/>
            <a:ext cx="7709296" cy="62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6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301281-DAB8-D33D-1A10-504F9310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4" y="99236"/>
            <a:ext cx="9320642" cy="55112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A62554-F263-5620-E0C5-B030691C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834" y="2369635"/>
            <a:ext cx="5852172" cy="43891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75E339-E167-641E-D27A-424E49480B3D}"/>
              </a:ext>
            </a:extLst>
          </p:cNvPr>
          <p:cNvSpPr txBox="1"/>
          <p:nvPr/>
        </p:nvSpPr>
        <p:spPr>
          <a:xfrm>
            <a:off x="69994" y="5798288"/>
            <a:ext cx="1060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r>
              <a:rPr lang="en-US" altLang="zh-CN" dirty="0"/>
              <a:t>[1]</a:t>
            </a:r>
            <a:r>
              <a:rPr lang="zh-CN" altLang="en-US" dirty="0"/>
              <a:t> </a:t>
            </a:r>
            <a:r>
              <a:rPr lang="en-US" altLang="zh-CN" dirty="0">
                <a:hlinkClick r:id="rId4"/>
              </a:rPr>
              <a:t>https://xiaoiedu.blog.csdn.net/article/details/109526042</a:t>
            </a:r>
            <a:endParaRPr lang="en-US" altLang="zh-CN" dirty="0"/>
          </a:p>
          <a:p>
            <a:r>
              <a:rPr lang="en-US" altLang="zh-CN" dirty="0"/>
              <a:t>[2] </a:t>
            </a:r>
            <a:r>
              <a:rPr lang="en-US" altLang="zh-CN" dirty="0">
                <a:hlinkClick r:id="rId5"/>
              </a:rPr>
              <a:t>https://blog.csdn.net/naruhina/article/details/106824118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13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38</Words>
  <Application>Microsoft Office PowerPoint</Application>
  <PresentationFormat>宽屏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 Changkai</dc:creator>
  <cp:lastModifiedBy>Bu Changkai</cp:lastModifiedBy>
  <cp:revision>27</cp:revision>
  <dcterms:created xsi:type="dcterms:W3CDTF">2022-07-10T14:31:07Z</dcterms:created>
  <dcterms:modified xsi:type="dcterms:W3CDTF">2022-07-10T15:34:39Z</dcterms:modified>
</cp:coreProperties>
</file>