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8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2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43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97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62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50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00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24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9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90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1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2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82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6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4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3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7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62F2B8-3E1A-4FE8-94CB-D030CD5A31A0}" type="datetimeFigureOut">
              <a:rPr lang="tr-TR" smtClean="0"/>
              <a:pPr/>
              <a:t>22.01.2021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D5D107-0147-43A5-A5CB-4C250A8E660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109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817694" y="836712"/>
            <a:ext cx="550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2400" b="1" dirty="0" smtClean="0">
              <a:solidFill>
                <a:schemeClr val="bg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bg1"/>
                </a:solidFill>
              </a:rPr>
              <a:t>Yapay Sinir Ağları ile Duygu Analizi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539552" y="29969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bg1"/>
                </a:solidFill>
              </a:rPr>
              <a:t>Mücahit DEMİRHAN</a:t>
            </a:r>
          </a:p>
          <a:p>
            <a:pPr algn="ctr"/>
            <a:r>
              <a:rPr lang="tr-TR" sz="2400" b="1" dirty="0" smtClean="0">
                <a:solidFill>
                  <a:schemeClr val="bg1"/>
                </a:solidFill>
              </a:rPr>
              <a:t>15541058</a:t>
            </a:r>
            <a:endParaRPr lang="tr-TR" sz="2400" b="1" dirty="0" smtClean="0">
              <a:solidFill>
                <a:schemeClr val="bg1"/>
              </a:solidFill>
            </a:endParaRPr>
          </a:p>
          <a:p>
            <a:pPr algn="ctr"/>
            <a:endParaRPr lang="tr-TR" sz="24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4067944" y="4831992"/>
            <a:ext cx="3996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24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Rastgele görsel ekrana getirme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3435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306091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Verilerin hangi sınıfta kaç adet bulunduğuna ait grafik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3435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32137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817694" y="548680"/>
            <a:ext cx="55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bg1"/>
                </a:solidFill>
              </a:rPr>
              <a:t>Özet</a:t>
            </a:r>
            <a:endParaRPr lang="tr-TR" sz="2400" dirty="0"/>
          </a:p>
        </p:txBody>
      </p:sp>
      <p:sp>
        <p:nvSpPr>
          <p:cNvPr id="10" name="9 Metin kutusu"/>
          <p:cNvSpPr txBox="1"/>
          <p:nvPr/>
        </p:nvSpPr>
        <p:spPr>
          <a:xfrm>
            <a:off x="539552" y="206084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bg1"/>
                </a:solidFill>
              </a:rPr>
              <a:t>Bu </a:t>
            </a:r>
            <a:r>
              <a:rPr lang="tr-TR" sz="2400" dirty="0" smtClean="0">
                <a:solidFill>
                  <a:schemeClr val="bg1"/>
                </a:solidFill>
              </a:rPr>
              <a:t>sunumda </a:t>
            </a:r>
            <a:r>
              <a:rPr lang="tr-TR" sz="2400" dirty="0" smtClean="0">
                <a:solidFill>
                  <a:schemeClr val="bg1"/>
                </a:solidFill>
              </a:rPr>
              <a:t>fiili </a:t>
            </a:r>
            <a:r>
              <a:rPr lang="tr-TR" sz="2400" dirty="0" smtClean="0">
                <a:solidFill>
                  <a:schemeClr val="bg1"/>
                </a:solidFill>
              </a:rPr>
              <a:t>ifadelerle duygu tanıma kabiliyetine sahip olan zekice bir akıllı sistem tasarımını sunuyoruz.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chemeClr val="bg1"/>
                </a:solidFill>
              </a:rPr>
              <a:t>	Duygu tanımadan önce, Yüz tanımanın günümüzdeki uygulamaları arasında;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Kalabalık yönetiminde gözetim,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Google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Street</a:t>
            </a:r>
            <a:r>
              <a:rPr lang="tr-TR" dirty="0" smtClean="0">
                <a:solidFill>
                  <a:schemeClr val="bg1"/>
                </a:solidFill>
              </a:rPr>
              <a:t>  görüntülerindeki yüzlerin otomatik bulanıklaştırılması,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Fotoğraflarda </a:t>
            </a:r>
            <a:r>
              <a:rPr lang="tr-TR" dirty="0" err="1" smtClean="0">
                <a:solidFill>
                  <a:schemeClr val="bg1"/>
                </a:solidFill>
              </a:rPr>
              <a:t>Facebook</a:t>
            </a:r>
            <a:r>
              <a:rPr lang="tr-TR" dirty="0" smtClean="0">
                <a:solidFill>
                  <a:schemeClr val="bg1"/>
                </a:solidFill>
              </a:rPr>
              <a:t> arkadaşlarının otomatik etiketlenmesi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43197"/>
            <a:ext cx="8229600" cy="560608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Bu alanda daha da gelişmiş bir gelişme, duygu tanımanın yapılmasıdır. Bilgisayar sadece yüz tanıma ek olarak, örneğin; Kaş ve dudakları kullanarak yüz ifadesini belirlemek ve böylece </a:t>
            </a:r>
            <a:r>
              <a:rPr lang="tr-TR" dirty="0" smtClean="0">
                <a:solidFill>
                  <a:schemeClr val="bg1"/>
                </a:solidFill>
              </a:rPr>
              <a:t>duyguları anlamak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Bu tür teknikler, kullanıcı gülümsediğinde otomatik olarak fotoğraf çekmeye yarayan dijital kameralarda kullanılır. 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Duygu tanıma insan-makine etkileşimini geliştirmede kilit rol oynamaktadır.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627784" y="414190"/>
            <a:ext cx="5406752" cy="787847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Dataset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FER-2013 </a:t>
            </a:r>
            <a:r>
              <a:rPr lang="tr-TR" dirty="0" err="1" smtClean="0">
                <a:solidFill>
                  <a:schemeClr val="bg1"/>
                </a:solidFill>
              </a:rPr>
              <a:t>Faces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Database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İnsanların 7 duygusal ifadesinin bulunduğu 28,709 görselden oluşmaktadır. (kızgın, korkulu, mutlu, üzgün, heyecanlı, </a:t>
            </a:r>
            <a:r>
              <a:rPr lang="tr-TR" dirty="0" err="1" smtClean="0">
                <a:solidFill>
                  <a:schemeClr val="bg1"/>
                </a:solidFill>
              </a:rPr>
              <a:t>natural</a:t>
            </a:r>
            <a:r>
              <a:rPr lang="tr-TR" dirty="0" smtClean="0">
                <a:solidFill>
                  <a:schemeClr val="bg1"/>
                </a:solidFill>
              </a:rPr>
              <a:t> ve bıkkın</a:t>
            </a:r>
            <a:r>
              <a:rPr lang="tr-TR" dirty="0" smtClean="0">
                <a:solidFill>
                  <a:schemeClr val="bg1"/>
                </a:solidFill>
              </a:rPr>
              <a:t>) 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Veriler test verileri ve eğitim verileri olarak 2’ye bölündü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69697"/>
          <a:stretch>
            <a:fillRect/>
          </a:stretch>
        </p:blipFill>
        <p:spPr bwMode="auto">
          <a:xfrm>
            <a:off x="5940152" y="4005064"/>
            <a:ext cx="2160240" cy="1998663"/>
          </a:xfrm>
          <a:prstGeom prst="rect">
            <a:avLst/>
          </a:prstGeom>
          <a:noFill/>
        </p:spPr>
      </p:pic>
      <p:sp>
        <p:nvSpPr>
          <p:cNvPr id="5" name="2 İçerik Yer Tutucusu"/>
          <p:cNvSpPr txBox="1">
            <a:spLocks/>
          </p:cNvSpPr>
          <p:nvPr/>
        </p:nvSpPr>
        <p:spPr>
          <a:xfrm>
            <a:off x="5580112" y="5949280"/>
            <a:ext cx="288032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FER-2013 Örnek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5" t="23400" r="388" b="10801"/>
          <a:stretch/>
        </p:blipFill>
        <p:spPr>
          <a:xfrm>
            <a:off x="433486" y="1124744"/>
            <a:ext cx="5544616" cy="531830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67544" y="4046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Çalışma zamanı görseli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156177" y="1340768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Epoch</a:t>
            </a:r>
            <a:r>
              <a:rPr lang="tr-TR" dirty="0" smtClean="0"/>
              <a:t>: Çalışma Tekrarı</a:t>
            </a:r>
          </a:p>
          <a:p>
            <a:endParaRPr lang="tr-TR" dirty="0"/>
          </a:p>
          <a:p>
            <a:r>
              <a:rPr lang="tr-TR" dirty="0" err="1" smtClean="0"/>
              <a:t>Loss</a:t>
            </a:r>
            <a:r>
              <a:rPr lang="tr-TR" dirty="0" smtClean="0"/>
              <a:t> : Kayıp değeri</a:t>
            </a:r>
          </a:p>
          <a:p>
            <a:endParaRPr lang="tr-TR" dirty="0"/>
          </a:p>
          <a:p>
            <a:r>
              <a:rPr lang="tr-TR" dirty="0" err="1" smtClean="0"/>
              <a:t>Accuracy</a:t>
            </a:r>
            <a:r>
              <a:rPr lang="tr-TR" dirty="0" smtClean="0"/>
              <a:t>: Başarı oranı</a:t>
            </a:r>
          </a:p>
          <a:p>
            <a:endParaRPr lang="tr-TR" dirty="0"/>
          </a:p>
          <a:p>
            <a:r>
              <a:rPr lang="tr-TR" dirty="0" err="1" smtClean="0"/>
              <a:t>Val_loss</a:t>
            </a:r>
            <a:r>
              <a:rPr lang="tr-TR" dirty="0" smtClean="0"/>
              <a:t>: eğitim kaybı</a:t>
            </a:r>
          </a:p>
          <a:p>
            <a:endParaRPr lang="tr-TR" dirty="0"/>
          </a:p>
          <a:p>
            <a:r>
              <a:rPr lang="tr-TR" dirty="0" err="1" smtClean="0"/>
              <a:t>Val_accurary</a:t>
            </a:r>
            <a:r>
              <a:rPr lang="tr-TR" dirty="0" smtClean="0"/>
              <a:t>: eğitim </a:t>
            </a:r>
            <a:r>
              <a:rPr lang="tr-TR" dirty="0" err="1" smtClean="0"/>
              <a:t>doğrulupu</a:t>
            </a:r>
            <a:r>
              <a:rPr lang="tr-TR" dirty="0" smtClean="0"/>
              <a:t>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2232248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İlk iki </a:t>
            </a:r>
            <a:r>
              <a:rPr lang="tr-TR" dirty="0" err="1" smtClean="0">
                <a:solidFill>
                  <a:schemeClr val="bg1"/>
                </a:solidFill>
              </a:rPr>
              <a:t>epoch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Loss</a:t>
            </a:r>
            <a:r>
              <a:rPr lang="tr-TR" dirty="0" smtClean="0">
                <a:solidFill>
                  <a:schemeClr val="bg1"/>
                </a:solidFill>
              </a:rPr>
              <a:t> ve </a:t>
            </a:r>
            <a:r>
              <a:rPr lang="tr-TR" dirty="0" err="1" smtClean="0">
                <a:solidFill>
                  <a:schemeClr val="bg1"/>
                </a:solidFill>
              </a:rPr>
              <a:t>accuracy</a:t>
            </a:r>
            <a:r>
              <a:rPr lang="tr-TR" dirty="0" smtClean="0">
                <a:solidFill>
                  <a:schemeClr val="bg1"/>
                </a:solidFill>
              </a:rPr>
              <a:t> değerleri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t="22001" r="1176" b="69599"/>
          <a:stretch/>
        </p:blipFill>
        <p:spPr>
          <a:xfrm>
            <a:off x="899592" y="2780928"/>
            <a:ext cx="8280920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2232248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Son iki </a:t>
            </a:r>
            <a:r>
              <a:rPr lang="tr-TR" dirty="0" err="1" smtClean="0">
                <a:solidFill>
                  <a:schemeClr val="bg1"/>
                </a:solidFill>
              </a:rPr>
              <a:t>Epoch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Loss</a:t>
            </a:r>
            <a:r>
              <a:rPr lang="tr-TR" dirty="0" smtClean="0">
                <a:solidFill>
                  <a:schemeClr val="bg1"/>
                </a:solidFill>
              </a:rPr>
              <a:t> ve </a:t>
            </a:r>
            <a:r>
              <a:rPr lang="tr-TR" dirty="0" err="1" smtClean="0">
                <a:solidFill>
                  <a:schemeClr val="bg1"/>
                </a:solidFill>
              </a:rPr>
              <a:t>accuracy</a:t>
            </a:r>
            <a:r>
              <a:rPr lang="tr-TR" dirty="0" smtClean="0">
                <a:solidFill>
                  <a:schemeClr val="bg1"/>
                </a:solidFill>
              </a:rPr>
              <a:t> değerleri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5" t="79400" r="1176" b="10800"/>
          <a:stretch/>
        </p:blipFill>
        <p:spPr>
          <a:xfrm>
            <a:off x="148651" y="4149080"/>
            <a:ext cx="8887845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7" y="1988840"/>
            <a:ext cx="9180512" cy="516403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547664" y="47667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Bu kısımda veriş etimizin hangi veride hangi sınıfa girdiğini görebiliriz.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506</TotalTime>
  <Words>182</Words>
  <Application>Microsoft Office PowerPoint</Application>
  <PresentationFormat>Ekran Gösterisi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Dilim</vt:lpstr>
      <vt:lpstr>PowerPoint Sunusu</vt:lpstr>
      <vt:lpstr>PowerPoint Sunusu</vt:lpstr>
      <vt:lpstr>PowerPoint Sunusu</vt:lpstr>
      <vt:lpstr>PowerPoint Sunusu</vt:lpstr>
      <vt:lpstr>Dataset</vt:lpstr>
      <vt:lpstr>PowerPoint Sunusu</vt:lpstr>
      <vt:lpstr>PowerPoint Sunusu</vt:lpstr>
      <vt:lpstr>PowerPoint Sunusu</vt:lpstr>
      <vt:lpstr>PowerPoint Sunusu</vt:lpstr>
      <vt:lpstr>Rastgele görsel ekrana getirme</vt:lpstr>
      <vt:lpstr>Verilerin hangi sınıfta kaç adet bulunduğuna ait grafik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BGK</dc:creator>
  <cp:lastModifiedBy>Esra Demir</cp:lastModifiedBy>
  <cp:revision>69</cp:revision>
  <dcterms:created xsi:type="dcterms:W3CDTF">2017-04-24T12:57:46Z</dcterms:created>
  <dcterms:modified xsi:type="dcterms:W3CDTF">2021-01-22T18:21:46Z</dcterms:modified>
</cp:coreProperties>
</file>