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4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61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8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2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6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6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3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9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6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27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tr"/>
              <a:t>11. Hafta Alkol Metabolizmas</a:t>
            </a:r>
            <a:r>
              <a:rPr lang="tr" altLang="tr"/>
              <a:t>ı</a:t>
            </a:r>
            <a:r>
              <a:rPr lang="en-US" altLang="tr"/>
              <a:t> ve kanser</a:t>
            </a:r>
            <a:endParaRPr lang="en-US" altLang="zh-CN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tr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Resim 209715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6" y="643453"/>
            <a:ext cx="8176592" cy="57787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Resim 209716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959"/>
            <a:ext cx="9144000" cy="58000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Resim 209716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3251"/>
            <a:ext cx="9144000" cy="48314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Resim 20971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615"/>
            <a:ext cx="9144000" cy="59467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Resim 209716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926"/>
            <a:ext cx="9144000" cy="54861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Resim 209716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146"/>
            <a:ext cx="9144000" cy="47137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Resim 209716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7892" y="1031870"/>
            <a:ext cx="8548216" cy="47942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Resim 209716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139"/>
            <a:ext cx="9144000" cy="62497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Resim 209716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118"/>
            <a:ext cx="9144000" cy="51657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Resim 209716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405"/>
            <a:ext cx="9144000" cy="46391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Resim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152"/>
            <a:ext cx="9144000" cy="51836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Resim 209716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3" y="521430"/>
            <a:ext cx="7693393" cy="581513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Resim 209717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485"/>
            <a:ext cx="9144000" cy="48870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Resim 209717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952" y="586043"/>
            <a:ext cx="9118096" cy="56859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Resim 209717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477"/>
            <a:ext cx="9144000" cy="496904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Resim 209717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8" y="560198"/>
            <a:ext cx="8884963" cy="57376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Resim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395"/>
            <a:ext cx="9144000" cy="5135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Resim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8" y="372821"/>
            <a:ext cx="8535263" cy="61123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Resim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428" y="689423"/>
            <a:ext cx="9105143" cy="54791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Resim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2924" y="450356"/>
            <a:ext cx="7758152" cy="59572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Resim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3" y="521430"/>
            <a:ext cx="8897914" cy="58151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Resim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1" y="430973"/>
            <a:ext cx="8768397" cy="5996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Resim 209715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746"/>
            <a:ext cx="9144000" cy="57405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ar Payı">
  <a:themeElements>
    <a:clrScheme name="Mavi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Kar Pay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ar Payı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Kar Payı</Template>
  <TotalTime>0</TotalTime>
  <Words>9</Words>
  <Application>Microsoft Office PowerPoint</Application>
  <PresentationFormat>Ekran Gösterisi (4:3)</PresentationFormat>
  <Paragraphs>2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Wingdings 2</vt:lpstr>
      <vt:lpstr>Kar Payı</vt:lpstr>
      <vt:lpstr>11. Hafta Alkol Metabolizması ve kanser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Hafta Alkol Metabolizması ve kanser</dc:title>
  <dc:creator>SM-A205F</dc:creator>
  <cp:lastModifiedBy>DMS</cp:lastModifiedBy>
  <cp:revision>1</cp:revision>
  <dcterms:created xsi:type="dcterms:W3CDTF">2015-05-12T03:30:45Z</dcterms:created>
  <dcterms:modified xsi:type="dcterms:W3CDTF">2021-06-04T10:33:37Z</dcterms:modified>
</cp:coreProperties>
</file>