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8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8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7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79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46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0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9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3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9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7982-5187-4A26-BB7E-B3514B5D93D1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1810-9110-4D69-8109-A44B59D6EC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2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C# ve Java Dillerinde Metot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008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797338" y="4447309"/>
            <a:ext cx="773084" cy="523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130531" y="1330036"/>
            <a:ext cx="1113905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232757" y="335846"/>
            <a:ext cx="116710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Ders2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DkAlan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w * h;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DkCevre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2 * (h + w);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h = 2.3f, w = 3.1f;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"Dikdörtgen h: {0}  w: {1} Alan: {2}"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h,w,Program.DkAlan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(h, w));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1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862234" y="4185386"/>
            <a:ext cx="1358767" cy="5117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7669731" y="3781125"/>
            <a:ext cx="789272" cy="4042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135781" y="1232034"/>
            <a:ext cx="789272" cy="4042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46509" y="423512"/>
            <a:ext cx="106647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Ders2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DkAlan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 * h;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DkCevre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2 * (h + w);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 = 2.3f, w = 3.1f;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"Dikdörtgen h: {0}  w: {1} Alan: {2}"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h,w,Program.DkAlan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(h, w));</a:t>
            </a:r>
          </a:p>
          <a:p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"Dikdörtgen h: {0}  w: {1} Çevre: {2}"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h, w,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Program().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DkCevre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(h, w));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6873634" y="5357586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Program p1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Program();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6958936" y="573318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p1.DkCevre(h, w)</a:t>
            </a:r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6487427" y="5101388"/>
            <a:ext cx="4456497" cy="136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8541617" y="4697127"/>
            <a:ext cx="0" cy="40426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3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837397" y="279706"/>
            <a:ext cx="10096901" cy="6355586"/>
            <a:chOff x="837397" y="279706"/>
            <a:chExt cx="10096901" cy="6355586"/>
          </a:xfrm>
        </p:grpSpPr>
        <p:sp>
          <p:nvSpPr>
            <p:cNvPr id="4" name="Dikdörtgen 3"/>
            <p:cNvSpPr/>
            <p:nvPr/>
          </p:nvSpPr>
          <p:spPr>
            <a:xfrm>
              <a:off x="837397" y="279706"/>
              <a:ext cx="10096901" cy="6355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Ders2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delegate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DkCalc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h,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endParaRPr lang="tr-TR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DkAlan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h,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w)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 * h;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DkCevre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h,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w)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2 * (h + w);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DkInfo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h,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w,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s,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DkCalc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"Dikdörtgen h: {0}  w: {1} {2}: {3}"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h, w,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s.ToUpper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(),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(h, w));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h = 2.3f, w = 3.1f;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s = 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tr-TR" sz="11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cevre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s.ToLower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())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{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"alan"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Program().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DkInfo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(h, w, s,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Program.DkAlan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tr-TR" sz="11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cevre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Program().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DkInfo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(h, w, s,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Program.DkCevre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tr-TR" sz="11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default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sz="11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"Hesap yok"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tr-TR" sz="11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tr-TR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Console.Read</a:t>
              </a:r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tr-TR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Dikdörtgen 4"/>
            <p:cNvSpPr/>
            <p:nvPr/>
          </p:nvSpPr>
          <p:spPr>
            <a:xfrm>
              <a:off x="1212783" y="683393"/>
              <a:ext cx="3282215" cy="231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490312" y="2472089"/>
              <a:ext cx="7133924" cy="7138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Dikdörtgen 6"/>
            <p:cNvSpPr/>
            <p:nvPr/>
          </p:nvSpPr>
          <p:spPr>
            <a:xfrm>
              <a:off x="2462463" y="4358640"/>
              <a:ext cx="3582202" cy="2326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Dikdörtgen 7"/>
            <p:cNvSpPr/>
            <p:nvPr/>
          </p:nvSpPr>
          <p:spPr>
            <a:xfrm>
              <a:off x="2462463" y="4859153"/>
              <a:ext cx="3582202" cy="243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0" name="Metin kutusu 9"/>
          <p:cNvSpPr txBox="1"/>
          <p:nvPr/>
        </p:nvSpPr>
        <p:spPr>
          <a:xfrm>
            <a:off x="8046719" y="27970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</a:t>
            </a:r>
            <a:r>
              <a:rPr lang="tr-TR" dirty="0" err="1" smtClean="0"/>
              <a:t>elegate</a:t>
            </a:r>
            <a:r>
              <a:rPr lang="tr-TR" dirty="0" smtClean="0"/>
              <a:t>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2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5806" y="23319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RefOut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Scalar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x =  x + 2;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x = x + 2;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x =  2;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/>
          </a:p>
        </p:txBody>
      </p:sp>
      <p:grpSp>
        <p:nvGrpSpPr>
          <p:cNvPr id="14" name="Grup 13"/>
          <p:cNvGrpSpPr/>
          <p:nvPr/>
        </p:nvGrpSpPr>
        <p:grpSpPr>
          <a:xfrm>
            <a:off x="6096000" y="538023"/>
            <a:ext cx="6096000" cy="4747272"/>
            <a:chOff x="6096000" y="538023"/>
            <a:chExt cx="6096000" cy="4747272"/>
          </a:xfrm>
        </p:grpSpPr>
        <p:sp>
          <p:nvSpPr>
            <p:cNvPr id="6" name="Dikdörtgen 5"/>
            <p:cNvSpPr/>
            <p:nvPr/>
          </p:nvSpPr>
          <p:spPr>
            <a:xfrm>
              <a:off x="6096000" y="538023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5;</a:t>
              </a:r>
            </a:p>
            <a:p>
              <a:r>
                <a:rPr lang="tr-TR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tr-T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RefOut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().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RefExample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ref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x);</a:t>
              </a:r>
            </a:p>
            <a:p>
              <a:r>
                <a:rPr lang="fr-FR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fr-FR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fr-FR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ref</a:t>
              </a:r>
              <a:r>
                <a:rPr lang="fr-FR" dirty="0">
                  <a:solidFill>
                    <a:srgbClr val="A31515"/>
                  </a:solidFill>
                  <a:latin typeface="Consolas" panose="020B0609020204030204" pitchFamily="49" charset="0"/>
                </a:rPr>
                <a:t> </a:t>
              </a:r>
              <a:r>
                <a:rPr lang="fr-FR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sonrası</a:t>
              </a:r>
              <a:r>
                <a:rPr lang="fr-FR" dirty="0">
                  <a:solidFill>
                    <a:srgbClr val="A31515"/>
                  </a:solidFill>
                  <a:latin typeface="Consolas" panose="020B0609020204030204" pitchFamily="49" charset="0"/>
                </a:rPr>
                <a:t> x :"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x);</a:t>
              </a:r>
              <a:endParaRPr lang="tr-TR" dirty="0"/>
            </a:p>
          </p:txBody>
        </p:sp>
        <p:sp>
          <p:nvSpPr>
            <p:cNvPr id="7" name="Dikdörtgen 6"/>
            <p:cNvSpPr/>
            <p:nvPr/>
          </p:nvSpPr>
          <p:spPr>
            <a:xfrm>
              <a:off x="6096000" y="3222561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y;</a:t>
              </a:r>
            </a:p>
            <a:p>
              <a:r>
                <a:rPr lang="tr-TR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tr-T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RefOut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().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OutExample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</a:t>
              </a:r>
              <a:r>
                <a:rPr lang="tr-T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tr-TR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tr-TR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tr-TR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ref</a:t>
              </a:r>
              <a:r>
                <a:rPr lang="tr-TR" dirty="0">
                  <a:solidFill>
                    <a:srgbClr val="A31515"/>
                  </a:solidFill>
                  <a:latin typeface="Consolas" panose="020B0609020204030204" pitchFamily="49" charset="0"/>
                </a:rPr>
                <a:t> sonrası x :"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+y);</a:t>
              </a:r>
              <a:endParaRPr lang="tr-TR" dirty="0"/>
            </a:p>
          </p:txBody>
        </p:sp>
        <p:grpSp>
          <p:nvGrpSpPr>
            <p:cNvPr id="13" name="Grup 12"/>
            <p:cNvGrpSpPr/>
            <p:nvPr/>
          </p:nvGrpSpPr>
          <p:grpSpPr>
            <a:xfrm>
              <a:off x="7262259" y="1766181"/>
              <a:ext cx="2204186" cy="816461"/>
              <a:chOff x="7262259" y="1766181"/>
              <a:chExt cx="2204186" cy="816461"/>
            </a:xfrm>
          </p:grpSpPr>
          <p:sp>
            <p:nvSpPr>
              <p:cNvPr id="8" name="Yuvarlatılmış Dikdörtgen 7"/>
              <p:cNvSpPr/>
              <p:nvPr/>
            </p:nvSpPr>
            <p:spPr>
              <a:xfrm>
                <a:off x="7262259" y="1766181"/>
                <a:ext cx="2204186" cy="81646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Metin kutusu 9"/>
              <p:cNvSpPr txBox="1"/>
              <p:nvPr/>
            </p:nvSpPr>
            <p:spPr>
              <a:xfrm>
                <a:off x="8200722" y="1989745"/>
                <a:ext cx="327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7</a:t>
                </a:r>
              </a:p>
            </p:txBody>
          </p:sp>
        </p:grpSp>
        <p:grpSp>
          <p:nvGrpSpPr>
            <p:cNvPr id="12" name="Grup 11"/>
            <p:cNvGrpSpPr/>
            <p:nvPr/>
          </p:nvGrpSpPr>
          <p:grpSpPr>
            <a:xfrm>
              <a:off x="7425888" y="4468834"/>
              <a:ext cx="2204186" cy="816461"/>
              <a:chOff x="7486849" y="5248480"/>
              <a:chExt cx="2204186" cy="816461"/>
            </a:xfrm>
          </p:grpSpPr>
          <p:sp>
            <p:nvSpPr>
              <p:cNvPr id="9" name="Yuvarlatılmış Dikdörtgen 8"/>
              <p:cNvSpPr/>
              <p:nvPr/>
            </p:nvSpPr>
            <p:spPr>
              <a:xfrm>
                <a:off x="7486849" y="5248480"/>
                <a:ext cx="2204186" cy="81646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Metin kutusu 10"/>
              <p:cNvSpPr txBox="1"/>
              <p:nvPr/>
            </p:nvSpPr>
            <p:spPr>
              <a:xfrm>
                <a:off x="8321039" y="5472044"/>
                <a:ext cx="327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2</a:t>
                </a:r>
                <a:endParaRPr lang="tr-TR" dirty="0"/>
              </a:p>
            </p:txBody>
          </p:sp>
        </p:grpSp>
      </p:grpSp>
      <p:grpSp>
        <p:nvGrpSpPr>
          <p:cNvPr id="19" name="Grup 18"/>
          <p:cNvGrpSpPr/>
          <p:nvPr/>
        </p:nvGrpSpPr>
        <p:grpSpPr>
          <a:xfrm>
            <a:off x="757187" y="5149987"/>
            <a:ext cx="6096000" cy="1567868"/>
            <a:chOff x="757187" y="5149987"/>
            <a:chExt cx="6096000" cy="1567868"/>
          </a:xfrm>
        </p:grpSpPr>
        <p:sp>
          <p:nvSpPr>
            <p:cNvPr id="15" name="Dikdörtgen 14"/>
            <p:cNvSpPr/>
            <p:nvPr/>
          </p:nvSpPr>
          <p:spPr>
            <a:xfrm>
              <a:off x="757187" y="514998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RefOut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().</a:t>
              </a:r>
              <a:r>
                <a:rPr lang="tr-T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Scalar</a:t>
              </a:r>
              <a:r>
                <a:rPr lang="tr-T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(x);</a:t>
              </a:r>
            </a:p>
            <a:p>
              <a:r>
                <a:rPr lang="it-IT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it-IT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"scalar sonrası x :"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x);</a:t>
              </a:r>
              <a:endParaRPr lang="tr-TR" dirty="0"/>
            </a:p>
          </p:txBody>
        </p:sp>
        <p:grpSp>
          <p:nvGrpSpPr>
            <p:cNvPr id="18" name="Grup 17"/>
            <p:cNvGrpSpPr/>
            <p:nvPr/>
          </p:nvGrpSpPr>
          <p:grpSpPr>
            <a:xfrm>
              <a:off x="1081236" y="5901394"/>
              <a:ext cx="2204186" cy="816461"/>
              <a:chOff x="1081236" y="5901394"/>
              <a:chExt cx="2204186" cy="816461"/>
            </a:xfrm>
          </p:grpSpPr>
          <p:sp>
            <p:nvSpPr>
              <p:cNvPr id="16" name="Yuvarlatılmış Dikdörtgen 15"/>
              <p:cNvSpPr/>
              <p:nvPr/>
            </p:nvSpPr>
            <p:spPr>
              <a:xfrm>
                <a:off x="1081236" y="5901394"/>
                <a:ext cx="2204186" cy="81646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2019699" y="6124958"/>
                <a:ext cx="327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9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510</Words>
  <Application>Microsoft Office PowerPoint</Application>
  <PresentationFormat>Geniş ekran</PresentationFormat>
  <Paragraphs>110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Teması</vt:lpstr>
      <vt:lpstr>C# ve Java Dillerinde Metot Kullanımı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ve Java Dillerinde Metot Kullanımı</dc:title>
  <dc:creator>user</dc:creator>
  <cp:lastModifiedBy>user</cp:lastModifiedBy>
  <cp:revision>8</cp:revision>
  <dcterms:created xsi:type="dcterms:W3CDTF">2021-03-24T14:56:17Z</dcterms:created>
  <dcterms:modified xsi:type="dcterms:W3CDTF">2021-03-25T07:23:26Z</dcterms:modified>
</cp:coreProperties>
</file>